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BB7EE-FF8D-47B9-BB00-7D2414E9A2D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6DBEC-1B42-449C-A2FE-EBDDF00E3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80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D:\xray\sha\aps\sprayM_Slice.m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4FF45-A072-4DB2-A6BF-6E8B95E67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76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from plumeDefinitions.pptx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4FF45-A072-4DB2-A6BF-6E8B95E67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9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Adding analysis from Argonne x-ray experiments for same hole. See D:\xray\sha\aps\shaSlice.m for figures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629EE-6322-4B52-B8BF-E1EF32DF6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7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D:\xray\sha\MSSTATE_ECN_INJ\pointSHA.m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figure(88) is a cut after some</a:t>
            </a:r>
            <a:r>
              <a:rPr lang="en-US" baseline="0" smtClean="0"/>
              <a:t> centering</a:t>
            </a:r>
          </a:p>
          <a:p>
            <a:r>
              <a:rPr lang="en-US" smtClean="0"/>
              <a:t>Orange line (measured) is stored as </a:t>
            </a:r>
          </a:p>
          <a:p>
            <a:r>
              <a:rPr lang="en-US" smtClean="0"/>
              <a:t>"D:\xray\sha\MSSTATE_ECN_INJ\ECN_single_hole\SHAwireframeRadiusMeasured.csv"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629EE-6322-4B52-B8BF-E1EF32DF6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6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8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8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0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68A2FBE-00E0-458F-920A-C6614C7E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58082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5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03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68A2FBE-00E0-458F-920A-C6614C7E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56A28-EE1C-9B49-9FD0-B67B162FF8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1" y="1582909"/>
            <a:ext cx="5335977" cy="45605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7AB0909-9084-CF4A-ADE2-A7C76EBFBF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46424" y="1582909"/>
            <a:ext cx="5335977" cy="45605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631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067" y="174155"/>
            <a:ext cx="11163868" cy="828948"/>
          </a:xfrm>
        </p:spPr>
        <p:txBody>
          <a:bodyPr anchor="ctr"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43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881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entagon 3"/>
          <p:cNvSpPr/>
          <p:nvPr userDrawn="1"/>
        </p:nvSpPr>
        <p:spPr bwMode="auto">
          <a:xfrm rot="5400000">
            <a:off x="11376587" y="6195020"/>
            <a:ext cx="304800" cy="3048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8960" y="6117300"/>
            <a:ext cx="480053" cy="38404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8FAFA"/>
                </a:solidFill>
                <a:cs typeface="Arial" charset="0"/>
              </a:defRPr>
            </a:lvl1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729" y="5831369"/>
            <a:ext cx="1020096" cy="75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NL_Icon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6200780"/>
            <a:ext cx="3169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E5DE-0F61-4FAA-8E1F-7D476577F56C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BF8F2-34E0-4495-A1E5-658722444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6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9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0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0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8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2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7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4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9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84904-76E1-4266-9C9A-9B23873FA61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41A3F-760B-4CF7-8C84-8E843ED6F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1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06424" y="6326388"/>
            <a:ext cx="1154320" cy="4775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24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5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geometry scans performed for the same Spray M and “single-hole atomizer” with the same ball and build</a:t>
            </a:r>
            <a:endParaRPr lang="en-US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79DC8-E77A-4146-81E9-0630D8F39297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X-Ray computed tomography cross section showing small hole and counterbore for Spray G and Spray 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051" y="1943781"/>
            <a:ext cx="2833057" cy="1642801"/>
          </a:xfrm>
          <a:prstGeom prst="rect">
            <a:avLst/>
          </a:prstGeom>
        </p:spPr>
      </p:pic>
      <p:sp>
        <p:nvSpPr>
          <p:cNvPr id="4" name="Text Placeholder 7"/>
          <p:cNvSpPr txBox="1">
            <a:spLocks/>
          </p:cNvSpPr>
          <p:nvPr/>
        </p:nvSpPr>
        <p:spPr>
          <a:xfrm>
            <a:off x="8165051" y="2010455"/>
            <a:ext cx="1081217" cy="348472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67" b="1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 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9650403" y="2010455"/>
            <a:ext cx="1081217" cy="348472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67" b="1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 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79000-AD25-A843-8A1C-E55F2F613299}"/>
              </a:ext>
            </a:extLst>
          </p:cNvPr>
          <p:cNvSpPr/>
          <p:nvPr/>
        </p:nvSpPr>
        <p:spPr>
          <a:xfrm>
            <a:off x="9527339" y="3706152"/>
            <a:ext cx="29415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Moon, Powell (APS, above).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24716"/>
          <a:stretch/>
        </p:blipFill>
        <p:spPr>
          <a:xfrm>
            <a:off x="0" y="1943781"/>
            <a:ext cx="8048625" cy="367145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032526" y="3557835"/>
            <a:ext cx="4145973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2526" y="318850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6.00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097050" y="2151599"/>
            <a:ext cx="0" cy="103690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24312" y="2680625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1.459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99238" y="5909583"/>
            <a:ext cx="4775061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 imaging at MS 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 Kyungwon Lee and Joonsik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Hwang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5701" y="1185891"/>
            <a:ext cx="2497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Single-Hole Atomizer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 #730</a:t>
            </a:r>
            <a:endParaRPr kumimoji="0" lang="en-US" sz="1800" b="1" i="0" u="none" strike="noStrike" kern="1200" cap="none" spc="0" normalizeH="0" baseline="0" noProof="0" dirty="0" err="1" smtClean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18774" y="4071943"/>
            <a:ext cx="4159161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 imaging at Argonne 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 Moon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Chris Powell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04739" y="12320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 M #755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 serial number 038450BA0411213755PL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026442" y="5909583"/>
            <a:ext cx="721895" cy="479185"/>
          </a:xfrm>
          <a:prstGeom prst="rightArrow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9217836" y="4926592"/>
            <a:ext cx="685292" cy="554086"/>
          </a:xfrm>
          <a:prstGeom prst="rightArrow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3566" y="5742437"/>
            <a:ext cx="314754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Provided to Sandia (Pickett) for initial analysis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8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58" t="31955" r="10148" b="2763"/>
          <a:stretch/>
        </p:blipFill>
        <p:spPr>
          <a:xfrm>
            <a:off x="336884" y="324851"/>
            <a:ext cx="10780295" cy="56584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79DC8-E77A-4146-81E9-0630D8F39297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601579" y="6068678"/>
            <a:ext cx="10515600" cy="519783"/>
          </a:xfrm>
        </p:spPr>
        <p:txBody>
          <a:bodyPr/>
          <a:lstStyle/>
          <a:p>
            <a:r>
              <a:rPr lang="en-US" smtClean="0"/>
              <a:t>Orifice inlet is very sharp – laser machined. Spray G made by EDM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11545" y="324851"/>
            <a:ext cx="5694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Analysis after some rotation and centering: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new recommended settings for Spray M Lagrangian simulations</a:t>
            </a:r>
            <a:endParaRPr lang="en-US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79DC8-E77A-4146-81E9-0630D8F39297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46" y="1225234"/>
            <a:ext cx="4160817" cy="5291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269" y="1225234"/>
            <a:ext cx="4160520" cy="504138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863516" y="1383632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 G</a:t>
            </a:r>
            <a:endParaRPr kumimoji="0" lang="en-US" sz="2400" b="1" i="0" u="none" strike="noStrike" kern="1200" cap="none" spc="0" normalizeH="0" baseline="0" noProof="0" dirty="0" err="1" smtClean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71811" y="1383632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Spray M</a:t>
            </a:r>
            <a:endParaRPr kumimoji="0" lang="en-US" sz="2400" b="1" i="0" u="none" strike="noStrike" kern="1200" cap="none" spc="0" normalizeH="0" baseline="0" noProof="0" dirty="0" err="1" smtClean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84865" y="6516447"/>
            <a:ext cx="2973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3D CFD mesh/geometry available yet</a:t>
            </a:r>
            <a:endParaRPr kumimoji="0" lang="en-US" sz="1200" b="0" i="0" u="none" strike="noStrike" kern="1200" cap="none" spc="0" normalizeH="0" baseline="0" noProof="0" dirty="0" err="1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0239" y="6403795"/>
            <a:ext cx="657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Mesh and STL files available 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https://ecn.sandia.gov/gasoline-spray-combustion/computational-method/mesh-and-geometry/</a:t>
            </a:r>
            <a:endParaRPr kumimoji="0" lang="en-US" sz="1200" b="0" i="0" u="none" strike="noStrike" kern="1200" cap="none" spc="0" normalizeH="0" baseline="0" noProof="0" dirty="0" err="1" smtClean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80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576" y="443233"/>
            <a:ext cx="5267401" cy="32067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58" y="871209"/>
            <a:ext cx="4346825" cy="5986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3570" y="213427"/>
            <a:ext cx="505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Inlet radius to hole is very sharp – laser drilled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58" y="213427"/>
            <a:ext cx="569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Coordinates are centered on sac and ball symmetry—hole is offset and canted by ~ 1.4 degrees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1803" y="4077054"/>
            <a:ext cx="135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170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cylinder,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rotated 1.4°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7915" y="3788336"/>
            <a:ext cx="3198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Hole is barely convergent: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 a 1.08 degree full angle convergence, or a K factor = (d_inlet – d_outlet) / 10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= 0.3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35834" y="5714612"/>
            <a:ext cx="3699639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 imaging at 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 Chris Powell and Chi Moon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577" y="1850985"/>
            <a:ext cx="3237257" cy="491380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6733571" y="2162432"/>
            <a:ext cx="2013557" cy="1625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0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33570" y="213427"/>
            <a:ext cx="5053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Processed sac, hole, counterbore radius in Matlab. But “corrected” the hole to make it a perfect cylinder based upon original x-ray image on slide 1, and measured optical microscopy from Sandia and MS St. Using diameter of 0.170 mm for hole measured at Sandia. MS St measure 0.175 mm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58" y="213427"/>
            <a:ext cx="5694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Hole and counterbore are processed from STL with the hole “cleaned”, but I do not believe the reconstruction has the accuracy to render the hole inlet appropriately.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682" y="6057614"/>
            <a:ext cx="10873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Orange line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wireframe used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Marco Arienti to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triangular tessellation (FE mesh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of surface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for internal-flow simulations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82" y="1459923"/>
            <a:ext cx="5334000" cy="400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19" y="1967753"/>
            <a:ext cx="5334000" cy="400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900" y="1774267"/>
            <a:ext cx="36195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6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1">
                <a:lumMod val="50000"/>
              </a:schemeClr>
            </a:solidFill>
          </a:defRPr>
        </a:defPPr>
      </a:lstStyle>
    </a:spDef>
    <a:lnDef>
      <a:spPr>
        <a:ln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Widescreen</PresentationFormat>
  <Paragraphs>49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Wingdings</vt:lpstr>
      <vt:lpstr>Office Theme</vt:lpstr>
      <vt:lpstr>1_presentation_16x9</vt:lpstr>
      <vt:lpstr>geometry scans performed for the same Spray M and “single-hole atomizer” with the same ball and build</vt:lpstr>
      <vt:lpstr>PowerPoint Presentation</vt:lpstr>
      <vt:lpstr>new recommended settings for Spray M Lagrangian simulations</vt:lpstr>
      <vt:lpstr>PowerPoint Presentation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geometry scans performed for the same Spray M and “single-hole atomizer” with the same ball and build</dc:title>
  <dc:creator>Pickett, Lyle M</dc:creator>
  <cp:lastModifiedBy>Pickett, Lyle M</cp:lastModifiedBy>
  <cp:revision>1</cp:revision>
  <dcterms:created xsi:type="dcterms:W3CDTF">2025-10-20T15:30:39Z</dcterms:created>
  <dcterms:modified xsi:type="dcterms:W3CDTF">2025-10-20T15:31:22Z</dcterms:modified>
</cp:coreProperties>
</file>