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317" r:id="rId3"/>
    <p:sldId id="301" r:id="rId4"/>
    <p:sldId id="302" r:id="rId5"/>
    <p:sldId id="309" r:id="rId6"/>
    <p:sldId id="316" r:id="rId7"/>
    <p:sldId id="318" r:id="rId8"/>
    <p:sldId id="303" r:id="rId9"/>
    <p:sldId id="304" r:id="rId10"/>
    <p:sldId id="310" r:id="rId11"/>
    <p:sldId id="311" r:id="rId12"/>
    <p:sldId id="312" r:id="rId13"/>
    <p:sldId id="314" r:id="rId14"/>
    <p:sldId id="315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0" autoAdjust="0"/>
  </p:normalViewPr>
  <p:slideViewPr>
    <p:cSldViewPr snapToGrid="0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697DD57-2754-49FB-86BE-1D877DD47AC8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8FD85-C081-4A9D-B4B9-71F9AC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12236-3D40-4054-A9EF-299D65DDB3AD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DD9EA3-7CF9-4188-9101-5EA11A22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0B2320EB-43D0-4000-A793-4967E151D0D9}" type="slidenum">
              <a:rPr lang="es-ES" sz="140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25475" y="2328863"/>
            <a:ext cx="8001000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Gasoline Spray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(Spray G)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Topic 3.4</a:t>
            </a:r>
            <a:r>
              <a:rPr lang="en-US" sz="3200" dirty="0" smtClean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Drop size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measurement</a:t>
            </a:r>
          </a:p>
          <a:p>
            <a:pPr marL="0" lvl="2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lvl="2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Scott Parrish (GM)</a:t>
            </a: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T90P20_T300P6_m_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8677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200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5848350" y="2286000"/>
            <a:ext cx="1752600" cy="1460500"/>
            <a:chOff x="5848445" y="2286648"/>
            <a:chExt cx="1752440" cy="1460384"/>
          </a:xfrm>
        </p:grpSpPr>
        <p:pic>
          <p:nvPicPr>
            <p:cNvPr id="28679" name="Picture 1"/>
            <p:cNvPicPr>
              <a:picLocks noChangeAspect="1"/>
            </p:cNvPicPr>
            <p:nvPr/>
          </p:nvPicPr>
          <p:blipFill>
            <a:blip r:embed="rId3" cstate="print"/>
            <a:srcRect l="4260" t="49104" r="60582"/>
            <a:stretch>
              <a:fillRect/>
            </a:stretch>
          </p:blipFill>
          <p:spPr bwMode="auto">
            <a:xfrm rot="-5400000">
              <a:off x="5994473" y="2140620"/>
              <a:ext cx="1460384" cy="175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7116742" y="2377129"/>
              <a:ext cx="0" cy="10063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T90P20_T300P6_m_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9701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400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996113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T90P20_T300P6_m_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0725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600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875463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T90P20_T300P6_m_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1749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800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751638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T90P20_T300P6_m_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2773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1000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626225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1"/>
          <p:cNvGrpSpPr>
            <a:grpSpLocks/>
          </p:cNvGrpSpPr>
          <p:nvPr/>
        </p:nvGrpSpPr>
        <p:grpSpPr bwMode="auto">
          <a:xfrm>
            <a:off x="433388" y="2246313"/>
            <a:ext cx="4546600" cy="1166812"/>
            <a:chOff x="255188" y="2246043"/>
            <a:chExt cx="4546693" cy="1166365"/>
          </a:xfrm>
        </p:grpSpPr>
        <p:grpSp>
          <p:nvGrpSpPr>
            <p:cNvPr id="22550" name="Group 60"/>
            <p:cNvGrpSpPr>
              <a:grpSpLocks noChangeAspect="1"/>
            </p:cNvGrpSpPr>
            <p:nvPr/>
          </p:nvGrpSpPr>
          <p:grpSpPr bwMode="auto">
            <a:xfrm>
              <a:off x="255188" y="2718470"/>
              <a:ext cx="4546693" cy="693938"/>
              <a:chOff x="4175196" y="1634921"/>
              <a:chExt cx="2107638" cy="321564"/>
            </a:xfrm>
          </p:grpSpPr>
          <p:grpSp>
            <p:nvGrpSpPr>
              <p:cNvPr id="22555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58" name="Arc 57"/>
                <p:cNvSpPr/>
                <p:nvPr/>
              </p:nvSpPr>
              <p:spPr>
                <a:xfrm>
                  <a:off x="6199076" y="1497808"/>
                  <a:ext cx="760545" cy="702005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76562" y="1515759"/>
                  <a:ext cx="2115667" cy="34134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76151" y="1855420"/>
                  <a:ext cx="2114056" cy="3429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56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55" name="Arc 54"/>
                <p:cNvSpPr/>
                <p:nvPr/>
              </p:nvSpPr>
              <p:spPr>
                <a:xfrm>
                  <a:off x="6207121" y="1492538"/>
                  <a:ext cx="760545" cy="711665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4386656" y="1499638"/>
                  <a:ext cx="2118889" cy="34134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385837" y="1846623"/>
                  <a:ext cx="2115668" cy="3429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34"/>
            <p:cNvGrpSpPr/>
            <p:nvPr/>
          </p:nvGrpSpPr>
          <p:grpSpPr bwMode="auto">
            <a:xfrm rot="16200000">
              <a:off x="3915368" y="2945176"/>
              <a:ext cx="31515" cy="794079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 bwMode="auto">
            <a:xfrm flipH="1">
              <a:off x="2357081" y="3339411"/>
              <a:ext cx="10747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2526946" y="2246043"/>
              <a:ext cx="0" cy="1087020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4" name="TextBox 91"/>
            <p:cNvSpPr txBox="1">
              <a:spLocks noChangeArrowheads="1"/>
            </p:cNvSpPr>
            <p:nvPr/>
          </p:nvSpPr>
          <p:spPr bwMode="auto">
            <a:xfrm>
              <a:off x="2115451" y="2681018"/>
              <a:ext cx="84037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/>
                <a:t>15 mm </a:t>
              </a:r>
            </a:p>
          </p:txBody>
        </p:sp>
      </p:grpSp>
      <p:grpSp>
        <p:nvGrpSpPr>
          <p:cNvPr id="22531" name="Group 62"/>
          <p:cNvGrpSpPr>
            <a:grpSpLocks/>
          </p:cNvGrpSpPr>
          <p:nvPr/>
        </p:nvGrpSpPr>
        <p:grpSpPr bwMode="auto">
          <a:xfrm>
            <a:off x="5708650" y="1925638"/>
            <a:ext cx="3340100" cy="2851150"/>
            <a:chOff x="5803798" y="1926281"/>
            <a:chExt cx="3340202" cy="2850439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 flipH="1">
              <a:off x="8208165" y="2953931"/>
              <a:ext cx="172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 rot="5400000">
              <a:off x="7985166" y="2940329"/>
              <a:ext cx="538028" cy="795361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3"/>
            <p:cNvGrpSpPr/>
            <p:nvPr/>
          </p:nvGrpSpPr>
          <p:grpSpPr bwMode="auto">
            <a:xfrm rot="5400000">
              <a:off x="8235969" y="2942711"/>
              <a:ext cx="31505" cy="792997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14"/>
            <p:cNvGrpSpPr/>
            <p:nvPr/>
          </p:nvGrpSpPr>
          <p:grpSpPr bwMode="auto">
            <a:xfrm rot="5400000">
              <a:off x="8023602" y="3323447"/>
              <a:ext cx="538823" cy="31524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21" name="Oval 20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17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 rot="5400000">
              <a:off x="5932465" y="2940329"/>
              <a:ext cx="538028" cy="79536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6"/>
            <p:cNvSpPr/>
            <p:nvPr/>
          </p:nvSpPr>
          <p:spPr bwMode="auto">
            <a:xfrm>
              <a:off x="6945246" y="1926281"/>
              <a:ext cx="539766" cy="7951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7"/>
            <p:cNvSpPr/>
            <p:nvPr/>
          </p:nvSpPr>
          <p:spPr bwMode="auto">
            <a:xfrm rot="8100000">
              <a:off x="7685043" y="3670508"/>
              <a:ext cx="539766" cy="798314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948421" y="3981580"/>
              <a:ext cx="539766" cy="7951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 rot="8100000">
              <a:off x="6235611" y="2215134"/>
              <a:ext cx="542942" cy="79831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 rot="2700000">
              <a:off x="7697025" y="2220577"/>
              <a:ext cx="538029" cy="79694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 rot="2700000">
              <a:off x="6226955" y="3664842"/>
              <a:ext cx="539615" cy="79536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5" name="TextBox 91"/>
            <p:cNvSpPr txBox="1">
              <a:spLocks noChangeArrowheads="1"/>
            </p:cNvSpPr>
            <p:nvPr/>
          </p:nvSpPr>
          <p:spPr bwMode="auto">
            <a:xfrm>
              <a:off x="8314845" y="2726928"/>
              <a:ext cx="829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/>
                <a:t>10 mm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16200000">
              <a:off x="7768390" y="2461779"/>
              <a:ext cx="0" cy="1068420"/>
            </a:xfrm>
            <a:prstGeom prst="line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7" name="Group 92"/>
            <p:cNvGrpSpPr>
              <a:grpSpLocks/>
            </p:cNvGrpSpPr>
            <p:nvPr/>
          </p:nvGrpSpPr>
          <p:grpSpPr bwMode="auto">
            <a:xfrm>
              <a:off x="6690152" y="2813999"/>
              <a:ext cx="1075194" cy="1075004"/>
              <a:chOff x="5264151" y="1496219"/>
              <a:chExt cx="560387" cy="560387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5263889" y="1779722"/>
                <a:ext cx="5609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>
                <a:off x="5263918" y="1778067"/>
                <a:ext cx="5625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2232025" y="993775"/>
            <a:ext cx="505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PDI Measurement Locations </a:t>
            </a:r>
          </a:p>
        </p:txBody>
      </p:sp>
      <p:sp>
        <p:nvSpPr>
          <p:cNvPr id="6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62" name="TextBox 91"/>
          <p:cNvSpPr txBox="1">
            <a:spLocks noChangeArrowheads="1"/>
          </p:cNvSpPr>
          <p:nvPr/>
        </p:nvSpPr>
        <p:spPr bwMode="auto">
          <a:xfrm>
            <a:off x="283779" y="6102459"/>
            <a:ext cx="676340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/>
              <a:t>Note: perform preliminary measurements to identify center of plume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1"/>
          <p:cNvSpPr txBox="1">
            <a:spLocks noChangeArrowheads="1"/>
          </p:cNvSpPr>
          <p:nvPr/>
        </p:nvSpPr>
        <p:spPr bwMode="auto">
          <a:xfrm>
            <a:off x="6713538" y="631825"/>
            <a:ext cx="18430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dirty="0"/>
              <a:t>13 mm Radial 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68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3560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3574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3579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65" name="Arc 64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80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62" name="Arc 61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8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3561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25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3571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1" name="Straight Arrow Connector 70"/>
          <p:cNvCxnSpPr>
            <a:endCxn id="58" idx="6"/>
          </p:cNvCxnSpPr>
          <p:nvPr/>
        </p:nvCxnSpPr>
        <p:spPr>
          <a:xfrm flipH="1">
            <a:off x="4292600" y="806450"/>
            <a:ext cx="123825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546850" y="793750"/>
            <a:ext cx="123825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4584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4598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4603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50" name="Arc 49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04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4585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8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0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4595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3" name="Straight Arrow Connector 52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19850" y="7937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91"/>
          <p:cNvSpPr txBox="1">
            <a:spLocks noChangeArrowheads="1"/>
          </p:cNvSpPr>
          <p:nvPr/>
        </p:nvSpPr>
        <p:spPr bwMode="auto">
          <a:xfrm>
            <a:off x="6564313" y="631825"/>
            <a:ext cx="18430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10 mm Radial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 cstate="print"/>
          <a:srcRect l="4260" r="8023"/>
          <a:stretch>
            <a:fillRect/>
          </a:stretch>
        </p:blipFill>
        <p:spPr bwMode="auto">
          <a:xfrm>
            <a:off x="0" y="2533650"/>
            <a:ext cx="42370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print"/>
          <a:srcRect l="4237" r="7414"/>
          <a:stretch>
            <a:fillRect/>
          </a:stretch>
        </p:blipFill>
        <p:spPr bwMode="auto">
          <a:xfrm>
            <a:off x="4702175" y="2533650"/>
            <a:ext cx="426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32"/>
          <p:cNvGrpSpPr>
            <a:grpSpLocks/>
          </p:cNvGrpSpPr>
          <p:nvPr/>
        </p:nvGrpSpPr>
        <p:grpSpPr bwMode="auto">
          <a:xfrm rot="5400000">
            <a:off x="2059782" y="4250531"/>
            <a:ext cx="280988" cy="415925"/>
            <a:chOff x="6433835" y="1632599"/>
            <a:chExt cx="281041" cy="415157"/>
          </a:xfrm>
        </p:grpSpPr>
        <p:sp>
          <p:nvSpPr>
            <p:cNvPr id="34" name="Oval 33"/>
            <p:cNvSpPr/>
            <p:nvPr/>
          </p:nvSpPr>
          <p:spPr>
            <a:xfrm>
              <a:off x="6433835" y="1632599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4"/>
            <p:cNvGrpSpPr/>
            <p:nvPr/>
          </p:nvGrpSpPr>
          <p:grpSpPr>
            <a:xfrm>
              <a:off x="6566140" y="1634410"/>
              <a:ext cx="16432" cy="413346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5606" name="Group 45"/>
          <p:cNvGrpSpPr>
            <a:grpSpLocks/>
          </p:cNvGrpSpPr>
          <p:nvPr/>
        </p:nvGrpSpPr>
        <p:grpSpPr bwMode="auto">
          <a:xfrm rot="5400000">
            <a:off x="6715919" y="4250531"/>
            <a:ext cx="280988" cy="415925"/>
            <a:chOff x="7104340" y="1614731"/>
            <a:chExt cx="281041" cy="415157"/>
          </a:xfrm>
        </p:grpSpPr>
        <p:sp>
          <p:nvSpPr>
            <p:cNvPr id="47" name="Oval 46"/>
            <p:cNvSpPr/>
            <p:nvPr/>
          </p:nvSpPr>
          <p:spPr>
            <a:xfrm>
              <a:off x="7104340" y="1614731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7104340" y="1793475"/>
              <a:ext cx="281041" cy="16432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49" name="Oval 48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7175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Radial Scan </a:t>
            </a:r>
          </a:p>
        </p:txBody>
      </p:sp>
      <p:grpSp>
        <p:nvGrpSpPr>
          <p:cNvPr id="25608" name="Group 93"/>
          <p:cNvGrpSpPr>
            <a:grpSpLocks/>
          </p:cNvGrpSpPr>
          <p:nvPr/>
        </p:nvGrpSpPr>
        <p:grpSpPr bwMode="auto">
          <a:xfrm>
            <a:off x="1947863" y="779463"/>
            <a:ext cx="4660900" cy="1485900"/>
            <a:chOff x="1906588" y="1025525"/>
            <a:chExt cx="4660900" cy="1485900"/>
          </a:xfrm>
        </p:grpSpPr>
        <p:grpSp>
          <p:nvGrpSpPr>
            <p:cNvPr id="25610" name="Group 66"/>
            <p:cNvGrpSpPr>
              <a:grpSpLocks/>
            </p:cNvGrpSpPr>
            <p:nvPr/>
          </p:nvGrpSpPr>
          <p:grpSpPr bwMode="auto">
            <a:xfrm>
              <a:off x="1906588" y="1192213"/>
              <a:ext cx="2370137" cy="608012"/>
              <a:chOff x="4175196" y="1388638"/>
              <a:chExt cx="2371093" cy="608043"/>
            </a:xfrm>
          </p:grpSpPr>
          <p:grpSp>
            <p:nvGrpSpPr>
              <p:cNvPr id="25628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5633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33" name="Arc 32"/>
                  <p:cNvSpPr/>
                  <p:nvPr/>
                </p:nvSpPr>
                <p:spPr>
                  <a:xfrm>
                    <a:off x="6183912" y="1488554"/>
                    <a:ext cx="760380" cy="71376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4845" y="1510009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56733" y="1856274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34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70" name="Arc 69"/>
                  <p:cNvSpPr/>
                  <p:nvPr/>
                </p:nvSpPr>
                <p:spPr>
                  <a:xfrm>
                    <a:off x="6206679" y="1493186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385225" y="1505658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4385610" y="1852220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78" name="Oval 77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 flipH="1">
                <a:off x="5271013" y="1958579"/>
                <a:ext cx="560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359949" y="1388637"/>
                <a:ext cx="0" cy="566767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5611" name="Group 92"/>
            <p:cNvGrpSpPr>
              <a:grpSpLocks/>
            </p:cNvGrpSpPr>
            <p:nvPr/>
          </p:nvGrpSpPr>
          <p:grpSpPr bwMode="auto">
            <a:xfrm>
              <a:off x="4799013" y="1025525"/>
              <a:ext cx="1768475" cy="1485900"/>
              <a:chOff x="4799013" y="1025525"/>
              <a:chExt cx="1768475" cy="1485900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 flipH="1">
                <a:off x="6052344" y="1561306"/>
                <a:ext cx="90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 rot="5400000">
                <a:off x="5935663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0" name="Group 13"/>
              <p:cNvGrpSpPr/>
              <p:nvPr/>
            </p:nvGrpSpPr>
            <p:grpSpPr bwMode="auto">
              <a:xfrm rot="5400000">
                <a:off x="6066874" y="155537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3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14"/>
              <p:cNvGrpSpPr/>
              <p:nvPr/>
            </p:nvGrpSpPr>
            <p:grpSpPr bwMode="auto">
              <a:xfrm rot="5400000">
                <a:off x="5956170" y="1753851"/>
                <a:ext cx="280882" cy="16433"/>
                <a:chOff x="4228434" y="1188342"/>
                <a:chExt cx="781980" cy="45720"/>
              </a:xfrm>
              <a:solidFill>
                <a:schemeClr val="bg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422843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435114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447385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459656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471927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484198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496469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 bwMode="auto">
              <a:xfrm rot="5400000">
                <a:off x="4865688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5394325" y="1025525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8100000">
                <a:off x="5780088" y="1935162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395913" y="2097087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 rot="8100000">
                <a:off x="5024438" y="1176337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rot="2700000">
                <a:off x="5785644" y="1178718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2700000">
                <a:off x="5019675" y="1931987"/>
                <a:ext cx="280988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3" name="TextBox 91"/>
              <p:cNvSpPr txBox="1">
                <a:spLocks noChangeArrowheads="1"/>
              </p:cNvSpPr>
              <p:nvPr/>
            </p:nvSpPr>
            <p:spPr bwMode="auto">
              <a:xfrm>
                <a:off x="6129335" y="1471351"/>
                <a:ext cx="438153" cy="18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10 mm 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>
                <a:off x="5815807" y="1312068"/>
                <a:ext cx="0" cy="557213"/>
              </a:xfrm>
              <a:prstGeom prst="line">
                <a:avLst/>
              </a:prstGeom>
              <a:ln w="254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25" name="Group 92"/>
              <p:cNvGrpSpPr>
                <a:grpSpLocks/>
              </p:cNvGrpSpPr>
              <p:nvPr/>
            </p:nvGrpSpPr>
            <p:grpSpPr bwMode="auto">
              <a:xfrm>
                <a:off x="5261058" y="148828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flipH="1">
                  <a:off x="5264068" y="1779587"/>
                  <a:ext cx="5602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4419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Transverse Scan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1038225"/>
            <a:ext cx="6623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2587625" y="3108325"/>
            <a:ext cx="1800225" cy="1689100"/>
            <a:chOff x="2587047" y="3108846"/>
            <a:chExt cx="1801368" cy="168794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87047" y="3108846"/>
              <a:ext cx="180136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82061" y="3108846"/>
              <a:ext cx="0" cy="16879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389438" y="3932238"/>
            <a:ext cx="200025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 cstate="print"/>
          <a:srcRect l="4260" r="8023"/>
          <a:stretch>
            <a:fillRect/>
          </a:stretch>
        </p:blipFill>
        <p:spPr bwMode="auto">
          <a:xfrm>
            <a:off x="0" y="2533650"/>
            <a:ext cx="42370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print"/>
          <a:srcRect l="4237" r="7414"/>
          <a:stretch>
            <a:fillRect/>
          </a:stretch>
        </p:blipFill>
        <p:spPr bwMode="auto">
          <a:xfrm>
            <a:off x="4702175" y="2533650"/>
            <a:ext cx="426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 rot="5400000">
            <a:off x="2059782" y="4250531"/>
            <a:ext cx="280988" cy="415925"/>
            <a:chOff x="6433835" y="1632599"/>
            <a:chExt cx="281041" cy="415157"/>
          </a:xfrm>
        </p:grpSpPr>
        <p:sp>
          <p:nvSpPr>
            <p:cNvPr id="34" name="Oval 33"/>
            <p:cNvSpPr/>
            <p:nvPr/>
          </p:nvSpPr>
          <p:spPr>
            <a:xfrm>
              <a:off x="6433835" y="1632599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4"/>
            <p:cNvGrpSpPr/>
            <p:nvPr/>
          </p:nvGrpSpPr>
          <p:grpSpPr>
            <a:xfrm>
              <a:off x="6566140" y="1634410"/>
              <a:ext cx="16432" cy="413346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 rot="5400000">
            <a:off x="6715919" y="4250531"/>
            <a:ext cx="280988" cy="415925"/>
            <a:chOff x="7104340" y="1614731"/>
            <a:chExt cx="281041" cy="415157"/>
          </a:xfrm>
        </p:grpSpPr>
        <p:sp>
          <p:nvSpPr>
            <p:cNvPr id="47" name="Oval 46"/>
            <p:cNvSpPr/>
            <p:nvPr/>
          </p:nvSpPr>
          <p:spPr>
            <a:xfrm>
              <a:off x="7104340" y="1614731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7104340" y="1793475"/>
              <a:ext cx="281041" cy="16432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49" name="Oval 48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7175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Radial Scan </a:t>
            </a:r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47863" y="779463"/>
            <a:ext cx="4660900" cy="1485900"/>
            <a:chOff x="1906588" y="1025525"/>
            <a:chExt cx="4660900" cy="1485900"/>
          </a:xfrm>
        </p:grpSpPr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906588" y="1192213"/>
              <a:ext cx="2370137" cy="608012"/>
              <a:chOff x="4175196" y="1388638"/>
              <a:chExt cx="2371093" cy="608043"/>
            </a:xfrm>
          </p:grpSpPr>
          <p:grpSp>
            <p:nvGrpSpPr>
              <p:cNvPr id="35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46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33" name="Arc 32"/>
                  <p:cNvSpPr/>
                  <p:nvPr/>
                </p:nvSpPr>
                <p:spPr>
                  <a:xfrm>
                    <a:off x="6183912" y="1488554"/>
                    <a:ext cx="760380" cy="71376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4845" y="1510009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56733" y="1856274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70" name="Arc 69"/>
                  <p:cNvSpPr/>
                  <p:nvPr/>
                </p:nvSpPr>
                <p:spPr>
                  <a:xfrm>
                    <a:off x="6206679" y="1493186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385225" y="1505658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4385610" y="1852220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78" name="Oval 77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 flipH="1">
                <a:off x="5271013" y="1958579"/>
                <a:ext cx="560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359949" y="1388637"/>
                <a:ext cx="0" cy="566767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59" name="Group 92"/>
            <p:cNvGrpSpPr>
              <a:grpSpLocks/>
            </p:cNvGrpSpPr>
            <p:nvPr/>
          </p:nvGrpSpPr>
          <p:grpSpPr bwMode="auto">
            <a:xfrm>
              <a:off x="4799013" y="1025525"/>
              <a:ext cx="1768475" cy="1485900"/>
              <a:chOff x="4799013" y="1025525"/>
              <a:chExt cx="1768475" cy="1485900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 flipH="1">
                <a:off x="6052344" y="1561306"/>
                <a:ext cx="90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 rot="5400000">
                <a:off x="5935663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0" name="Group 13"/>
              <p:cNvGrpSpPr/>
              <p:nvPr/>
            </p:nvGrpSpPr>
            <p:grpSpPr bwMode="auto">
              <a:xfrm rot="5400000">
                <a:off x="6066874" y="155537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3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14"/>
              <p:cNvGrpSpPr/>
              <p:nvPr/>
            </p:nvGrpSpPr>
            <p:grpSpPr bwMode="auto">
              <a:xfrm rot="5400000">
                <a:off x="5956170" y="1753851"/>
                <a:ext cx="280882" cy="16433"/>
                <a:chOff x="4228434" y="1188342"/>
                <a:chExt cx="781980" cy="45720"/>
              </a:xfrm>
              <a:solidFill>
                <a:schemeClr val="bg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422843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435114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447385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459656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471927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484198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496469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 bwMode="auto">
              <a:xfrm rot="5400000">
                <a:off x="4865688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5394325" y="1025525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8100000">
                <a:off x="5780088" y="1935162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395913" y="2097087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 rot="8100000">
                <a:off x="5024438" y="1176337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rot="2700000">
                <a:off x="5785644" y="1178718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2700000">
                <a:off x="5019675" y="1931987"/>
                <a:ext cx="280988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3" name="TextBox 91"/>
              <p:cNvSpPr txBox="1">
                <a:spLocks noChangeArrowheads="1"/>
              </p:cNvSpPr>
              <p:nvPr/>
            </p:nvSpPr>
            <p:spPr bwMode="auto">
              <a:xfrm>
                <a:off x="6129335" y="1471351"/>
                <a:ext cx="438153" cy="18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10 mm 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>
                <a:off x="5815807" y="1312068"/>
                <a:ext cx="0" cy="557213"/>
              </a:xfrm>
              <a:prstGeom prst="line">
                <a:avLst/>
              </a:prstGeom>
              <a:ln w="254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92"/>
              <p:cNvGrpSpPr>
                <a:grpSpLocks/>
              </p:cNvGrpSpPr>
              <p:nvPr/>
            </p:nvGrpSpPr>
            <p:grpSpPr bwMode="auto">
              <a:xfrm>
                <a:off x="5261058" y="148828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flipH="1">
                  <a:off x="5264068" y="1779587"/>
                  <a:ext cx="5602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4419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Transverse Scan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6633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6647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6652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50" name="Arc 49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53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51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6634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8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0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6644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9" name="Straight Arrow Connector 108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4"/>
          <p:cNvGrpSpPr/>
          <p:nvPr/>
        </p:nvGrpSpPr>
        <p:grpSpPr bwMode="auto">
          <a:xfrm rot="5400000">
            <a:off x="6273670" y="1426827"/>
            <a:ext cx="280882" cy="16433"/>
            <a:chOff x="4228434" y="1188342"/>
            <a:chExt cx="781980" cy="45720"/>
          </a:xfrm>
          <a:solidFill>
            <a:schemeClr val="bg1"/>
          </a:solidFill>
        </p:grpSpPr>
        <p:sp>
          <p:nvSpPr>
            <p:cNvPr id="112" name="Oval 111"/>
            <p:cNvSpPr/>
            <p:nvPr/>
          </p:nvSpPr>
          <p:spPr>
            <a:xfrm rot="16200000">
              <a:off x="422843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35114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47385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6200000">
              <a:off x="459656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6200000">
              <a:off x="471927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6200000">
              <a:off x="484198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496469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9" name="Straight Arrow Connector 118"/>
          <p:cNvCxnSpPr/>
          <p:nvPr/>
        </p:nvCxnSpPr>
        <p:spPr>
          <a:xfrm flipH="1" flipV="1">
            <a:off x="6419850" y="1568450"/>
            <a:ext cx="122238" cy="62388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91"/>
          <p:cNvSpPr txBox="1">
            <a:spLocks noChangeArrowheads="1"/>
          </p:cNvSpPr>
          <p:nvPr/>
        </p:nvSpPr>
        <p:spPr bwMode="auto">
          <a:xfrm>
            <a:off x="6605588" y="2036763"/>
            <a:ext cx="222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-3 mm Transverse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19850" y="67310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4" name="Group 116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7657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7671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7676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162" name="Arc 161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3" name="Straight Connector 162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677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159" name="Arc 158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0" name="Straight Connector 159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44" name="Straight Connector 143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75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7658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120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132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3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5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22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7668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4"/>
          <p:cNvGrpSpPr/>
          <p:nvPr/>
        </p:nvGrpSpPr>
        <p:grpSpPr bwMode="auto">
          <a:xfrm rot="5400000">
            <a:off x="6273670" y="1426827"/>
            <a:ext cx="280882" cy="16433"/>
            <a:chOff x="4228434" y="1188342"/>
            <a:chExt cx="781980" cy="45720"/>
          </a:xfrm>
          <a:solidFill>
            <a:schemeClr val="bg1"/>
          </a:solidFill>
        </p:grpSpPr>
        <p:sp>
          <p:nvSpPr>
            <p:cNvPr id="166" name="Oval 165"/>
            <p:cNvSpPr/>
            <p:nvPr/>
          </p:nvSpPr>
          <p:spPr>
            <a:xfrm rot="16200000">
              <a:off x="422843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6200000">
              <a:off x="435114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16200000">
              <a:off x="447385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16200000">
              <a:off x="459656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6200000">
              <a:off x="471927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16200000">
              <a:off x="484198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16200000">
              <a:off x="496469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6" name="TextBox 91"/>
          <p:cNvSpPr txBox="1">
            <a:spLocks noChangeArrowheads="1"/>
          </p:cNvSpPr>
          <p:nvPr/>
        </p:nvSpPr>
        <p:spPr bwMode="auto">
          <a:xfrm>
            <a:off x="6577013" y="549275"/>
            <a:ext cx="222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3 mm Transverse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19585</TotalTime>
  <Words>194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CMT - Motores Termicos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Scott Parrish</cp:lastModifiedBy>
  <cp:revision>666</cp:revision>
  <dcterms:created xsi:type="dcterms:W3CDTF">2011-01-20T12:25:32Z</dcterms:created>
  <dcterms:modified xsi:type="dcterms:W3CDTF">2015-07-20T17:10:53Z</dcterms:modified>
</cp:coreProperties>
</file>