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9"/>
  </p:notesMasterIdLst>
  <p:sldIdLst>
    <p:sldId id="716" r:id="rId5"/>
    <p:sldId id="715" r:id="rId6"/>
    <p:sldId id="427" r:id="rId7"/>
    <p:sldId id="1139" r:id="rId8"/>
    <p:sldId id="694" r:id="rId9"/>
    <p:sldId id="311" r:id="rId10"/>
    <p:sldId id="319" r:id="rId11"/>
    <p:sldId id="814" r:id="rId12"/>
    <p:sldId id="816" r:id="rId13"/>
    <p:sldId id="318" r:id="rId14"/>
    <p:sldId id="1046" r:id="rId15"/>
    <p:sldId id="822" r:id="rId16"/>
    <p:sldId id="825" r:id="rId17"/>
    <p:sldId id="823" r:id="rId18"/>
    <p:sldId id="819" r:id="rId19"/>
    <p:sldId id="821" r:id="rId20"/>
    <p:sldId id="828" r:id="rId21"/>
    <p:sldId id="1121" r:id="rId22"/>
    <p:sldId id="1048" r:id="rId23"/>
    <p:sldId id="1126" r:id="rId24"/>
    <p:sldId id="1127" r:id="rId25"/>
    <p:sldId id="1128" r:id="rId26"/>
    <p:sldId id="1053" r:id="rId27"/>
    <p:sldId id="1129" r:id="rId28"/>
    <p:sldId id="1130" r:id="rId29"/>
    <p:sldId id="1131" r:id="rId30"/>
    <p:sldId id="1058" r:id="rId31"/>
    <p:sldId id="1132" r:id="rId32"/>
    <p:sldId id="1133" r:id="rId33"/>
    <p:sldId id="1134" r:id="rId34"/>
    <p:sldId id="1060" r:id="rId35"/>
    <p:sldId id="1135" r:id="rId36"/>
    <p:sldId id="1136" r:id="rId37"/>
    <p:sldId id="1137" r:id="rId38"/>
    <p:sldId id="820" r:id="rId39"/>
    <p:sldId id="1138" r:id="rId40"/>
    <p:sldId id="748" r:id="rId41"/>
    <p:sldId id="1108" r:id="rId42"/>
    <p:sldId id="1109" r:id="rId43"/>
    <p:sldId id="1105" r:id="rId44"/>
    <p:sldId id="1100" r:id="rId45"/>
    <p:sldId id="1111" r:id="rId46"/>
    <p:sldId id="1110" r:id="rId47"/>
    <p:sldId id="778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97283A-C020-4540-A104-E3F11C58C6C1}" v="571" dt="2025-12-14T05:41:57.2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18" autoAdjust="0"/>
  </p:normalViewPr>
  <p:slideViewPr>
    <p:cSldViewPr snapToGrid="0">
      <p:cViewPr varScale="1">
        <p:scale>
          <a:sx n="78" d="100"/>
          <a:sy n="78" d="100"/>
        </p:scale>
        <p:origin x="19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e Battistoni" userId="1b0411bd-0532-40ef-a293-07853b6221c1" providerId="ADAL" clId="{F13941CF-D640-4860-9C23-A1F1E2397323}"/>
    <pc:docChg chg="undo redo custSel addSld delSld modSld sldOrd">
      <pc:chgData name="Michele Battistoni" userId="1b0411bd-0532-40ef-a293-07853b6221c1" providerId="ADAL" clId="{F13941CF-D640-4860-9C23-A1F1E2397323}" dt="2025-12-14T05:54:02.817" v="4899" actId="20577"/>
      <pc:docMkLst>
        <pc:docMk/>
      </pc:docMkLst>
      <pc:sldChg chg="addSp delSp modSp mod">
        <pc:chgData name="Michele Battistoni" userId="1b0411bd-0532-40ef-a293-07853b6221c1" providerId="ADAL" clId="{F13941CF-D640-4860-9C23-A1F1E2397323}" dt="2025-12-14T00:48:43.413" v="3910" actId="1076"/>
        <pc:sldMkLst>
          <pc:docMk/>
          <pc:sldMk cId="3069778080" sldId="311"/>
        </pc:sldMkLst>
        <pc:spChg chg="add del mod">
          <ac:chgData name="Michele Battistoni" userId="1b0411bd-0532-40ef-a293-07853b6221c1" providerId="ADAL" clId="{F13941CF-D640-4860-9C23-A1F1E2397323}" dt="2025-12-14T00:48:29.676" v="3894" actId="478"/>
          <ac:spMkLst>
            <pc:docMk/>
            <pc:sldMk cId="3069778080" sldId="311"/>
            <ac:spMk id="3" creationId="{3445591D-99EC-D670-6F54-EEA7AA18551C}"/>
          </ac:spMkLst>
        </pc:spChg>
        <pc:spChg chg="add mod">
          <ac:chgData name="Michele Battistoni" userId="1b0411bd-0532-40ef-a293-07853b6221c1" providerId="ADAL" clId="{F13941CF-D640-4860-9C23-A1F1E2397323}" dt="2025-12-14T00:48:35.598" v="3909" actId="1036"/>
          <ac:spMkLst>
            <pc:docMk/>
            <pc:sldMk cId="3069778080" sldId="311"/>
            <ac:spMk id="4" creationId="{F978DFFF-3255-8D85-7371-76D9255A7137}"/>
          </ac:spMkLst>
        </pc:spChg>
        <pc:spChg chg="add mod">
          <ac:chgData name="Michele Battistoni" userId="1b0411bd-0532-40ef-a293-07853b6221c1" providerId="ADAL" clId="{F13941CF-D640-4860-9C23-A1F1E2397323}" dt="2025-12-14T00:48:35.598" v="3909" actId="1036"/>
          <ac:spMkLst>
            <pc:docMk/>
            <pc:sldMk cId="3069778080" sldId="311"/>
            <ac:spMk id="8" creationId="{1E121AC7-57EA-6AEE-AC4B-62D4E8D6EFD2}"/>
          </ac:spMkLst>
        </pc:spChg>
        <pc:spChg chg="add mod">
          <ac:chgData name="Michele Battistoni" userId="1b0411bd-0532-40ef-a293-07853b6221c1" providerId="ADAL" clId="{F13941CF-D640-4860-9C23-A1F1E2397323}" dt="2025-12-14T00:48:35.598" v="3909" actId="1036"/>
          <ac:spMkLst>
            <pc:docMk/>
            <pc:sldMk cId="3069778080" sldId="311"/>
            <ac:spMk id="11" creationId="{9D8EAC99-E713-393E-B689-ACAE957F2122}"/>
          </ac:spMkLst>
        </pc:spChg>
        <pc:spChg chg="add mod">
          <ac:chgData name="Michele Battistoni" userId="1b0411bd-0532-40ef-a293-07853b6221c1" providerId="ADAL" clId="{F13941CF-D640-4860-9C23-A1F1E2397323}" dt="2025-12-14T00:48:35.598" v="3909" actId="1036"/>
          <ac:spMkLst>
            <pc:docMk/>
            <pc:sldMk cId="3069778080" sldId="311"/>
            <ac:spMk id="14" creationId="{EF03019A-A837-E567-AE00-8EBB5AFC12F5}"/>
          </ac:spMkLst>
        </pc:spChg>
        <pc:graphicFrameChg chg="modGraphic">
          <ac:chgData name="Michele Battistoni" userId="1b0411bd-0532-40ef-a293-07853b6221c1" providerId="ADAL" clId="{F13941CF-D640-4860-9C23-A1F1E2397323}" dt="2025-12-13T16:52:20.821" v="3630" actId="20577"/>
          <ac:graphicFrameMkLst>
            <pc:docMk/>
            <pc:sldMk cId="3069778080" sldId="311"/>
            <ac:graphicFrameMk id="9" creationId="{D9C05E91-1DF6-4C36-BFD5-6C4053FFB6D4}"/>
          </ac:graphicFrameMkLst>
        </pc:graphicFrameChg>
        <pc:picChg chg="mod">
          <ac:chgData name="Michele Battistoni" userId="1b0411bd-0532-40ef-a293-07853b6221c1" providerId="ADAL" clId="{F13941CF-D640-4860-9C23-A1F1E2397323}" dt="2025-12-14T00:48:35.598" v="3909" actId="1036"/>
          <ac:picMkLst>
            <pc:docMk/>
            <pc:sldMk cId="3069778080" sldId="311"/>
            <ac:picMk id="5" creationId="{D03FE5D5-DDB7-15C1-FC51-BC0BC3091832}"/>
          </ac:picMkLst>
        </pc:picChg>
        <pc:picChg chg="add mod">
          <ac:chgData name="Michele Battistoni" userId="1b0411bd-0532-40ef-a293-07853b6221c1" providerId="ADAL" clId="{F13941CF-D640-4860-9C23-A1F1E2397323}" dt="2025-12-14T00:48:35.598" v="3909" actId="1036"/>
          <ac:picMkLst>
            <pc:docMk/>
            <pc:sldMk cId="3069778080" sldId="311"/>
            <ac:picMk id="12" creationId="{CB1F57A0-3099-9158-6388-26B6DB770889}"/>
          </ac:picMkLst>
        </pc:picChg>
        <pc:picChg chg="mod">
          <ac:chgData name="Michele Battistoni" userId="1b0411bd-0532-40ef-a293-07853b6221c1" providerId="ADAL" clId="{F13941CF-D640-4860-9C23-A1F1E2397323}" dt="2025-12-14T00:48:35.598" v="3909" actId="1036"/>
          <ac:picMkLst>
            <pc:docMk/>
            <pc:sldMk cId="3069778080" sldId="311"/>
            <ac:picMk id="43" creationId="{475C1049-0F00-2105-2862-F15D4616DE12}"/>
          </ac:picMkLst>
        </pc:picChg>
        <pc:picChg chg="mod">
          <ac:chgData name="Michele Battistoni" userId="1b0411bd-0532-40ef-a293-07853b6221c1" providerId="ADAL" clId="{F13941CF-D640-4860-9C23-A1F1E2397323}" dt="2025-12-14T00:48:43.413" v="3910" actId="1076"/>
          <ac:picMkLst>
            <pc:docMk/>
            <pc:sldMk cId="3069778080" sldId="311"/>
            <ac:picMk id="45" creationId="{8D64D795-04E8-DBB2-5CD3-2B3B80542CE9}"/>
          </ac:picMkLst>
        </pc:picChg>
        <pc:picChg chg="mod">
          <ac:chgData name="Michele Battistoni" userId="1b0411bd-0532-40ef-a293-07853b6221c1" providerId="ADAL" clId="{F13941CF-D640-4860-9C23-A1F1E2397323}" dt="2025-12-14T00:48:35.598" v="3909" actId="1036"/>
          <ac:picMkLst>
            <pc:docMk/>
            <pc:sldMk cId="3069778080" sldId="311"/>
            <ac:picMk id="47" creationId="{5B6D2B60-73F9-1E1B-AA01-621BE6799093}"/>
          </ac:picMkLst>
        </pc:picChg>
      </pc:sldChg>
      <pc:sldChg chg="addSp delSp modSp mod">
        <pc:chgData name="Michele Battistoni" userId="1b0411bd-0532-40ef-a293-07853b6221c1" providerId="ADAL" clId="{F13941CF-D640-4860-9C23-A1F1E2397323}" dt="2025-12-14T00:49:54.394" v="3920" actId="20577"/>
        <pc:sldMkLst>
          <pc:docMk/>
          <pc:sldMk cId="3443487566" sldId="318"/>
        </pc:sldMkLst>
        <pc:spChg chg="del">
          <ac:chgData name="Michele Battistoni" userId="1b0411bd-0532-40ef-a293-07853b6221c1" providerId="ADAL" clId="{F13941CF-D640-4860-9C23-A1F1E2397323}" dt="2025-12-13T16:34:44.379" v="3507" actId="478"/>
          <ac:spMkLst>
            <pc:docMk/>
            <pc:sldMk cId="3443487566" sldId="318"/>
            <ac:spMk id="4" creationId="{1853128E-742A-B88C-96B3-B926B3630A4F}"/>
          </ac:spMkLst>
        </pc:spChg>
        <pc:spChg chg="del">
          <ac:chgData name="Michele Battistoni" userId="1b0411bd-0532-40ef-a293-07853b6221c1" providerId="ADAL" clId="{F13941CF-D640-4860-9C23-A1F1E2397323}" dt="2025-12-13T16:34:46.312" v="3508" actId="478"/>
          <ac:spMkLst>
            <pc:docMk/>
            <pc:sldMk cId="3443487566" sldId="318"/>
            <ac:spMk id="8" creationId="{9BD6F126-C24D-457B-D994-4632C2A600CC}"/>
          </ac:spMkLst>
        </pc:spChg>
        <pc:spChg chg="mod ord">
          <ac:chgData name="Michele Battistoni" userId="1b0411bd-0532-40ef-a293-07853b6221c1" providerId="ADAL" clId="{F13941CF-D640-4860-9C23-A1F1E2397323}" dt="2025-12-14T00:49:49.698" v="3918" actId="20577"/>
          <ac:spMkLst>
            <pc:docMk/>
            <pc:sldMk cId="3443487566" sldId="318"/>
            <ac:spMk id="10" creationId="{8B059454-CD0D-E1BC-F48D-7ED7A241E748}"/>
          </ac:spMkLst>
        </pc:spChg>
        <pc:spChg chg="del">
          <ac:chgData name="Michele Battistoni" userId="1b0411bd-0532-40ef-a293-07853b6221c1" providerId="ADAL" clId="{F13941CF-D640-4860-9C23-A1F1E2397323}" dt="2025-12-13T16:34:47.919" v="3509" actId="478"/>
          <ac:spMkLst>
            <pc:docMk/>
            <pc:sldMk cId="3443487566" sldId="318"/>
            <ac:spMk id="13" creationId="{54A8230A-5A99-9ADC-83E0-CA5E0A055C08}"/>
          </ac:spMkLst>
        </pc:spChg>
        <pc:spChg chg="del">
          <ac:chgData name="Michele Battistoni" userId="1b0411bd-0532-40ef-a293-07853b6221c1" providerId="ADAL" clId="{F13941CF-D640-4860-9C23-A1F1E2397323}" dt="2025-12-13T16:34:40.615" v="3505" actId="478"/>
          <ac:spMkLst>
            <pc:docMk/>
            <pc:sldMk cId="3443487566" sldId="318"/>
            <ac:spMk id="15" creationId="{206E8447-DAFB-9492-BBCA-FC25C5F1CF8B}"/>
          </ac:spMkLst>
        </pc:spChg>
        <pc:spChg chg="del">
          <ac:chgData name="Michele Battistoni" userId="1b0411bd-0532-40ef-a293-07853b6221c1" providerId="ADAL" clId="{F13941CF-D640-4860-9C23-A1F1E2397323}" dt="2025-12-13T16:34:36.354" v="3503" actId="478"/>
          <ac:spMkLst>
            <pc:docMk/>
            <pc:sldMk cId="3443487566" sldId="318"/>
            <ac:spMk id="16" creationId="{69A09142-3AD0-26AE-80FA-6BF8D199BFD3}"/>
          </ac:spMkLst>
        </pc:spChg>
        <pc:spChg chg="del">
          <ac:chgData name="Michele Battistoni" userId="1b0411bd-0532-40ef-a293-07853b6221c1" providerId="ADAL" clId="{F13941CF-D640-4860-9C23-A1F1E2397323}" dt="2025-12-13T16:34:39.673" v="3504" actId="478"/>
          <ac:spMkLst>
            <pc:docMk/>
            <pc:sldMk cId="3443487566" sldId="318"/>
            <ac:spMk id="17" creationId="{5A56389B-0B55-41F2-94E4-21733D3C25EB}"/>
          </ac:spMkLst>
        </pc:spChg>
        <pc:spChg chg="del">
          <ac:chgData name="Michele Battistoni" userId="1b0411bd-0532-40ef-a293-07853b6221c1" providerId="ADAL" clId="{F13941CF-D640-4860-9C23-A1F1E2397323}" dt="2025-12-13T16:34:42.383" v="3506" actId="478"/>
          <ac:spMkLst>
            <pc:docMk/>
            <pc:sldMk cId="3443487566" sldId="318"/>
            <ac:spMk id="19" creationId="{47C36C86-65A1-42FC-876C-BEF2EB8E21EA}"/>
          </ac:spMkLst>
        </pc:spChg>
        <pc:spChg chg="del">
          <ac:chgData name="Michele Battistoni" userId="1b0411bd-0532-40ef-a293-07853b6221c1" providerId="ADAL" clId="{F13941CF-D640-4860-9C23-A1F1E2397323}" dt="2025-12-13T16:31:30.114" v="3428" actId="478"/>
          <ac:spMkLst>
            <pc:docMk/>
            <pc:sldMk cId="3443487566" sldId="318"/>
            <ac:spMk id="22" creationId="{3CD033BF-25E6-18B9-4509-4C05B01C52A9}"/>
          </ac:spMkLst>
        </pc:spChg>
        <pc:spChg chg="add mod">
          <ac:chgData name="Michele Battistoni" userId="1b0411bd-0532-40ef-a293-07853b6221c1" providerId="ADAL" clId="{F13941CF-D640-4860-9C23-A1F1E2397323}" dt="2025-12-14T00:49:54.394" v="3920" actId="20577"/>
          <ac:spMkLst>
            <pc:docMk/>
            <pc:sldMk cId="3443487566" sldId="318"/>
            <ac:spMk id="33" creationId="{F32EA38B-C558-DE6E-331D-A85E9725791C}"/>
          </ac:spMkLst>
        </pc:spChg>
        <pc:spChg chg="add mod">
          <ac:chgData name="Michele Battistoni" userId="1b0411bd-0532-40ef-a293-07853b6221c1" providerId="ADAL" clId="{F13941CF-D640-4860-9C23-A1F1E2397323}" dt="2025-12-14T00:49:51.938" v="3919" actId="20577"/>
          <ac:spMkLst>
            <pc:docMk/>
            <pc:sldMk cId="3443487566" sldId="318"/>
            <ac:spMk id="34" creationId="{A1879C27-BA98-CD50-D437-D205153D6869}"/>
          </ac:spMkLst>
        </pc:spChg>
        <pc:spChg chg="add mod">
          <ac:chgData name="Michele Battistoni" userId="1b0411bd-0532-40ef-a293-07853b6221c1" providerId="ADAL" clId="{F13941CF-D640-4860-9C23-A1F1E2397323}" dt="2025-12-14T00:49:46.174" v="3917" actId="20577"/>
          <ac:spMkLst>
            <pc:docMk/>
            <pc:sldMk cId="3443487566" sldId="318"/>
            <ac:spMk id="35" creationId="{07EEA465-6F16-D069-AD26-0157A0F1F8E0}"/>
          </ac:spMkLst>
        </pc:spChg>
        <pc:picChg chg="del">
          <ac:chgData name="Michele Battistoni" userId="1b0411bd-0532-40ef-a293-07853b6221c1" providerId="ADAL" clId="{F13941CF-D640-4860-9C23-A1F1E2397323}" dt="2025-12-13T16:31:46.928" v="3439" actId="478"/>
          <ac:picMkLst>
            <pc:docMk/>
            <pc:sldMk cId="3443487566" sldId="318"/>
            <ac:picMk id="5" creationId="{8A1D5800-5271-12E7-C090-F0E9EE975541}"/>
          </ac:picMkLst>
        </pc:picChg>
        <pc:picChg chg="del">
          <ac:chgData name="Michele Battistoni" userId="1b0411bd-0532-40ef-a293-07853b6221c1" providerId="ADAL" clId="{F13941CF-D640-4860-9C23-A1F1E2397323}" dt="2025-12-13T16:31:34.183" v="3429" actId="478"/>
          <ac:picMkLst>
            <pc:docMk/>
            <pc:sldMk cId="3443487566" sldId="318"/>
            <ac:picMk id="6" creationId="{936AACBF-C57C-0D61-99D5-29A850FDF1B8}"/>
          </ac:picMkLst>
        </pc:picChg>
        <pc:picChg chg="del">
          <ac:chgData name="Michele Battistoni" userId="1b0411bd-0532-40ef-a293-07853b6221c1" providerId="ADAL" clId="{F13941CF-D640-4860-9C23-A1F1E2397323}" dt="2025-12-13T16:31:41.104" v="3431" actId="478"/>
          <ac:picMkLst>
            <pc:docMk/>
            <pc:sldMk cId="3443487566" sldId="318"/>
            <ac:picMk id="7" creationId="{086BCB0A-5D43-FBFC-7F47-4391AE08E09E}"/>
          </ac:picMkLst>
        </pc:picChg>
        <pc:picChg chg="del">
          <ac:chgData name="Michele Battistoni" userId="1b0411bd-0532-40ef-a293-07853b6221c1" providerId="ADAL" clId="{F13941CF-D640-4860-9C23-A1F1E2397323}" dt="2025-12-13T16:31:42.476" v="3432" actId="478"/>
          <ac:picMkLst>
            <pc:docMk/>
            <pc:sldMk cId="3443487566" sldId="318"/>
            <ac:picMk id="9" creationId="{5A2274EF-D205-140F-7DB1-95C153F6485A}"/>
          </ac:picMkLst>
        </pc:picChg>
        <pc:picChg chg="del">
          <ac:chgData name="Michele Battistoni" userId="1b0411bd-0532-40ef-a293-07853b6221c1" providerId="ADAL" clId="{F13941CF-D640-4860-9C23-A1F1E2397323}" dt="2025-12-13T16:31:46.435" v="3438" actId="478"/>
          <ac:picMkLst>
            <pc:docMk/>
            <pc:sldMk cId="3443487566" sldId="318"/>
            <ac:picMk id="11" creationId="{FEFE1173-37D4-55B0-027E-2A9A7EB72AFB}"/>
          </ac:picMkLst>
        </pc:picChg>
        <pc:picChg chg="del">
          <ac:chgData name="Michele Battistoni" userId="1b0411bd-0532-40ef-a293-07853b6221c1" providerId="ADAL" clId="{F13941CF-D640-4860-9C23-A1F1E2397323}" dt="2025-12-13T16:31:45.864" v="3437" actId="478"/>
          <ac:picMkLst>
            <pc:docMk/>
            <pc:sldMk cId="3443487566" sldId="318"/>
            <ac:picMk id="12" creationId="{F87652E7-9995-8BCD-21F6-574B86F07FC3}"/>
          </ac:picMkLst>
        </pc:picChg>
        <pc:picChg chg="del">
          <ac:chgData name="Michele Battistoni" userId="1b0411bd-0532-40ef-a293-07853b6221c1" providerId="ADAL" clId="{F13941CF-D640-4860-9C23-A1F1E2397323}" dt="2025-12-13T16:31:45.324" v="3436" actId="478"/>
          <ac:picMkLst>
            <pc:docMk/>
            <pc:sldMk cId="3443487566" sldId="318"/>
            <ac:picMk id="14" creationId="{1C873158-E5F2-77D0-9C49-A42CE5CEB3E0}"/>
          </ac:picMkLst>
        </pc:picChg>
        <pc:picChg chg="del">
          <ac:chgData name="Michele Battistoni" userId="1b0411bd-0532-40ef-a293-07853b6221c1" providerId="ADAL" clId="{F13941CF-D640-4860-9C23-A1F1E2397323}" dt="2025-12-13T16:31:44.801" v="3435" actId="478"/>
          <ac:picMkLst>
            <pc:docMk/>
            <pc:sldMk cId="3443487566" sldId="318"/>
            <ac:picMk id="18" creationId="{B15CD7B3-DE86-FCC1-1FDA-2D301E136CC3}"/>
          </ac:picMkLst>
        </pc:picChg>
        <pc:picChg chg="del">
          <ac:chgData name="Michele Battistoni" userId="1b0411bd-0532-40ef-a293-07853b6221c1" providerId="ADAL" clId="{F13941CF-D640-4860-9C23-A1F1E2397323}" dt="2025-12-13T16:31:39.131" v="3430" actId="478"/>
          <ac:picMkLst>
            <pc:docMk/>
            <pc:sldMk cId="3443487566" sldId="318"/>
            <ac:picMk id="20" creationId="{7506E4F3-E9EC-03C0-7619-635D573113A2}"/>
          </ac:picMkLst>
        </pc:picChg>
        <pc:picChg chg="del">
          <ac:chgData name="Michele Battistoni" userId="1b0411bd-0532-40ef-a293-07853b6221c1" providerId="ADAL" clId="{F13941CF-D640-4860-9C23-A1F1E2397323}" dt="2025-12-13T16:31:43.376" v="3433" actId="478"/>
          <ac:picMkLst>
            <pc:docMk/>
            <pc:sldMk cId="3443487566" sldId="318"/>
            <ac:picMk id="21" creationId="{FD355D79-64C8-110B-2D54-F1406E9FAE95}"/>
          </ac:picMkLst>
        </pc:picChg>
        <pc:picChg chg="del">
          <ac:chgData name="Michele Battistoni" userId="1b0411bd-0532-40ef-a293-07853b6221c1" providerId="ADAL" clId="{F13941CF-D640-4860-9C23-A1F1E2397323}" dt="2025-12-13T16:31:44.199" v="3434" actId="478"/>
          <ac:picMkLst>
            <pc:docMk/>
            <pc:sldMk cId="3443487566" sldId="318"/>
            <ac:picMk id="23" creationId="{F1DD4BE4-2A7B-9E15-0B27-F53A1E8A8164}"/>
          </ac:picMkLst>
        </pc:picChg>
        <pc:picChg chg="add mod">
          <ac:chgData name="Michele Battistoni" userId="1b0411bd-0532-40ef-a293-07853b6221c1" providerId="ADAL" clId="{F13941CF-D640-4860-9C23-A1F1E2397323}" dt="2025-12-13T16:45:24.977" v="3594" actId="1076"/>
          <ac:picMkLst>
            <pc:docMk/>
            <pc:sldMk cId="3443487566" sldId="318"/>
            <ac:picMk id="24" creationId="{622950FA-D9C0-2759-00CF-1F1283BBEFF3}"/>
          </ac:picMkLst>
        </pc:picChg>
        <pc:picChg chg="add del mod">
          <ac:chgData name="Michele Battistoni" userId="1b0411bd-0532-40ef-a293-07853b6221c1" providerId="ADAL" clId="{F13941CF-D640-4860-9C23-A1F1E2397323}" dt="2025-12-13T16:36:05.143" v="3518" actId="22"/>
          <ac:picMkLst>
            <pc:docMk/>
            <pc:sldMk cId="3443487566" sldId="318"/>
            <ac:picMk id="26" creationId="{DFEEF6A2-6822-DEE1-7235-EE10C690B700}"/>
          </ac:picMkLst>
        </pc:picChg>
        <pc:picChg chg="add mod ord">
          <ac:chgData name="Michele Battistoni" userId="1b0411bd-0532-40ef-a293-07853b6221c1" providerId="ADAL" clId="{F13941CF-D640-4860-9C23-A1F1E2397323}" dt="2025-12-13T16:45:49.550" v="3606" actId="1076"/>
          <ac:picMkLst>
            <pc:docMk/>
            <pc:sldMk cId="3443487566" sldId="318"/>
            <ac:picMk id="28" creationId="{1EFCF19B-066C-CB5D-49B8-CE74620759BB}"/>
          </ac:picMkLst>
        </pc:picChg>
        <pc:picChg chg="add mod">
          <ac:chgData name="Michele Battistoni" userId="1b0411bd-0532-40ef-a293-07853b6221c1" providerId="ADAL" clId="{F13941CF-D640-4860-9C23-A1F1E2397323}" dt="2025-12-13T16:45:45.618" v="3604" actId="1076"/>
          <ac:picMkLst>
            <pc:docMk/>
            <pc:sldMk cId="3443487566" sldId="318"/>
            <ac:picMk id="30" creationId="{CA087606-1A2D-1020-DE7C-27F8728EAAAD}"/>
          </ac:picMkLst>
        </pc:picChg>
        <pc:picChg chg="add mod">
          <ac:chgData name="Michele Battistoni" userId="1b0411bd-0532-40ef-a293-07853b6221c1" providerId="ADAL" clId="{F13941CF-D640-4860-9C23-A1F1E2397323}" dt="2025-12-13T16:45:21.063" v="3592" actId="1076"/>
          <ac:picMkLst>
            <pc:docMk/>
            <pc:sldMk cId="3443487566" sldId="318"/>
            <ac:picMk id="32" creationId="{6CD5F2DA-848A-8075-1FBD-24E476FA5AE9}"/>
          </ac:picMkLst>
        </pc:picChg>
      </pc:sldChg>
      <pc:sldChg chg="modSp mod">
        <pc:chgData name="Michele Battistoni" userId="1b0411bd-0532-40ef-a293-07853b6221c1" providerId="ADAL" clId="{F13941CF-D640-4860-9C23-A1F1E2397323}" dt="2025-12-14T02:22:46.944" v="4142" actId="14734"/>
        <pc:sldMkLst>
          <pc:docMk/>
          <pc:sldMk cId="2185521136" sldId="319"/>
        </pc:sldMkLst>
        <pc:graphicFrameChg chg="modGraphic">
          <ac:chgData name="Michele Battistoni" userId="1b0411bd-0532-40ef-a293-07853b6221c1" providerId="ADAL" clId="{F13941CF-D640-4860-9C23-A1F1E2397323}" dt="2025-12-14T02:22:46.944" v="4142" actId="14734"/>
          <ac:graphicFrameMkLst>
            <pc:docMk/>
            <pc:sldMk cId="2185521136" sldId="319"/>
            <ac:graphicFrameMk id="5" creationId="{451C507A-D2CB-4BEF-A08A-56B11A2C3577}"/>
          </ac:graphicFrameMkLst>
        </pc:graphicFrameChg>
      </pc:sldChg>
      <pc:sldChg chg="modSp mod">
        <pc:chgData name="Michele Battistoni" userId="1b0411bd-0532-40ef-a293-07853b6221c1" providerId="ADAL" clId="{F13941CF-D640-4860-9C23-A1F1E2397323}" dt="2025-12-14T04:25:54.011" v="4799" actId="20577"/>
        <pc:sldMkLst>
          <pc:docMk/>
          <pc:sldMk cId="1861481933" sldId="427"/>
        </pc:sldMkLst>
        <pc:spChg chg="mod">
          <ac:chgData name="Michele Battistoni" userId="1b0411bd-0532-40ef-a293-07853b6221c1" providerId="ADAL" clId="{F13941CF-D640-4860-9C23-A1F1E2397323}" dt="2025-12-14T04:25:54.011" v="4799" actId="20577"/>
          <ac:spMkLst>
            <pc:docMk/>
            <pc:sldMk cId="1861481933" sldId="427"/>
            <ac:spMk id="6" creationId="{9D1BEC03-31A8-478E-B889-67D4F2EBE60E}"/>
          </ac:spMkLst>
        </pc:spChg>
      </pc:sldChg>
      <pc:sldChg chg="addSp delSp modSp mod">
        <pc:chgData name="Michele Battistoni" userId="1b0411bd-0532-40ef-a293-07853b6221c1" providerId="ADAL" clId="{F13941CF-D640-4860-9C23-A1F1E2397323}" dt="2025-12-14T01:28:31.184" v="4139" actId="1076"/>
        <pc:sldMkLst>
          <pc:docMk/>
          <pc:sldMk cId="2113175944" sldId="694"/>
        </pc:sldMkLst>
        <pc:spChg chg="mod">
          <ac:chgData name="Michele Battistoni" userId="1b0411bd-0532-40ef-a293-07853b6221c1" providerId="ADAL" clId="{F13941CF-D640-4860-9C23-A1F1E2397323}" dt="2025-12-14T00:53:01.227" v="3959" actId="1035"/>
          <ac:spMkLst>
            <pc:docMk/>
            <pc:sldMk cId="2113175944" sldId="694"/>
            <ac:spMk id="2" creationId="{83BF1491-E6B6-0326-0D94-EA1ECC0A0F6E}"/>
          </ac:spMkLst>
        </pc:spChg>
        <pc:spChg chg="mod">
          <ac:chgData name="Michele Battistoni" userId="1b0411bd-0532-40ef-a293-07853b6221c1" providerId="ADAL" clId="{F13941CF-D640-4860-9C23-A1F1E2397323}" dt="2025-12-14T01:25:45.828" v="4124" actId="14100"/>
          <ac:spMkLst>
            <pc:docMk/>
            <pc:sldMk cId="2113175944" sldId="694"/>
            <ac:spMk id="3" creationId="{6B86C37D-06A5-DEFA-8213-D0C5B29467B2}"/>
          </ac:spMkLst>
        </pc:spChg>
        <pc:spChg chg="mod">
          <ac:chgData name="Michele Battistoni" userId="1b0411bd-0532-40ef-a293-07853b6221c1" providerId="ADAL" clId="{F13941CF-D640-4860-9C23-A1F1E2397323}" dt="2025-12-14T01:02:13.579" v="3990" actId="20577"/>
          <ac:spMkLst>
            <pc:docMk/>
            <pc:sldMk cId="2113175944" sldId="694"/>
            <ac:spMk id="4" creationId="{1367C2D2-5E5B-4879-B938-ADC4D025C55D}"/>
          </ac:spMkLst>
        </pc:spChg>
        <pc:spChg chg="del mod">
          <ac:chgData name="Michele Battistoni" userId="1b0411bd-0532-40ef-a293-07853b6221c1" providerId="ADAL" clId="{F13941CF-D640-4860-9C23-A1F1E2397323}" dt="2025-12-14T00:45:57.656" v="3855" actId="478"/>
          <ac:spMkLst>
            <pc:docMk/>
            <pc:sldMk cId="2113175944" sldId="694"/>
            <ac:spMk id="6" creationId="{A8E1C97E-FCD5-0616-D29A-CB4344C83065}"/>
          </ac:spMkLst>
        </pc:spChg>
        <pc:spChg chg="mod">
          <ac:chgData name="Michele Battistoni" userId="1b0411bd-0532-40ef-a293-07853b6221c1" providerId="ADAL" clId="{F13941CF-D640-4860-9C23-A1F1E2397323}" dt="2025-12-14T01:28:22.854" v="4137" actId="14100"/>
          <ac:spMkLst>
            <pc:docMk/>
            <pc:sldMk cId="2113175944" sldId="694"/>
            <ac:spMk id="8" creationId="{5E99CA3E-87F3-CAD0-E240-2BE62DDFE366}"/>
          </ac:spMkLst>
        </pc:spChg>
        <pc:spChg chg="mod">
          <ac:chgData name="Michele Battistoni" userId="1b0411bd-0532-40ef-a293-07853b6221c1" providerId="ADAL" clId="{F13941CF-D640-4860-9C23-A1F1E2397323}" dt="2025-12-14T01:24:37.491" v="4085"/>
          <ac:spMkLst>
            <pc:docMk/>
            <pc:sldMk cId="2113175944" sldId="694"/>
            <ac:spMk id="32" creationId="{95A7FB1C-0B72-66A2-E7F2-0FD8E007A482}"/>
          </ac:spMkLst>
        </pc:spChg>
        <pc:grpChg chg="add mod">
          <ac:chgData name="Michele Battistoni" userId="1b0411bd-0532-40ef-a293-07853b6221c1" providerId="ADAL" clId="{F13941CF-D640-4860-9C23-A1F1E2397323}" dt="2025-12-14T01:27:37.025" v="4131" actId="1076"/>
          <ac:grpSpMkLst>
            <pc:docMk/>
            <pc:sldMk cId="2113175944" sldId="694"/>
            <ac:grpSpMk id="30" creationId="{8B2A41F1-050B-A528-16E7-8A9E1FE7EA00}"/>
          </ac:grpSpMkLst>
        </pc:grpChg>
        <pc:grpChg chg="add mod">
          <ac:chgData name="Michele Battistoni" userId="1b0411bd-0532-40ef-a293-07853b6221c1" providerId="ADAL" clId="{F13941CF-D640-4860-9C23-A1F1E2397323}" dt="2025-12-14T01:28:31.184" v="4139" actId="1076"/>
          <ac:grpSpMkLst>
            <pc:docMk/>
            <pc:sldMk cId="2113175944" sldId="694"/>
            <ac:grpSpMk id="34" creationId="{37BE82B9-E466-22ED-C7F7-1124CECDD97B}"/>
          </ac:grpSpMkLst>
        </pc:grpChg>
        <pc:graphicFrameChg chg="mod modGraphic">
          <ac:chgData name="Michele Battistoni" userId="1b0411bd-0532-40ef-a293-07853b6221c1" providerId="ADAL" clId="{F13941CF-D640-4860-9C23-A1F1E2397323}" dt="2025-12-14T01:01:42.686" v="3983" actId="207"/>
          <ac:graphicFrameMkLst>
            <pc:docMk/>
            <pc:sldMk cId="2113175944" sldId="694"/>
            <ac:graphicFrameMk id="9" creationId="{7021654E-9900-ED22-F54B-5AB6D3F88A0B}"/>
          </ac:graphicFrameMkLst>
        </pc:graphicFrameChg>
        <pc:picChg chg="add mod">
          <ac:chgData name="Michele Battistoni" userId="1b0411bd-0532-40ef-a293-07853b6221c1" providerId="ADAL" clId="{F13941CF-D640-4860-9C23-A1F1E2397323}" dt="2025-12-14T00:53:10.155" v="3962" actId="1076"/>
          <ac:picMkLst>
            <pc:docMk/>
            <pc:sldMk cId="2113175944" sldId="694"/>
            <ac:picMk id="5" creationId="{4F4365AC-BED0-66F3-EF01-0DCCF4D14B1F}"/>
          </ac:picMkLst>
        </pc:picChg>
        <pc:picChg chg="add mod">
          <ac:chgData name="Michele Battistoni" userId="1b0411bd-0532-40ef-a293-07853b6221c1" providerId="ADAL" clId="{F13941CF-D640-4860-9C23-A1F1E2397323}" dt="2025-12-14T00:53:10.155" v="3962" actId="1076"/>
          <ac:picMkLst>
            <pc:docMk/>
            <pc:sldMk cId="2113175944" sldId="694"/>
            <ac:picMk id="7" creationId="{31D5D73E-1DB4-FCAD-8668-A75405559C51}"/>
          </ac:picMkLst>
        </pc:picChg>
        <pc:picChg chg="add mod">
          <ac:chgData name="Michele Battistoni" userId="1b0411bd-0532-40ef-a293-07853b6221c1" providerId="ADAL" clId="{F13941CF-D640-4860-9C23-A1F1E2397323}" dt="2025-12-14T01:28:03.487" v="4133" actId="164"/>
          <ac:picMkLst>
            <pc:docMk/>
            <pc:sldMk cId="2113175944" sldId="694"/>
            <ac:picMk id="19" creationId="{58502754-6E2B-8BB7-C9C4-B6DEDBF04E56}"/>
          </ac:picMkLst>
        </pc:picChg>
        <pc:picChg chg="add mod">
          <ac:chgData name="Michele Battistoni" userId="1b0411bd-0532-40ef-a293-07853b6221c1" providerId="ADAL" clId="{F13941CF-D640-4860-9C23-A1F1E2397323}" dt="2025-12-14T01:28:03.487" v="4133" actId="164"/>
          <ac:picMkLst>
            <pc:docMk/>
            <pc:sldMk cId="2113175944" sldId="694"/>
            <ac:picMk id="20" creationId="{BED68204-0231-E9CA-CAF7-F12B71649CFD}"/>
          </ac:picMkLst>
        </pc:picChg>
        <pc:picChg chg="mod">
          <ac:chgData name="Michele Battistoni" userId="1b0411bd-0532-40ef-a293-07853b6221c1" providerId="ADAL" clId="{F13941CF-D640-4860-9C23-A1F1E2397323}" dt="2025-12-14T01:24:37.491" v="4085"/>
          <ac:picMkLst>
            <pc:docMk/>
            <pc:sldMk cId="2113175944" sldId="694"/>
            <ac:picMk id="31" creationId="{C793CA71-3186-3E9F-1292-45C15A3C66E5}"/>
          </ac:picMkLst>
        </pc:picChg>
        <pc:picChg chg="add mod">
          <ac:chgData name="Michele Battistoni" userId="1b0411bd-0532-40ef-a293-07853b6221c1" providerId="ADAL" clId="{F13941CF-D640-4860-9C23-A1F1E2397323}" dt="2025-12-14T01:28:27.062" v="4138" actId="1076"/>
          <ac:picMkLst>
            <pc:docMk/>
            <pc:sldMk cId="2113175944" sldId="694"/>
            <ac:picMk id="33" creationId="{C580FC02-E7CF-6A3E-F850-6887D4F58B89}"/>
          </ac:picMkLst>
        </pc:picChg>
        <pc:cxnChg chg="add mod">
          <ac:chgData name="Michele Battistoni" userId="1b0411bd-0532-40ef-a293-07853b6221c1" providerId="ADAL" clId="{F13941CF-D640-4860-9C23-A1F1E2397323}" dt="2025-12-14T00:53:10.155" v="3962" actId="1076"/>
          <ac:cxnSpMkLst>
            <pc:docMk/>
            <pc:sldMk cId="2113175944" sldId="694"/>
            <ac:cxnSpMk id="10" creationId="{AA6BCC92-36E0-DEE7-8BF5-C1281D8926B7}"/>
          </ac:cxnSpMkLst>
        </pc:cxnChg>
        <pc:cxnChg chg="add mod">
          <ac:chgData name="Michele Battistoni" userId="1b0411bd-0532-40ef-a293-07853b6221c1" providerId="ADAL" clId="{F13941CF-D640-4860-9C23-A1F1E2397323}" dt="2025-12-14T00:53:10.155" v="3962" actId="1076"/>
          <ac:cxnSpMkLst>
            <pc:docMk/>
            <pc:sldMk cId="2113175944" sldId="694"/>
            <ac:cxnSpMk id="11" creationId="{09EC10F2-5682-7AE0-5426-1E7DEC664F5E}"/>
          </ac:cxnSpMkLst>
        </pc:cxnChg>
        <pc:cxnChg chg="add mod">
          <ac:chgData name="Michele Battistoni" userId="1b0411bd-0532-40ef-a293-07853b6221c1" providerId="ADAL" clId="{F13941CF-D640-4860-9C23-A1F1E2397323}" dt="2025-12-14T00:53:10.155" v="3962" actId="1076"/>
          <ac:cxnSpMkLst>
            <pc:docMk/>
            <pc:sldMk cId="2113175944" sldId="694"/>
            <ac:cxnSpMk id="12" creationId="{F2AD10F5-C217-B778-AC26-8F46BDAEF0BF}"/>
          </ac:cxnSpMkLst>
        </pc:cxnChg>
        <pc:cxnChg chg="add mod">
          <ac:chgData name="Michele Battistoni" userId="1b0411bd-0532-40ef-a293-07853b6221c1" providerId="ADAL" clId="{F13941CF-D640-4860-9C23-A1F1E2397323}" dt="2025-12-14T00:53:10.155" v="3962" actId="1076"/>
          <ac:cxnSpMkLst>
            <pc:docMk/>
            <pc:sldMk cId="2113175944" sldId="694"/>
            <ac:cxnSpMk id="13" creationId="{867E49E5-A4D3-D616-920D-1C013C293B36}"/>
          </ac:cxnSpMkLst>
        </pc:cxnChg>
        <pc:cxnChg chg="add mod">
          <ac:chgData name="Michele Battistoni" userId="1b0411bd-0532-40ef-a293-07853b6221c1" providerId="ADAL" clId="{F13941CF-D640-4860-9C23-A1F1E2397323}" dt="2025-12-14T00:53:10.155" v="3962" actId="1076"/>
          <ac:cxnSpMkLst>
            <pc:docMk/>
            <pc:sldMk cId="2113175944" sldId="694"/>
            <ac:cxnSpMk id="14" creationId="{B3C7686F-EA09-5AD1-7DD0-8CFA8F983157}"/>
          </ac:cxnSpMkLst>
        </pc:cxnChg>
        <pc:cxnChg chg="add mod">
          <ac:chgData name="Michele Battistoni" userId="1b0411bd-0532-40ef-a293-07853b6221c1" providerId="ADAL" clId="{F13941CF-D640-4860-9C23-A1F1E2397323}" dt="2025-12-14T00:53:10.155" v="3962" actId="1076"/>
          <ac:cxnSpMkLst>
            <pc:docMk/>
            <pc:sldMk cId="2113175944" sldId="694"/>
            <ac:cxnSpMk id="15" creationId="{3EB9B9C2-14F8-444C-9063-D8F74C36BE93}"/>
          </ac:cxnSpMkLst>
        </pc:cxnChg>
        <pc:cxnChg chg="add mod">
          <ac:chgData name="Michele Battistoni" userId="1b0411bd-0532-40ef-a293-07853b6221c1" providerId="ADAL" clId="{F13941CF-D640-4860-9C23-A1F1E2397323}" dt="2025-12-14T00:53:10.155" v="3962" actId="1076"/>
          <ac:cxnSpMkLst>
            <pc:docMk/>
            <pc:sldMk cId="2113175944" sldId="694"/>
            <ac:cxnSpMk id="17" creationId="{F5B38700-85B3-D1D2-E006-CC5AEEBB8C62}"/>
          </ac:cxnSpMkLst>
        </pc:cxnChg>
        <pc:cxnChg chg="add mod">
          <ac:chgData name="Michele Battistoni" userId="1b0411bd-0532-40ef-a293-07853b6221c1" providerId="ADAL" clId="{F13941CF-D640-4860-9C23-A1F1E2397323}" dt="2025-12-14T00:53:10.155" v="3962" actId="1076"/>
          <ac:cxnSpMkLst>
            <pc:docMk/>
            <pc:sldMk cId="2113175944" sldId="694"/>
            <ac:cxnSpMk id="18" creationId="{0A764CA0-4C17-EF9C-2C19-6E130BDEAEF3}"/>
          </ac:cxnSpMkLst>
        </pc:cxnChg>
        <pc:cxnChg chg="add mod ord">
          <ac:chgData name="Michele Battistoni" userId="1b0411bd-0532-40ef-a293-07853b6221c1" providerId="ADAL" clId="{F13941CF-D640-4860-9C23-A1F1E2397323}" dt="2025-12-14T01:28:03.487" v="4133" actId="164"/>
          <ac:cxnSpMkLst>
            <pc:docMk/>
            <pc:sldMk cId="2113175944" sldId="694"/>
            <ac:cxnSpMk id="21" creationId="{EA1BA39A-DDB2-1B96-5EB0-61FC5EE41EDC}"/>
          </ac:cxnSpMkLst>
        </pc:cxnChg>
        <pc:cxnChg chg="add mod ord">
          <ac:chgData name="Michele Battistoni" userId="1b0411bd-0532-40ef-a293-07853b6221c1" providerId="ADAL" clId="{F13941CF-D640-4860-9C23-A1F1E2397323}" dt="2025-12-14T01:28:03.487" v="4133" actId="164"/>
          <ac:cxnSpMkLst>
            <pc:docMk/>
            <pc:sldMk cId="2113175944" sldId="694"/>
            <ac:cxnSpMk id="22" creationId="{928C6095-2370-C127-21DF-CA76F4CA877F}"/>
          </ac:cxnSpMkLst>
        </pc:cxnChg>
        <pc:cxnChg chg="add mod ord">
          <ac:chgData name="Michele Battistoni" userId="1b0411bd-0532-40ef-a293-07853b6221c1" providerId="ADAL" clId="{F13941CF-D640-4860-9C23-A1F1E2397323}" dt="2025-12-14T01:28:03.487" v="4133" actId="164"/>
          <ac:cxnSpMkLst>
            <pc:docMk/>
            <pc:sldMk cId="2113175944" sldId="694"/>
            <ac:cxnSpMk id="23" creationId="{2B688DB4-B5D7-641B-2193-3E0F00A32409}"/>
          </ac:cxnSpMkLst>
        </pc:cxnChg>
        <pc:cxnChg chg="add mod ord">
          <ac:chgData name="Michele Battistoni" userId="1b0411bd-0532-40ef-a293-07853b6221c1" providerId="ADAL" clId="{F13941CF-D640-4860-9C23-A1F1E2397323}" dt="2025-12-14T01:25:34.380" v="4122" actId="1076"/>
          <ac:cxnSpMkLst>
            <pc:docMk/>
            <pc:sldMk cId="2113175944" sldId="694"/>
            <ac:cxnSpMk id="24" creationId="{2F1AFE6B-29F0-02C4-CFA5-21D1AA4DEE3E}"/>
          </ac:cxnSpMkLst>
        </pc:cxnChg>
        <pc:cxnChg chg="add mod ord">
          <ac:chgData name="Michele Battistoni" userId="1b0411bd-0532-40ef-a293-07853b6221c1" providerId="ADAL" clId="{F13941CF-D640-4860-9C23-A1F1E2397323}" dt="2025-12-14T01:28:03.487" v="4133" actId="164"/>
          <ac:cxnSpMkLst>
            <pc:docMk/>
            <pc:sldMk cId="2113175944" sldId="694"/>
            <ac:cxnSpMk id="25" creationId="{EB5089C3-7F05-6D40-212E-58B501305DCE}"/>
          </ac:cxnSpMkLst>
        </pc:cxnChg>
        <pc:cxnChg chg="add mod ord">
          <ac:chgData name="Michele Battistoni" userId="1b0411bd-0532-40ef-a293-07853b6221c1" providerId="ADAL" clId="{F13941CF-D640-4860-9C23-A1F1E2397323}" dt="2025-12-14T01:28:03.487" v="4133" actId="164"/>
          <ac:cxnSpMkLst>
            <pc:docMk/>
            <pc:sldMk cId="2113175944" sldId="694"/>
            <ac:cxnSpMk id="26" creationId="{CC5B79B6-D020-5694-9370-8ACEE5174675}"/>
          </ac:cxnSpMkLst>
        </pc:cxnChg>
        <pc:cxnChg chg="add mod ord">
          <ac:chgData name="Michele Battistoni" userId="1b0411bd-0532-40ef-a293-07853b6221c1" providerId="ADAL" clId="{F13941CF-D640-4860-9C23-A1F1E2397323}" dt="2025-12-14T01:28:03.487" v="4133" actId="164"/>
          <ac:cxnSpMkLst>
            <pc:docMk/>
            <pc:sldMk cId="2113175944" sldId="694"/>
            <ac:cxnSpMk id="27" creationId="{1AAB9828-58FA-CAE5-F2DE-B031D8837143}"/>
          </ac:cxnSpMkLst>
        </pc:cxnChg>
        <pc:cxnChg chg="add mod ord">
          <ac:chgData name="Michele Battistoni" userId="1b0411bd-0532-40ef-a293-07853b6221c1" providerId="ADAL" clId="{F13941CF-D640-4860-9C23-A1F1E2397323}" dt="2025-12-14T01:28:03.487" v="4133" actId="164"/>
          <ac:cxnSpMkLst>
            <pc:docMk/>
            <pc:sldMk cId="2113175944" sldId="694"/>
            <ac:cxnSpMk id="28" creationId="{0732E815-99C5-B2C1-8B92-ECB7EF7568D6}"/>
          </ac:cxnSpMkLst>
        </pc:cxnChg>
        <pc:cxnChg chg="mod ord">
          <ac:chgData name="Michele Battistoni" userId="1b0411bd-0532-40ef-a293-07853b6221c1" providerId="ADAL" clId="{F13941CF-D640-4860-9C23-A1F1E2397323}" dt="2025-12-14T01:26:11.557" v="4127" actId="17032"/>
          <ac:cxnSpMkLst>
            <pc:docMk/>
            <pc:sldMk cId="2113175944" sldId="694"/>
            <ac:cxnSpMk id="29" creationId="{6238D469-EB7F-CE0D-FDFE-22ECA8C0DCD8}"/>
          </ac:cxnSpMkLst>
        </pc:cxnChg>
      </pc:sldChg>
      <pc:sldChg chg="del">
        <pc:chgData name="Michele Battistoni" userId="1b0411bd-0532-40ef-a293-07853b6221c1" providerId="ADAL" clId="{F13941CF-D640-4860-9C23-A1F1E2397323}" dt="2025-12-13T15:55:36.051" v="2339" actId="47"/>
        <pc:sldMkLst>
          <pc:docMk/>
          <pc:sldMk cId="3351120474" sldId="696"/>
        </pc:sldMkLst>
      </pc:sldChg>
      <pc:sldChg chg="add">
        <pc:chgData name="Michele Battistoni" userId="1b0411bd-0532-40ef-a293-07853b6221c1" providerId="ADAL" clId="{F13941CF-D640-4860-9C23-A1F1E2397323}" dt="2025-12-14T04:20:46.702" v="4698"/>
        <pc:sldMkLst>
          <pc:docMk/>
          <pc:sldMk cId="1712387387" sldId="715"/>
        </pc:sldMkLst>
      </pc:sldChg>
      <pc:sldChg chg="addSp modSp add mod modAnim">
        <pc:chgData name="Michele Battistoni" userId="1b0411bd-0532-40ef-a293-07853b6221c1" providerId="ADAL" clId="{F13941CF-D640-4860-9C23-A1F1E2397323}" dt="2025-12-14T04:23:29.567" v="4734" actId="1076"/>
        <pc:sldMkLst>
          <pc:docMk/>
          <pc:sldMk cId="3166993402" sldId="716"/>
        </pc:sldMkLst>
        <pc:picChg chg="add mod modCrop">
          <ac:chgData name="Michele Battistoni" userId="1b0411bd-0532-40ef-a293-07853b6221c1" providerId="ADAL" clId="{F13941CF-D640-4860-9C23-A1F1E2397323}" dt="2025-12-14T04:23:27.841" v="4733" actId="1076"/>
          <ac:picMkLst>
            <pc:docMk/>
            <pc:sldMk cId="3166993402" sldId="716"/>
            <ac:picMk id="2" creationId="{4CDBC364-7CBE-AFFB-9200-162B989BF401}"/>
          </ac:picMkLst>
        </pc:picChg>
        <pc:picChg chg="mod">
          <ac:chgData name="Michele Battistoni" userId="1b0411bd-0532-40ef-a293-07853b6221c1" providerId="ADAL" clId="{F13941CF-D640-4860-9C23-A1F1E2397323}" dt="2025-12-14T04:23:23.328" v="4731" actId="1076"/>
          <ac:picMkLst>
            <pc:docMk/>
            <pc:sldMk cId="3166993402" sldId="716"/>
            <ac:picMk id="8" creationId="{0CF6BA32-8EA1-98CB-8E11-B4232966F265}"/>
          </ac:picMkLst>
        </pc:picChg>
        <pc:picChg chg="mod">
          <ac:chgData name="Michele Battistoni" userId="1b0411bd-0532-40ef-a293-07853b6221c1" providerId="ADAL" clId="{F13941CF-D640-4860-9C23-A1F1E2397323}" dt="2025-12-14T04:23:29.567" v="4734" actId="1076"/>
          <ac:picMkLst>
            <pc:docMk/>
            <pc:sldMk cId="3166993402" sldId="716"/>
            <ac:picMk id="12" creationId="{982B0E34-B78C-174A-EC57-C5D33A02F1D7}"/>
          </ac:picMkLst>
        </pc:picChg>
        <pc:picChg chg="mod">
          <ac:chgData name="Michele Battistoni" userId="1b0411bd-0532-40ef-a293-07853b6221c1" providerId="ADAL" clId="{F13941CF-D640-4860-9C23-A1F1E2397323}" dt="2025-12-14T04:23:25.327" v="4732" actId="1076"/>
          <ac:picMkLst>
            <pc:docMk/>
            <pc:sldMk cId="3166993402" sldId="716"/>
            <ac:picMk id="15" creationId="{3061FB38-6F62-8AD6-B91F-732DF744CDAD}"/>
          </ac:picMkLst>
        </pc:picChg>
        <pc:picChg chg="mod">
          <ac:chgData name="Michele Battistoni" userId="1b0411bd-0532-40ef-a293-07853b6221c1" providerId="ADAL" clId="{F13941CF-D640-4860-9C23-A1F1E2397323}" dt="2025-12-14T04:22:03.427" v="4707" actId="1076"/>
          <ac:picMkLst>
            <pc:docMk/>
            <pc:sldMk cId="3166993402" sldId="716"/>
            <ac:picMk id="16" creationId="{68AB7066-312A-0CE8-3DE4-827AB29AA15A}"/>
          </ac:picMkLst>
        </pc:picChg>
      </pc:sldChg>
      <pc:sldChg chg="addSp modSp">
        <pc:chgData name="Michele Battistoni" userId="1b0411bd-0532-40ef-a293-07853b6221c1" providerId="ADAL" clId="{F13941CF-D640-4860-9C23-A1F1E2397323}" dt="2025-12-13T16:32:07.384" v="3440"/>
        <pc:sldMkLst>
          <pc:docMk/>
          <pc:sldMk cId="100286509" sldId="748"/>
        </pc:sldMkLst>
        <pc:spChg chg="add mod">
          <ac:chgData name="Michele Battistoni" userId="1b0411bd-0532-40ef-a293-07853b6221c1" providerId="ADAL" clId="{F13941CF-D640-4860-9C23-A1F1E2397323}" dt="2025-12-13T16:32:07.384" v="3440"/>
          <ac:spMkLst>
            <pc:docMk/>
            <pc:sldMk cId="100286509" sldId="748"/>
            <ac:spMk id="3" creationId="{48812A34-38C4-2966-1BE5-53C4020BFEB1}"/>
          </ac:spMkLst>
        </pc:spChg>
      </pc:sldChg>
      <pc:sldChg chg="del">
        <pc:chgData name="Michele Battistoni" userId="1b0411bd-0532-40ef-a293-07853b6221c1" providerId="ADAL" clId="{F13941CF-D640-4860-9C23-A1F1E2397323}" dt="2025-12-13T15:46:57.458" v="2236" actId="47"/>
        <pc:sldMkLst>
          <pc:docMk/>
          <pc:sldMk cId="2286636566" sldId="777"/>
        </pc:sldMkLst>
      </pc:sldChg>
      <pc:sldChg chg="delSp modSp mod">
        <pc:chgData name="Michele Battistoni" userId="1b0411bd-0532-40ef-a293-07853b6221c1" providerId="ADAL" clId="{F13941CF-D640-4860-9C23-A1F1E2397323}" dt="2025-12-14T03:00:04.781" v="4697" actId="20577"/>
        <pc:sldMkLst>
          <pc:docMk/>
          <pc:sldMk cId="1519881927" sldId="778"/>
        </pc:sldMkLst>
        <pc:spChg chg="mod">
          <ac:chgData name="Michele Battistoni" userId="1b0411bd-0532-40ef-a293-07853b6221c1" providerId="ADAL" clId="{F13941CF-D640-4860-9C23-A1F1E2397323}" dt="2025-12-14T03:00:04.781" v="4697" actId="20577"/>
          <ac:spMkLst>
            <pc:docMk/>
            <pc:sldMk cId="1519881927" sldId="778"/>
            <ac:spMk id="4" creationId="{BBBB266A-C608-83E2-6EB5-DB3259E20ABB}"/>
          </ac:spMkLst>
        </pc:spChg>
        <pc:grpChg chg="del">
          <ac:chgData name="Michele Battistoni" userId="1b0411bd-0532-40ef-a293-07853b6221c1" providerId="ADAL" clId="{F13941CF-D640-4860-9C23-A1F1E2397323}" dt="2025-12-13T15:54:37.203" v="2328" actId="478"/>
          <ac:grpSpMkLst>
            <pc:docMk/>
            <pc:sldMk cId="1519881927" sldId="778"/>
            <ac:grpSpMk id="5" creationId="{F440BB22-DDC4-DD8A-DC43-071893495FEF}"/>
          </ac:grpSpMkLst>
        </pc:grpChg>
        <pc:picChg chg="del">
          <ac:chgData name="Michele Battistoni" userId="1b0411bd-0532-40ef-a293-07853b6221c1" providerId="ADAL" clId="{F13941CF-D640-4860-9C23-A1F1E2397323}" dt="2025-12-13T15:54:35.235" v="2327" actId="478"/>
          <ac:picMkLst>
            <pc:docMk/>
            <pc:sldMk cId="1519881927" sldId="778"/>
            <ac:picMk id="48" creationId="{8ECFEF92-D321-EBDA-415D-6894F405D584}"/>
          </ac:picMkLst>
        </pc:picChg>
      </pc:sldChg>
      <pc:sldChg chg="modSp del mod">
        <pc:chgData name="Michele Battistoni" userId="1b0411bd-0532-40ef-a293-07853b6221c1" providerId="ADAL" clId="{F13941CF-D640-4860-9C23-A1F1E2397323}" dt="2025-12-14T05:42:52.999" v="4894" actId="47"/>
        <pc:sldMkLst>
          <pc:docMk/>
          <pc:sldMk cId="1783615305" sldId="779"/>
        </pc:sldMkLst>
        <pc:spChg chg="mod">
          <ac:chgData name="Michele Battistoni" userId="1b0411bd-0532-40ef-a293-07853b6221c1" providerId="ADAL" clId="{F13941CF-D640-4860-9C23-A1F1E2397323}" dt="2025-12-13T16:32:53.130" v="3470" actId="404"/>
          <ac:spMkLst>
            <pc:docMk/>
            <pc:sldMk cId="1783615305" sldId="779"/>
            <ac:spMk id="3" creationId="{B68D10CA-C47D-4612-258F-9DD1E8B75366}"/>
          </ac:spMkLst>
        </pc:spChg>
      </pc:sldChg>
      <pc:sldChg chg="del">
        <pc:chgData name="Michele Battistoni" userId="1b0411bd-0532-40ef-a293-07853b6221c1" providerId="ADAL" clId="{F13941CF-D640-4860-9C23-A1F1E2397323}" dt="2025-12-13T15:47:04.893" v="2237" actId="47"/>
        <pc:sldMkLst>
          <pc:docMk/>
          <pc:sldMk cId="1894322787" sldId="780"/>
        </pc:sldMkLst>
      </pc:sldChg>
      <pc:sldChg chg="del">
        <pc:chgData name="Michele Battistoni" userId="1b0411bd-0532-40ef-a293-07853b6221c1" providerId="ADAL" clId="{F13941CF-D640-4860-9C23-A1F1E2397323}" dt="2025-12-13T15:47:04.893" v="2237" actId="47"/>
        <pc:sldMkLst>
          <pc:docMk/>
          <pc:sldMk cId="3406532652" sldId="781"/>
        </pc:sldMkLst>
      </pc:sldChg>
      <pc:sldChg chg="del">
        <pc:chgData name="Michele Battistoni" userId="1b0411bd-0532-40ef-a293-07853b6221c1" providerId="ADAL" clId="{F13941CF-D640-4860-9C23-A1F1E2397323}" dt="2025-12-13T15:47:04.893" v="2237" actId="47"/>
        <pc:sldMkLst>
          <pc:docMk/>
          <pc:sldMk cId="2054865313" sldId="782"/>
        </pc:sldMkLst>
      </pc:sldChg>
      <pc:sldChg chg="del">
        <pc:chgData name="Michele Battistoni" userId="1b0411bd-0532-40ef-a293-07853b6221c1" providerId="ADAL" clId="{F13941CF-D640-4860-9C23-A1F1E2397323}" dt="2025-12-13T15:47:04.893" v="2237" actId="47"/>
        <pc:sldMkLst>
          <pc:docMk/>
          <pc:sldMk cId="942576005" sldId="805"/>
        </pc:sldMkLst>
      </pc:sldChg>
      <pc:sldChg chg="del">
        <pc:chgData name="Michele Battistoni" userId="1b0411bd-0532-40ef-a293-07853b6221c1" providerId="ADAL" clId="{F13941CF-D640-4860-9C23-A1F1E2397323}" dt="2025-12-13T15:47:04.893" v="2237" actId="47"/>
        <pc:sldMkLst>
          <pc:docMk/>
          <pc:sldMk cId="3965849660" sldId="812"/>
        </pc:sldMkLst>
      </pc:sldChg>
      <pc:sldChg chg="del">
        <pc:chgData name="Michele Battistoni" userId="1b0411bd-0532-40ef-a293-07853b6221c1" providerId="ADAL" clId="{F13941CF-D640-4860-9C23-A1F1E2397323}" dt="2025-12-14T04:26:25.300" v="4803" actId="47"/>
        <pc:sldMkLst>
          <pc:docMk/>
          <pc:sldMk cId="2792994659" sldId="813"/>
        </pc:sldMkLst>
      </pc:sldChg>
      <pc:sldChg chg="modSp mod modNotesTx">
        <pc:chgData name="Michele Battistoni" userId="1b0411bd-0532-40ef-a293-07853b6221c1" providerId="ADAL" clId="{F13941CF-D640-4860-9C23-A1F1E2397323}" dt="2025-12-14T02:24:30.170" v="4167" actId="404"/>
        <pc:sldMkLst>
          <pc:docMk/>
          <pc:sldMk cId="4247498094" sldId="814"/>
        </pc:sldMkLst>
        <pc:graphicFrameChg chg="mod modGraphic">
          <ac:chgData name="Michele Battistoni" userId="1b0411bd-0532-40ef-a293-07853b6221c1" providerId="ADAL" clId="{F13941CF-D640-4860-9C23-A1F1E2397323}" dt="2025-12-14T02:24:30.170" v="4167" actId="404"/>
          <ac:graphicFrameMkLst>
            <pc:docMk/>
            <pc:sldMk cId="4247498094" sldId="814"/>
            <ac:graphicFrameMk id="5" creationId="{32858E42-32C2-8C09-020C-E978617D4A67}"/>
          </ac:graphicFrameMkLst>
        </pc:graphicFrameChg>
      </pc:sldChg>
      <pc:sldChg chg="modSp mod">
        <pc:chgData name="Michele Battistoni" userId="1b0411bd-0532-40ef-a293-07853b6221c1" providerId="ADAL" clId="{F13941CF-D640-4860-9C23-A1F1E2397323}" dt="2025-12-14T02:49:30.927" v="4593" actId="14734"/>
        <pc:sldMkLst>
          <pc:docMk/>
          <pc:sldMk cId="3302831870" sldId="816"/>
        </pc:sldMkLst>
        <pc:graphicFrameChg chg="mod modGraphic">
          <ac:chgData name="Michele Battistoni" userId="1b0411bd-0532-40ef-a293-07853b6221c1" providerId="ADAL" clId="{F13941CF-D640-4860-9C23-A1F1E2397323}" dt="2025-12-14T02:49:30.927" v="4593" actId="14734"/>
          <ac:graphicFrameMkLst>
            <pc:docMk/>
            <pc:sldMk cId="3302831870" sldId="816"/>
            <ac:graphicFrameMk id="5" creationId="{0332437F-97C1-CAF3-62BC-CDD49D242742}"/>
          </ac:graphicFrameMkLst>
        </pc:graphicFrameChg>
      </pc:sldChg>
      <pc:sldChg chg="delSp modSp del mod">
        <pc:chgData name="Michele Battistoni" userId="1b0411bd-0532-40ef-a293-07853b6221c1" providerId="ADAL" clId="{F13941CF-D640-4860-9C23-A1F1E2397323}" dt="2025-12-14T02:25:22.435" v="4168" actId="47"/>
        <pc:sldMkLst>
          <pc:docMk/>
          <pc:sldMk cId="345021257" sldId="817"/>
        </pc:sldMkLst>
        <pc:spChg chg="del">
          <ac:chgData name="Michele Battistoni" userId="1b0411bd-0532-40ef-a293-07853b6221c1" providerId="ADAL" clId="{F13941CF-D640-4860-9C23-A1F1E2397323}" dt="2025-12-13T16:14:44.697" v="2814" actId="478"/>
          <ac:spMkLst>
            <pc:docMk/>
            <pc:sldMk cId="345021257" sldId="817"/>
            <ac:spMk id="3" creationId="{0E38B20D-1E1B-4071-1AD5-DE0B3D051F7E}"/>
          </ac:spMkLst>
        </pc:spChg>
        <pc:spChg chg="mod">
          <ac:chgData name="Michele Battistoni" userId="1b0411bd-0532-40ef-a293-07853b6221c1" providerId="ADAL" clId="{F13941CF-D640-4860-9C23-A1F1E2397323}" dt="2025-12-13T16:23:52.846" v="3270" actId="1076"/>
          <ac:spMkLst>
            <pc:docMk/>
            <pc:sldMk cId="345021257" sldId="817"/>
            <ac:spMk id="4" creationId="{9C41637C-6A29-378B-63B2-A96404918AAF}"/>
          </ac:spMkLst>
        </pc:spChg>
        <pc:graphicFrameChg chg="mod modGraphic">
          <ac:chgData name="Michele Battistoni" userId="1b0411bd-0532-40ef-a293-07853b6221c1" providerId="ADAL" clId="{F13941CF-D640-4860-9C23-A1F1E2397323}" dt="2025-12-13T16:31:07.464" v="3427"/>
          <ac:graphicFrameMkLst>
            <pc:docMk/>
            <pc:sldMk cId="345021257" sldId="817"/>
            <ac:graphicFrameMk id="5" creationId="{ABCE911B-142D-3B5D-09CE-1A3E4FC755D2}"/>
          </ac:graphicFrameMkLst>
        </pc:graphicFrameChg>
      </pc:sldChg>
      <pc:sldChg chg="addSp delSp modSp mod">
        <pc:chgData name="Michele Battistoni" userId="1b0411bd-0532-40ef-a293-07853b6221c1" providerId="ADAL" clId="{F13941CF-D640-4860-9C23-A1F1E2397323}" dt="2025-12-13T02:12:49.287" v="839" actId="20577"/>
        <pc:sldMkLst>
          <pc:docMk/>
          <pc:sldMk cId="3977619965" sldId="819"/>
        </pc:sldMkLst>
        <pc:spChg chg="del">
          <ac:chgData name="Michele Battistoni" userId="1b0411bd-0532-40ef-a293-07853b6221c1" providerId="ADAL" clId="{F13941CF-D640-4860-9C23-A1F1E2397323}" dt="2025-12-13T01:34:14.391" v="779" actId="478"/>
          <ac:spMkLst>
            <pc:docMk/>
            <pc:sldMk cId="3977619965" sldId="819"/>
            <ac:spMk id="3" creationId="{7179D5EE-CA2D-7A45-7AC1-19349FE664A1}"/>
          </ac:spMkLst>
        </pc:spChg>
        <pc:spChg chg="del">
          <ac:chgData name="Michele Battistoni" userId="1b0411bd-0532-40ef-a293-07853b6221c1" providerId="ADAL" clId="{F13941CF-D640-4860-9C23-A1F1E2397323}" dt="2025-12-13T01:34:14.391" v="779" actId="478"/>
          <ac:spMkLst>
            <pc:docMk/>
            <pc:sldMk cId="3977619965" sldId="819"/>
            <ac:spMk id="5" creationId="{46F76DA9-93CE-A1CB-EA00-A0872A352E29}"/>
          </ac:spMkLst>
        </pc:spChg>
        <pc:spChg chg="add mod">
          <ac:chgData name="Michele Battistoni" userId="1b0411bd-0532-40ef-a293-07853b6221c1" providerId="ADAL" clId="{F13941CF-D640-4860-9C23-A1F1E2397323}" dt="2025-12-13T02:12:40.580" v="823" actId="1076"/>
          <ac:spMkLst>
            <pc:docMk/>
            <pc:sldMk cId="3977619965" sldId="819"/>
            <ac:spMk id="10" creationId="{774D040D-3845-E9F1-1F83-FBB389057281}"/>
          </ac:spMkLst>
        </pc:spChg>
        <pc:spChg chg="add mod">
          <ac:chgData name="Michele Battistoni" userId="1b0411bd-0532-40ef-a293-07853b6221c1" providerId="ADAL" clId="{F13941CF-D640-4860-9C23-A1F1E2397323}" dt="2025-12-13T02:12:49.287" v="839" actId="20577"/>
          <ac:spMkLst>
            <pc:docMk/>
            <pc:sldMk cId="3977619965" sldId="819"/>
            <ac:spMk id="11" creationId="{541D67F3-A55A-A2B2-3840-A067077436A6}"/>
          </ac:spMkLst>
        </pc:spChg>
        <pc:picChg chg="add mod">
          <ac:chgData name="Michele Battistoni" userId="1b0411bd-0532-40ef-a293-07853b6221c1" providerId="ADAL" clId="{F13941CF-D640-4860-9C23-A1F1E2397323}" dt="2025-12-13T02:12:23.584" v="802" actId="1076"/>
          <ac:picMkLst>
            <pc:docMk/>
            <pc:sldMk cId="3977619965" sldId="819"/>
            <ac:picMk id="7" creationId="{E88166D0-41FA-3B4B-DD91-B4ADB6B21183}"/>
          </ac:picMkLst>
        </pc:picChg>
        <pc:picChg chg="add mod">
          <ac:chgData name="Michele Battistoni" userId="1b0411bd-0532-40ef-a293-07853b6221c1" providerId="ADAL" clId="{F13941CF-D640-4860-9C23-A1F1E2397323}" dt="2025-12-13T02:12:22.319" v="801" actId="1076"/>
          <ac:picMkLst>
            <pc:docMk/>
            <pc:sldMk cId="3977619965" sldId="819"/>
            <ac:picMk id="9" creationId="{B9D79A73-5237-E421-A552-50882BFB4B5B}"/>
          </ac:picMkLst>
        </pc:picChg>
        <pc:picChg chg="add del mod">
          <ac:chgData name="Michele Battistoni" userId="1b0411bd-0532-40ef-a293-07853b6221c1" providerId="ADAL" clId="{F13941CF-D640-4860-9C23-A1F1E2397323}" dt="2025-12-13T02:12:15.524" v="799" actId="478"/>
          <ac:picMkLst>
            <pc:docMk/>
            <pc:sldMk cId="3977619965" sldId="819"/>
            <ac:picMk id="42" creationId="{25B21285-0B59-9EE2-D410-7CBD9EE776CE}"/>
          </ac:picMkLst>
        </pc:picChg>
        <pc:picChg chg="add del mod">
          <ac:chgData name="Michele Battistoni" userId="1b0411bd-0532-40ef-a293-07853b6221c1" providerId="ADAL" clId="{F13941CF-D640-4860-9C23-A1F1E2397323}" dt="2025-12-13T02:12:13.257" v="797" actId="478"/>
          <ac:picMkLst>
            <pc:docMk/>
            <pc:sldMk cId="3977619965" sldId="819"/>
            <ac:picMk id="44" creationId="{D7EEEF84-9720-32B4-E327-A40F13E5B0B0}"/>
          </ac:picMkLst>
        </pc:picChg>
      </pc:sldChg>
      <pc:sldChg chg="addSp delSp modSp mod">
        <pc:chgData name="Michele Battistoni" userId="1b0411bd-0532-40ef-a293-07853b6221c1" providerId="ADAL" clId="{F13941CF-D640-4860-9C23-A1F1E2397323}" dt="2025-12-13T12:58:41.238" v="2140" actId="113"/>
        <pc:sldMkLst>
          <pc:docMk/>
          <pc:sldMk cId="3507175186" sldId="820"/>
        </pc:sldMkLst>
        <pc:spChg chg="mod">
          <ac:chgData name="Michele Battistoni" userId="1b0411bd-0532-40ef-a293-07853b6221c1" providerId="ADAL" clId="{F13941CF-D640-4860-9C23-A1F1E2397323}" dt="2025-12-13T05:01:50.672" v="2100" actId="20577"/>
          <ac:spMkLst>
            <pc:docMk/>
            <pc:sldMk cId="3507175186" sldId="820"/>
            <ac:spMk id="2" creationId="{07BDEFEA-2820-5706-A389-E1D62402810B}"/>
          </ac:spMkLst>
        </pc:spChg>
        <pc:spChg chg="del">
          <ac:chgData name="Michele Battistoni" userId="1b0411bd-0532-40ef-a293-07853b6221c1" providerId="ADAL" clId="{F13941CF-D640-4860-9C23-A1F1E2397323}" dt="2025-12-13T04:45:24.425" v="2052"/>
          <ac:spMkLst>
            <pc:docMk/>
            <pc:sldMk cId="3507175186" sldId="820"/>
            <ac:spMk id="3" creationId="{ED6BC5EB-5EF8-2423-1838-DE188ABE207D}"/>
          </ac:spMkLst>
        </pc:spChg>
        <pc:spChg chg="del">
          <ac:chgData name="Michele Battistoni" userId="1b0411bd-0532-40ef-a293-07853b6221c1" providerId="ADAL" clId="{F13941CF-D640-4860-9C23-A1F1E2397323}" dt="2025-12-13T04:45:24.425" v="2052"/>
          <ac:spMkLst>
            <pc:docMk/>
            <pc:sldMk cId="3507175186" sldId="820"/>
            <ac:spMk id="5" creationId="{07894E4B-83DD-4759-BD98-779F6B3D70AF}"/>
          </ac:spMkLst>
        </pc:spChg>
        <pc:spChg chg="add mod">
          <ac:chgData name="Michele Battistoni" userId="1b0411bd-0532-40ef-a293-07853b6221c1" providerId="ADAL" clId="{F13941CF-D640-4860-9C23-A1F1E2397323}" dt="2025-12-13T04:46:48.039" v="2078" actId="14100"/>
          <ac:spMkLst>
            <pc:docMk/>
            <pc:sldMk cId="3507175186" sldId="820"/>
            <ac:spMk id="12" creationId="{7514F3C7-2DF4-7BA9-D900-2E60EF2D68DE}"/>
          </ac:spMkLst>
        </pc:spChg>
        <pc:spChg chg="add mod">
          <ac:chgData name="Michele Battistoni" userId="1b0411bd-0532-40ef-a293-07853b6221c1" providerId="ADAL" clId="{F13941CF-D640-4860-9C23-A1F1E2397323}" dt="2025-12-13T04:46:38.578" v="2076" actId="404"/>
          <ac:spMkLst>
            <pc:docMk/>
            <pc:sldMk cId="3507175186" sldId="820"/>
            <ac:spMk id="13" creationId="{6B9B7E96-8813-0E65-8B67-2483B436FD3A}"/>
          </ac:spMkLst>
        </pc:spChg>
        <pc:spChg chg="add mod">
          <ac:chgData name="Michele Battistoni" userId="1b0411bd-0532-40ef-a293-07853b6221c1" providerId="ADAL" clId="{F13941CF-D640-4860-9C23-A1F1E2397323}" dt="2025-12-13T12:58:41.238" v="2140" actId="113"/>
          <ac:spMkLst>
            <pc:docMk/>
            <pc:sldMk cId="3507175186" sldId="820"/>
            <ac:spMk id="19" creationId="{E94B717D-2672-EF44-918F-A51F2CF0C418}"/>
          </ac:spMkLst>
        </pc:spChg>
        <pc:picChg chg="add del mod">
          <ac:chgData name="Michele Battistoni" userId="1b0411bd-0532-40ef-a293-07853b6221c1" providerId="ADAL" clId="{F13941CF-D640-4860-9C23-A1F1E2397323}" dt="2025-12-13T04:52:38.234" v="2084" actId="478"/>
          <ac:picMkLst>
            <pc:docMk/>
            <pc:sldMk cId="3507175186" sldId="820"/>
            <ac:picMk id="5" creationId="{0AD03C9F-6D84-0FB3-15A9-D062B359D689}"/>
          </ac:picMkLst>
        </pc:picChg>
        <pc:picChg chg="add del mod">
          <ac:chgData name="Michele Battistoni" userId="1b0411bd-0532-40ef-a293-07853b6221c1" providerId="ADAL" clId="{F13941CF-D640-4860-9C23-A1F1E2397323}" dt="2025-12-13T05:01:07.198" v="2093" actId="21"/>
          <ac:picMkLst>
            <pc:docMk/>
            <pc:sldMk cId="3507175186" sldId="820"/>
            <ac:picMk id="7" creationId="{6E99E19C-DF2E-A9B5-FC90-8BD1F7E9BA22}"/>
          </ac:picMkLst>
        </pc:picChg>
        <pc:picChg chg="add mod">
          <ac:chgData name="Michele Battistoni" userId="1b0411bd-0532-40ef-a293-07853b6221c1" providerId="ADAL" clId="{F13941CF-D640-4860-9C23-A1F1E2397323}" dt="2025-12-13T05:01:11.223" v="2094" actId="14826"/>
          <ac:picMkLst>
            <pc:docMk/>
            <pc:sldMk cId="3507175186" sldId="820"/>
            <ac:picMk id="9" creationId="{4FBC5D52-E34F-C513-977E-864F5846DC89}"/>
          </ac:picMkLst>
        </pc:picChg>
        <pc:picChg chg="add del mod">
          <ac:chgData name="Michele Battistoni" userId="1b0411bd-0532-40ef-a293-07853b6221c1" providerId="ADAL" clId="{F13941CF-D640-4860-9C23-A1F1E2397323}" dt="2025-12-13T05:01:12.812" v="2095" actId="21"/>
          <ac:picMkLst>
            <pc:docMk/>
            <pc:sldMk cId="3507175186" sldId="820"/>
            <ac:picMk id="10" creationId="{1186F669-5B57-61F8-CB91-813CA502D09C}"/>
          </ac:picMkLst>
        </pc:picChg>
        <pc:picChg chg="add mod">
          <ac:chgData name="Michele Battistoni" userId="1b0411bd-0532-40ef-a293-07853b6221c1" providerId="ADAL" clId="{F13941CF-D640-4860-9C23-A1F1E2397323}" dt="2025-12-13T05:01:26.500" v="2099" actId="14826"/>
          <ac:picMkLst>
            <pc:docMk/>
            <pc:sldMk cId="3507175186" sldId="820"/>
            <ac:picMk id="11" creationId="{3399D510-A31A-3627-BDF6-851EE236607F}"/>
          </ac:picMkLst>
        </pc:picChg>
        <pc:picChg chg="add del mod">
          <ac:chgData name="Michele Battistoni" userId="1b0411bd-0532-40ef-a293-07853b6221c1" providerId="ADAL" clId="{F13941CF-D640-4860-9C23-A1F1E2397323}" dt="2025-12-13T12:56:32.491" v="2112" actId="478"/>
          <ac:picMkLst>
            <pc:docMk/>
            <pc:sldMk cId="3507175186" sldId="820"/>
            <ac:picMk id="15" creationId="{7AF3EE9F-6A05-6C43-AC4E-3D6DA00FA527}"/>
          </ac:picMkLst>
        </pc:picChg>
        <pc:picChg chg="add del mod">
          <ac:chgData name="Michele Battistoni" userId="1b0411bd-0532-40ef-a293-07853b6221c1" providerId="ADAL" clId="{F13941CF-D640-4860-9C23-A1F1E2397323}" dt="2025-12-13T12:56:24.573" v="2110" actId="478"/>
          <ac:picMkLst>
            <pc:docMk/>
            <pc:sldMk cId="3507175186" sldId="820"/>
            <ac:picMk id="17" creationId="{D95FED99-AD90-5A3A-31A0-3247C5C6CA65}"/>
          </ac:picMkLst>
        </pc:picChg>
      </pc:sldChg>
      <pc:sldChg chg="delSp modSp mod">
        <pc:chgData name="Michele Battistoni" userId="1b0411bd-0532-40ef-a293-07853b6221c1" providerId="ADAL" clId="{F13941CF-D640-4860-9C23-A1F1E2397323}" dt="2025-12-14T05:39:49.769" v="4891" actId="20577"/>
        <pc:sldMkLst>
          <pc:docMk/>
          <pc:sldMk cId="3350480732" sldId="821"/>
        </pc:sldMkLst>
        <pc:spChg chg="mod">
          <ac:chgData name="Michele Battistoni" userId="1b0411bd-0532-40ef-a293-07853b6221c1" providerId="ADAL" clId="{F13941CF-D640-4860-9C23-A1F1E2397323}" dt="2025-12-13T01:30:05.637" v="455" actId="1076"/>
          <ac:spMkLst>
            <pc:docMk/>
            <pc:sldMk cId="3350480732" sldId="821"/>
            <ac:spMk id="2" creationId="{B4DBFB11-4BDD-7719-06CF-2F53364E5362}"/>
          </ac:spMkLst>
        </pc:spChg>
        <pc:spChg chg="mod">
          <ac:chgData name="Michele Battistoni" userId="1b0411bd-0532-40ef-a293-07853b6221c1" providerId="ADAL" clId="{F13941CF-D640-4860-9C23-A1F1E2397323}" dt="2025-12-13T01:31:55.661" v="650" actId="554"/>
          <ac:spMkLst>
            <pc:docMk/>
            <pc:sldMk cId="3350480732" sldId="821"/>
            <ac:spMk id="29" creationId="{6F98D4C7-6138-D377-95E3-B2354B9717D2}"/>
          </ac:spMkLst>
        </pc:spChg>
        <pc:spChg chg="mod">
          <ac:chgData name="Michele Battistoni" userId="1b0411bd-0532-40ef-a293-07853b6221c1" providerId="ADAL" clId="{F13941CF-D640-4860-9C23-A1F1E2397323}" dt="2025-12-13T01:31:55.661" v="650" actId="554"/>
          <ac:spMkLst>
            <pc:docMk/>
            <pc:sldMk cId="3350480732" sldId="821"/>
            <ac:spMk id="30" creationId="{988AA2BF-C978-4AC0-8707-EDE614F712D1}"/>
          </ac:spMkLst>
        </pc:spChg>
        <pc:spChg chg="mod">
          <ac:chgData name="Michele Battistoni" userId="1b0411bd-0532-40ef-a293-07853b6221c1" providerId="ADAL" clId="{F13941CF-D640-4860-9C23-A1F1E2397323}" dt="2025-12-14T05:39:49.769" v="4891" actId="20577"/>
          <ac:spMkLst>
            <pc:docMk/>
            <pc:sldMk cId="3350480732" sldId="821"/>
            <ac:spMk id="32" creationId="{025D035A-0DBF-16E5-C074-118FA42DB48E}"/>
          </ac:spMkLst>
        </pc:spChg>
        <pc:picChg chg="mod">
          <ac:chgData name="Michele Battistoni" userId="1b0411bd-0532-40ef-a293-07853b6221c1" providerId="ADAL" clId="{F13941CF-D640-4860-9C23-A1F1E2397323}" dt="2025-12-13T01:30:21.724" v="497" actId="1037"/>
          <ac:picMkLst>
            <pc:docMk/>
            <pc:sldMk cId="3350480732" sldId="821"/>
            <ac:picMk id="14" creationId="{051AD752-EE96-C53C-8170-5FC2E0AAFE79}"/>
          </ac:picMkLst>
        </pc:picChg>
        <pc:picChg chg="del">
          <ac:chgData name="Michele Battistoni" userId="1b0411bd-0532-40ef-a293-07853b6221c1" providerId="ADAL" clId="{F13941CF-D640-4860-9C23-A1F1E2397323}" dt="2025-12-13T01:34:10.896" v="778" actId="21"/>
          <ac:picMkLst>
            <pc:docMk/>
            <pc:sldMk cId="3350480732" sldId="821"/>
            <ac:picMk id="42" creationId="{25B21285-0B59-9EE2-D410-7CBD9EE776CE}"/>
          </ac:picMkLst>
        </pc:picChg>
        <pc:picChg chg="mod">
          <ac:chgData name="Michele Battistoni" userId="1b0411bd-0532-40ef-a293-07853b6221c1" providerId="ADAL" clId="{F13941CF-D640-4860-9C23-A1F1E2397323}" dt="2025-12-13T01:30:14.510" v="490" actId="1038"/>
          <ac:picMkLst>
            <pc:docMk/>
            <pc:sldMk cId="3350480732" sldId="821"/>
            <ac:picMk id="43" creationId="{06489A26-F303-AFF6-E453-8CDCE5160CAA}"/>
          </ac:picMkLst>
        </pc:picChg>
        <pc:picChg chg="del">
          <ac:chgData name="Michele Battistoni" userId="1b0411bd-0532-40ef-a293-07853b6221c1" providerId="ADAL" clId="{F13941CF-D640-4860-9C23-A1F1E2397323}" dt="2025-12-13T01:34:10.896" v="778" actId="21"/>
          <ac:picMkLst>
            <pc:docMk/>
            <pc:sldMk cId="3350480732" sldId="821"/>
            <ac:picMk id="44" creationId="{D7EEEF84-9720-32B4-E327-A40F13E5B0B0}"/>
          </ac:picMkLst>
        </pc:picChg>
        <pc:picChg chg="mod">
          <ac:chgData name="Michele Battistoni" userId="1b0411bd-0532-40ef-a293-07853b6221c1" providerId="ADAL" clId="{F13941CF-D640-4860-9C23-A1F1E2397323}" dt="2025-12-13T02:24:37.490" v="944" actId="1038"/>
          <ac:picMkLst>
            <pc:docMk/>
            <pc:sldMk cId="3350480732" sldId="821"/>
            <ac:picMk id="54" creationId="{4AEB2405-F76F-2E24-5AD6-B24C634A1354}"/>
          </ac:picMkLst>
        </pc:picChg>
        <pc:cxnChg chg="mod">
          <ac:chgData name="Michele Battistoni" userId="1b0411bd-0532-40ef-a293-07853b6221c1" providerId="ADAL" clId="{F13941CF-D640-4860-9C23-A1F1E2397323}" dt="2025-12-13T01:30:14.510" v="490" actId="1038"/>
          <ac:cxnSpMkLst>
            <pc:docMk/>
            <pc:sldMk cId="3350480732" sldId="821"/>
            <ac:cxnSpMk id="41" creationId="{75A5D420-7A48-31A3-4E26-16B2DA0F1ADD}"/>
          </ac:cxnSpMkLst>
        </pc:cxnChg>
      </pc:sldChg>
      <pc:sldChg chg="modNotesTx">
        <pc:chgData name="Michele Battistoni" userId="1b0411bd-0532-40ef-a293-07853b6221c1" providerId="ADAL" clId="{F13941CF-D640-4860-9C23-A1F1E2397323}" dt="2025-12-13T16:54:39.977" v="3663" actId="20577"/>
        <pc:sldMkLst>
          <pc:docMk/>
          <pc:sldMk cId="2508920044" sldId="822"/>
        </pc:sldMkLst>
      </pc:sldChg>
      <pc:sldChg chg="addSp delSp modSp mod modNotesTx">
        <pc:chgData name="Michele Battistoni" userId="1b0411bd-0532-40ef-a293-07853b6221c1" providerId="ADAL" clId="{F13941CF-D640-4860-9C23-A1F1E2397323}" dt="2025-12-14T05:40:08.792" v="4892"/>
        <pc:sldMkLst>
          <pc:docMk/>
          <pc:sldMk cId="3669085897" sldId="823"/>
        </pc:sldMkLst>
        <pc:spChg chg="add mod">
          <ac:chgData name="Michele Battistoni" userId="1b0411bd-0532-40ef-a293-07853b6221c1" providerId="ADAL" clId="{F13941CF-D640-4860-9C23-A1F1E2397323}" dt="2025-12-14T05:40:08.792" v="4892"/>
          <ac:spMkLst>
            <pc:docMk/>
            <pc:sldMk cId="3669085897" sldId="823"/>
            <ac:spMk id="5" creationId="{BE561281-E953-CD7D-4DBC-5DC5A0DF6B7F}"/>
          </ac:spMkLst>
        </pc:spChg>
        <pc:spChg chg="mod">
          <ac:chgData name="Michele Battistoni" userId="1b0411bd-0532-40ef-a293-07853b6221c1" providerId="ADAL" clId="{F13941CF-D640-4860-9C23-A1F1E2397323}" dt="2025-12-14T05:30:13.465" v="4828" actId="207"/>
          <ac:spMkLst>
            <pc:docMk/>
            <pc:sldMk cId="3669085897" sldId="823"/>
            <ac:spMk id="6" creationId="{7422A52F-C699-B40E-3176-309479DECACF}"/>
          </ac:spMkLst>
        </pc:spChg>
        <pc:spChg chg="add del mod">
          <ac:chgData name="Michele Battistoni" userId="1b0411bd-0532-40ef-a293-07853b6221c1" providerId="ADAL" clId="{F13941CF-D640-4860-9C23-A1F1E2397323}" dt="2025-12-13T23:29:25.233" v="3806" actId="478"/>
          <ac:spMkLst>
            <pc:docMk/>
            <pc:sldMk cId="3669085897" sldId="823"/>
            <ac:spMk id="11" creationId="{E93F47D9-C69C-3E77-199F-AEF90981058A}"/>
          </ac:spMkLst>
        </pc:spChg>
        <pc:spChg chg="add del mod">
          <ac:chgData name="Michele Battistoni" userId="1b0411bd-0532-40ef-a293-07853b6221c1" providerId="ADAL" clId="{F13941CF-D640-4860-9C23-A1F1E2397323}" dt="2025-12-13T23:29:25.233" v="3806" actId="478"/>
          <ac:spMkLst>
            <pc:docMk/>
            <pc:sldMk cId="3669085897" sldId="823"/>
            <ac:spMk id="13" creationId="{6CD3E9C8-A5EE-47C8-B93D-03EBBCC8CD74}"/>
          </ac:spMkLst>
        </pc:spChg>
        <pc:spChg chg="add del mod">
          <ac:chgData name="Michele Battistoni" userId="1b0411bd-0532-40ef-a293-07853b6221c1" providerId="ADAL" clId="{F13941CF-D640-4860-9C23-A1F1E2397323}" dt="2025-12-13T23:29:25.233" v="3806" actId="478"/>
          <ac:spMkLst>
            <pc:docMk/>
            <pc:sldMk cId="3669085897" sldId="823"/>
            <ac:spMk id="14" creationId="{9792CCC3-9081-77A7-F01C-75122156BC70}"/>
          </ac:spMkLst>
        </pc:spChg>
        <pc:spChg chg="add mod">
          <ac:chgData name="Michele Battistoni" userId="1b0411bd-0532-40ef-a293-07853b6221c1" providerId="ADAL" clId="{F13941CF-D640-4860-9C23-A1F1E2397323}" dt="2025-12-14T05:30:34.182" v="4849" actId="1036"/>
          <ac:spMkLst>
            <pc:docMk/>
            <pc:sldMk cId="3669085897" sldId="823"/>
            <ac:spMk id="15" creationId="{95A7CA2A-AA71-E2F4-9472-11506F770D8B}"/>
          </ac:spMkLst>
        </pc:spChg>
        <pc:spChg chg="del">
          <ac:chgData name="Michele Battistoni" userId="1b0411bd-0532-40ef-a293-07853b6221c1" providerId="ADAL" clId="{F13941CF-D640-4860-9C23-A1F1E2397323}" dt="2025-12-13T23:20:48.379" v="3783" actId="478"/>
          <ac:spMkLst>
            <pc:docMk/>
            <pc:sldMk cId="3669085897" sldId="823"/>
            <ac:spMk id="17" creationId="{1720D63B-D2EB-6FFD-4C19-4D0E6E4F29C9}"/>
          </ac:spMkLst>
        </pc:spChg>
        <pc:spChg chg="add mod">
          <ac:chgData name="Michele Battistoni" userId="1b0411bd-0532-40ef-a293-07853b6221c1" providerId="ADAL" clId="{F13941CF-D640-4860-9C23-A1F1E2397323}" dt="2025-12-14T05:30:34.182" v="4849" actId="1036"/>
          <ac:spMkLst>
            <pc:docMk/>
            <pc:sldMk cId="3669085897" sldId="823"/>
            <ac:spMk id="18" creationId="{2020F257-BBC5-9EF8-77DD-C2836AE70E4D}"/>
          </ac:spMkLst>
        </pc:spChg>
        <pc:spChg chg="add mod">
          <ac:chgData name="Michele Battistoni" userId="1b0411bd-0532-40ef-a293-07853b6221c1" providerId="ADAL" clId="{F13941CF-D640-4860-9C23-A1F1E2397323}" dt="2025-12-14T05:30:34.182" v="4849" actId="1036"/>
          <ac:spMkLst>
            <pc:docMk/>
            <pc:sldMk cId="3669085897" sldId="823"/>
            <ac:spMk id="19" creationId="{2EE8FB63-07AC-C343-A1A0-96FC7440C18B}"/>
          </ac:spMkLst>
        </pc:spChg>
        <pc:graphicFrameChg chg="add mod">
          <ac:chgData name="Michele Battistoni" userId="1b0411bd-0532-40ef-a293-07853b6221c1" providerId="ADAL" clId="{F13941CF-D640-4860-9C23-A1F1E2397323}" dt="2025-12-14T02:43:25.862" v="4473" actId="692"/>
          <ac:graphicFrameMkLst>
            <pc:docMk/>
            <pc:sldMk cId="3669085897" sldId="823"/>
            <ac:graphicFrameMk id="2" creationId="{ED5A03AB-2B8C-40F2-8F60-5D21211D6548}"/>
          </ac:graphicFrameMkLst>
        </pc:graphicFrameChg>
        <pc:picChg chg="add mod">
          <ac:chgData name="Michele Battistoni" userId="1b0411bd-0532-40ef-a293-07853b6221c1" providerId="ADAL" clId="{F13941CF-D640-4860-9C23-A1F1E2397323}" dt="2025-12-13T23:29:45.696" v="3823" actId="554"/>
          <ac:picMkLst>
            <pc:docMk/>
            <pc:sldMk cId="3669085897" sldId="823"/>
            <ac:picMk id="3" creationId="{BB23E178-A846-8566-548C-741482DC632F}"/>
          </ac:picMkLst>
        </pc:picChg>
        <pc:picChg chg="add mod">
          <ac:chgData name="Michele Battistoni" userId="1b0411bd-0532-40ef-a293-07853b6221c1" providerId="ADAL" clId="{F13941CF-D640-4860-9C23-A1F1E2397323}" dt="2025-12-13T23:29:45.696" v="3823" actId="554"/>
          <ac:picMkLst>
            <pc:docMk/>
            <pc:sldMk cId="3669085897" sldId="823"/>
            <ac:picMk id="7" creationId="{2A3CDA3D-B09F-46D7-4B47-C0C731302150}"/>
          </ac:picMkLst>
        </pc:picChg>
        <pc:picChg chg="add mod">
          <ac:chgData name="Michele Battistoni" userId="1b0411bd-0532-40ef-a293-07853b6221c1" providerId="ADAL" clId="{F13941CF-D640-4860-9C23-A1F1E2397323}" dt="2025-12-13T23:29:45.696" v="3823" actId="554"/>
          <ac:picMkLst>
            <pc:docMk/>
            <pc:sldMk cId="3669085897" sldId="823"/>
            <ac:picMk id="10" creationId="{C7E16096-0BB7-085A-ECA5-F644DAB225EC}"/>
          </ac:picMkLst>
        </pc:picChg>
        <pc:picChg chg="del mod">
          <ac:chgData name="Michele Battistoni" userId="1b0411bd-0532-40ef-a293-07853b6221c1" providerId="ADAL" clId="{F13941CF-D640-4860-9C23-A1F1E2397323}" dt="2025-12-14T02:37:03.128" v="4287" actId="478"/>
          <ac:picMkLst>
            <pc:docMk/>
            <pc:sldMk cId="3669085897" sldId="823"/>
            <ac:picMk id="12" creationId="{07E38F2A-2776-7F0D-874D-7A6437907490}"/>
          </ac:picMkLst>
        </pc:picChg>
        <pc:picChg chg="del">
          <ac:chgData name="Michele Battistoni" userId="1b0411bd-0532-40ef-a293-07853b6221c1" providerId="ADAL" clId="{F13941CF-D640-4860-9C23-A1F1E2397323}" dt="2025-12-13T23:20:50.333" v="3784" actId="478"/>
          <ac:picMkLst>
            <pc:docMk/>
            <pc:sldMk cId="3669085897" sldId="823"/>
            <ac:picMk id="16" creationId="{CFCE44CA-DE5C-BD74-2AC4-389253D690BE}"/>
          </ac:picMkLst>
        </pc:picChg>
      </pc:sldChg>
      <pc:sldChg chg="del">
        <pc:chgData name="Michele Battistoni" userId="1b0411bd-0532-40ef-a293-07853b6221c1" providerId="ADAL" clId="{F13941CF-D640-4860-9C23-A1F1E2397323}" dt="2025-12-13T15:55:52.671" v="2340" actId="47"/>
        <pc:sldMkLst>
          <pc:docMk/>
          <pc:sldMk cId="894541089" sldId="824"/>
        </pc:sldMkLst>
      </pc:sldChg>
      <pc:sldChg chg="addSp delSp modSp mod ord modNotesTx">
        <pc:chgData name="Michele Battistoni" userId="1b0411bd-0532-40ef-a293-07853b6221c1" providerId="ADAL" clId="{F13941CF-D640-4860-9C23-A1F1E2397323}" dt="2025-12-14T05:30:58.116" v="4850" actId="2085"/>
        <pc:sldMkLst>
          <pc:docMk/>
          <pc:sldMk cId="1728280473" sldId="825"/>
        </pc:sldMkLst>
        <pc:spChg chg="add mod">
          <ac:chgData name="Michele Battistoni" userId="1b0411bd-0532-40ef-a293-07853b6221c1" providerId="ADAL" clId="{F13941CF-D640-4860-9C23-A1F1E2397323}" dt="2025-12-14T02:33:33.503" v="4262" actId="20577"/>
          <ac:spMkLst>
            <pc:docMk/>
            <pc:sldMk cId="1728280473" sldId="825"/>
            <ac:spMk id="3" creationId="{201A6023-3580-2FA3-C3DD-6498CEAE8909}"/>
          </ac:spMkLst>
        </pc:spChg>
        <pc:spChg chg="del">
          <ac:chgData name="Michele Battistoni" userId="1b0411bd-0532-40ef-a293-07853b6221c1" providerId="ADAL" clId="{F13941CF-D640-4860-9C23-A1F1E2397323}" dt="2025-12-13T21:49:42.425" v="3712" actId="478"/>
          <ac:spMkLst>
            <pc:docMk/>
            <pc:sldMk cId="1728280473" sldId="825"/>
            <ac:spMk id="7" creationId="{AA552595-29BF-D987-E026-FDBACB1DAF75}"/>
          </ac:spMkLst>
        </pc:spChg>
        <pc:spChg chg="mod">
          <ac:chgData name="Michele Battistoni" userId="1b0411bd-0532-40ef-a293-07853b6221c1" providerId="ADAL" clId="{F13941CF-D640-4860-9C23-A1F1E2397323}" dt="2025-12-14T05:29:47.194" v="4823" actId="20577"/>
          <ac:spMkLst>
            <pc:docMk/>
            <pc:sldMk cId="1728280473" sldId="825"/>
            <ac:spMk id="10" creationId="{51E3990B-609A-CACD-1AB0-7ECBAA78471C}"/>
          </ac:spMkLst>
        </pc:spChg>
        <pc:spChg chg="add mod">
          <ac:chgData name="Michele Battistoni" userId="1b0411bd-0532-40ef-a293-07853b6221c1" providerId="ADAL" clId="{F13941CF-D640-4860-9C23-A1F1E2397323}" dt="2025-12-13T23:29:16.417" v="3805" actId="554"/>
          <ac:spMkLst>
            <pc:docMk/>
            <pc:sldMk cId="1728280473" sldId="825"/>
            <ac:spMk id="22" creationId="{DAFC00CC-C855-8D60-4786-0B9819B15BCD}"/>
          </ac:spMkLst>
        </pc:spChg>
        <pc:spChg chg="add mod">
          <ac:chgData name="Michele Battistoni" userId="1b0411bd-0532-40ef-a293-07853b6221c1" providerId="ADAL" clId="{F13941CF-D640-4860-9C23-A1F1E2397323}" dt="2025-12-13T23:29:16.417" v="3805" actId="554"/>
          <ac:spMkLst>
            <pc:docMk/>
            <pc:sldMk cId="1728280473" sldId="825"/>
            <ac:spMk id="23" creationId="{BFE8A81C-8E45-C311-8CA7-CB1DA0F0F2E7}"/>
          </ac:spMkLst>
        </pc:spChg>
        <pc:spChg chg="add mod">
          <ac:chgData name="Michele Battistoni" userId="1b0411bd-0532-40ef-a293-07853b6221c1" providerId="ADAL" clId="{F13941CF-D640-4860-9C23-A1F1E2397323}" dt="2025-12-13T23:29:16.417" v="3805" actId="554"/>
          <ac:spMkLst>
            <pc:docMk/>
            <pc:sldMk cId="1728280473" sldId="825"/>
            <ac:spMk id="24" creationId="{4D1BC142-D91F-B1D8-E298-F9D68162B427}"/>
          </ac:spMkLst>
        </pc:spChg>
        <pc:graphicFrameChg chg="add mod">
          <ac:chgData name="Michele Battistoni" userId="1b0411bd-0532-40ef-a293-07853b6221c1" providerId="ADAL" clId="{F13941CF-D640-4860-9C23-A1F1E2397323}" dt="2025-12-14T05:30:58.116" v="4850" actId="2085"/>
          <ac:graphicFrameMkLst>
            <pc:docMk/>
            <pc:sldMk cId="1728280473" sldId="825"/>
            <ac:graphicFrameMk id="2" creationId="{8BBC1FE1-81FA-4AB1-9231-CCFFB3C6CE3F}"/>
          </ac:graphicFrameMkLst>
        </pc:graphicFrameChg>
        <pc:picChg chg="add del mod">
          <ac:chgData name="Michele Battistoni" userId="1b0411bd-0532-40ef-a293-07853b6221c1" providerId="ADAL" clId="{F13941CF-D640-4860-9C23-A1F1E2397323}" dt="2025-12-13T23:18:53.066" v="3735" actId="478"/>
          <ac:picMkLst>
            <pc:docMk/>
            <pc:sldMk cId="1728280473" sldId="825"/>
            <ac:picMk id="3" creationId="{89F87C4F-E18A-A08A-6729-64D73FBAC3EE}"/>
          </ac:picMkLst>
        </pc:picChg>
        <pc:picChg chg="del">
          <ac:chgData name="Michele Battistoni" userId="1b0411bd-0532-40ef-a293-07853b6221c1" providerId="ADAL" clId="{F13941CF-D640-4860-9C23-A1F1E2397323}" dt="2025-12-13T21:49:42.425" v="3712" actId="478"/>
          <ac:picMkLst>
            <pc:docMk/>
            <pc:sldMk cId="1728280473" sldId="825"/>
            <ac:picMk id="5" creationId="{5F0D2823-4319-94EA-3A81-94336992C430}"/>
          </ac:picMkLst>
        </pc:picChg>
        <pc:picChg chg="add del mod">
          <ac:chgData name="Michele Battistoni" userId="1b0411bd-0532-40ef-a293-07853b6221c1" providerId="ADAL" clId="{F13941CF-D640-4860-9C23-A1F1E2397323}" dt="2025-12-13T23:18:55.562" v="3736" actId="478"/>
          <ac:picMkLst>
            <pc:docMk/>
            <pc:sldMk cId="1728280473" sldId="825"/>
            <ac:picMk id="8" creationId="{8BDFF4A1-205D-2FBA-3A6E-43D949116376}"/>
          </ac:picMkLst>
        </pc:picChg>
        <pc:picChg chg="del mod">
          <ac:chgData name="Michele Battistoni" userId="1b0411bd-0532-40ef-a293-07853b6221c1" providerId="ADAL" clId="{F13941CF-D640-4860-9C23-A1F1E2397323}" dt="2025-12-14T02:33:15.878" v="4256" actId="478"/>
          <ac:picMkLst>
            <pc:docMk/>
            <pc:sldMk cId="1728280473" sldId="825"/>
            <ac:picMk id="12" creationId="{71FE71DA-CEC5-CE10-8C19-E25C41302BB9}"/>
          </ac:picMkLst>
        </pc:picChg>
        <pc:picChg chg="add del mod">
          <ac:chgData name="Michele Battistoni" userId="1b0411bd-0532-40ef-a293-07853b6221c1" providerId="ADAL" clId="{F13941CF-D640-4860-9C23-A1F1E2397323}" dt="2025-12-13T23:18:57.556" v="3737" actId="478"/>
          <ac:picMkLst>
            <pc:docMk/>
            <pc:sldMk cId="1728280473" sldId="825"/>
            <ac:picMk id="13" creationId="{52D9BCCC-0CF0-7A0A-DA33-0E2469F8E016}"/>
          </ac:picMkLst>
        </pc:picChg>
        <pc:picChg chg="add del mod">
          <ac:chgData name="Michele Battistoni" userId="1b0411bd-0532-40ef-a293-07853b6221c1" providerId="ADAL" clId="{F13941CF-D640-4860-9C23-A1F1E2397323}" dt="2025-12-13T23:19:19.880" v="3744" actId="478"/>
          <ac:picMkLst>
            <pc:docMk/>
            <pc:sldMk cId="1728280473" sldId="825"/>
            <ac:picMk id="15" creationId="{A82825FD-7A6B-A4D2-2360-CE12FB625695}"/>
          </ac:picMkLst>
        </pc:picChg>
        <pc:picChg chg="add del mod">
          <ac:chgData name="Michele Battistoni" userId="1b0411bd-0532-40ef-a293-07853b6221c1" providerId="ADAL" clId="{F13941CF-D640-4860-9C23-A1F1E2397323}" dt="2025-12-13T23:19:18.291" v="3743" actId="478"/>
          <ac:picMkLst>
            <pc:docMk/>
            <pc:sldMk cId="1728280473" sldId="825"/>
            <ac:picMk id="17" creationId="{FEA8C67E-169A-0EAF-10A9-B6A9899C650F}"/>
          </ac:picMkLst>
        </pc:picChg>
        <pc:picChg chg="add mod">
          <ac:chgData name="Michele Battistoni" userId="1b0411bd-0532-40ef-a293-07853b6221c1" providerId="ADAL" clId="{F13941CF-D640-4860-9C23-A1F1E2397323}" dt="2025-12-13T23:19:10.210" v="3739" actId="14100"/>
          <ac:picMkLst>
            <pc:docMk/>
            <pc:sldMk cId="1728280473" sldId="825"/>
            <ac:picMk id="19" creationId="{C1776E57-2523-FB11-F9D4-410D15AF465B}"/>
          </ac:picMkLst>
        </pc:picChg>
        <pc:picChg chg="add mod">
          <ac:chgData name="Michele Battistoni" userId="1b0411bd-0532-40ef-a293-07853b6221c1" providerId="ADAL" clId="{F13941CF-D640-4860-9C23-A1F1E2397323}" dt="2025-12-13T23:29:07.745" v="3804" actId="554"/>
          <ac:picMkLst>
            <pc:docMk/>
            <pc:sldMk cId="1728280473" sldId="825"/>
            <ac:picMk id="21" creationId="{11742726-0113-0CCC-11D2-B9F85CC17576}"/>
          </ac:picMkLst>
        </pc:picChg>
        <pc:picChg chg="add mod">
          <ac:chgData name="Michele Battistoni" userId="1b0411bd-0532-40ef-a293-07853b6221c1" providerId="ADAL" clId="{F13941CF-D640-4860-9C23-A1F1E2397323}" dt="2025-12-13T23:29:07.745" v="3804" actId="554"/>
          <ac:picMkLst>
            <pc:docMk/>
            <pc:sldMk cId="1728280473" sldId="825"/>
            <ac:picMk id="26" creationId="{38ED0B0A-6BEF-A273-0B56-772F9AC7DCC9}"/>
          </ac:picMkLst>
        </pc:picChg>
        <pc:picChg chg="add mod">
          <ac:chgData name="Michele Battistoni" userId="1b0411bd-0532-40ef-a293-07853b6221c1" providerId="ADAL" clId="{F13941CF-D640-4860-9C23-A1F1E2397323}" dt="2025-12-13T23:29:07.745" v="3804" actId="554"/>
          <ac:picMkLst>
            <pc:docMk/>
            <pc:sldMk cId="1728280473" sldId="825"/>
            <ac:picMk id="28" creationId="{46255ECF-ECE2-8844-D1E1-7DCD0F27E8B7}"/>
          </ac:picMkLst>
        </pc:picChg>
      </pc:sldChg>
      <pc:sldChg chg="del modNotesTx">
        <pc:chgData name="Michele Battistoni" userId="1b0411bd-0532-40ef-a293-07853b6221c1" providerId="ADAL" clId="{F13941CF-D640-4860-9C23-A1F1E2397323}" dt="2025-12-13T23:27:49.481" v="3797" actId="47"/>
        <pc:sldMkLst>
          <pc:docMk/>
          <pc:sldMk cId="2424850560" sldId="826"/>
        </pc:sldMkLst>
      </pc:sldChg>
      <pc:sldChg chg="del">
        <pc:chgData name="Michele Battistoni" userId="1b0411bd-0532-40ef-a293-07853b6221c1" providerId="ADAL" clId="{F13941CF-D640-4860-9C23-A1F1E2397323}" dt="2025-12-13T01:17:47.118" v="0" actId="47"/>
        <pc:sldMkLst>
          <pc:docMk/>
          <pc:sldMk cId="3658396448" sldId="827"/>
        </pc:sldMkLst>
      </pc:sldChg>
      <pc:sldChg chg="addSp delSp modSp mod">
        <pc:chgData name="Michele Battistoni" userId="1b0411bd-0532-40ef-a293-07853b6221c1" providerId="ADAL" clId="{F13941CF-D640-4860-9C23-A1F1E2397323}" dt="2025-12-14T05:54:02.817" v="4899" actId="20577"/>
        <pc:sldMkLst>
          <pc:docMk/>
          <pc:sldMk cId="2823884322" sldId="828"/>
        </pc:sldMkLst>
        <pc:spChg chg="mod">
          <ac:chgData name="Michele Battistoni" userId="1b0411bd-0532-40ef-a293-07853b6221c1" providerId="ADAL" clId="{F13941CF-D640-4860-9C23-A1F1E2397323}" dt="2025-12-13T01:22:55.855" v="192"/>
          <ac:spMkLst>
            <pc:docMk/>
            <pc:sldMk cId="2823884322" sldId="828"/>
            <ac:spMk id="2" creationId="{248138DD-E361-C6D9-6631-43588FB9B368}"/>
          </ac:spMkLst>
        </pc:spChg>
        <pc:spChg chg="del mod">
          <ac:chgData name="Michele Battistoni" userId="1b0411bd-0532-40ef-a293-07853b6221c1" providerId="ADAL" clId="{F13941CF-D640-4860-9C23-A1F1E2397323}" dt="2025-12-13T01:31:19.221" v="646" actId="478"/>
          <ac:spMkLst>
            <pc:docMk/>
            <pc:sldMk cId="2823884322" sldId="828"/>
            <ac:spMk id="4" creationId="{942249C9-D568-AC75-9BDC-84E478A22AAB}"/>
          </ac:spMkLst>
        </pc:spChg>
        <pc:spChg chg="del mod">
          <ac:chgData name="Michele Battistoni" userId="1b0411bd-0532-40ef-a293-07853b6221c1" providerId="ADAL" clId="{F13941CF-D640-4860-9C23-A1F1E2397323}" dt="2025-12-13T01:31:18.019" v="645" actId="478"/>
          <ac:spMkLst>
            <pc:docMk/>
            <pc:sldMk cId="2823884322" sldId="828"/>
            <ac:spMk id="7" creationId="{F2AB7251-FE41-C804-5FEB-CA2A46EB1B4D}"/>
          </ac:spMkLst>
        </pc:spChg>
        <pc:spChg chg="del mod">
          <ac:chgData name="Michele Battistoni" userId="1b0411bd-0532-40ef-a293-07853b6221c1" providerId="ADAL" clId="{F13941CF-D640-4860-9C23-A1F1E2397323}" dt="2025-12-13T01:31:16.887" v="644" actId="478"/>
          <ac:spMkLst>
            <pc:docMk/>
            <pc:sldMk cId="2823884322" sldId="828"/>
            <ac:spMk id="8" creationId="{3394E223-62E0-BFE3-00BF-80660E7DA48A}"/>
          </ac:spMkLst>
        </pc:spChg>
        <pc:spChg chg="mod">
          <ac:chgData name="Michele Battistoni" userId="1b0411bd-0532-40ef-a293-07853b6221c1" providerId="ADAL" clId="{F13941CF-D640-4860-9C23-A1F1E2397323}" dt="2025-12-13T01:31:10.056" v="642" actId="1076"/>
          <ac:spMkLst>
            <pc:docMk/>
            <pc:sldMk cId="2823884322" sldId="828"/>
            <ac:spMk id="12" creationId="{178D6F40-A77B-04F5-5E9C-F23DB7E352D6}"/>
          </ac:spMkLst>
        </pc:spChg>
        <pc:spChg chg="del mod">
          <ac:chgData name="Michele Battistoni" userId="1b0411bd-0532-40ef-a293-07853b6221c1" providerId="ADAL" clId="{F13941CF-D640-4860-9C23-A1F1E2397323}" dt="2025-12-13T01:31:07.435" v="641" actId="478"/>
          <ac:spMkLst>
            <pc:docMk/>
            <pc:sldMk cId="2823884322" sldId="828"/>
            <ac:spMk id="19" creationId="{2467177C-6BDB-1945-FC93-38F5C183C2DD}"/>
          </ac:spMkLst>
        </pc:spChg>
        <pc:spChg chg="del">
          <ac:chgData name="Michele Battistoni" userId="1b0411bd-0532-40ef-a293-07853b6221c1" providerId="ADAL" clId="{F13941CF-D640-4860-9C23-A1F1E2397323}" dt="2025-12-13T01:18:19.139" v="72" actId="478"/>
          <ac:spMkLst>
            <pc:docMk/>
            <pc:sldMk cId="2823884322" sldId="828"/>
            <ac:spMk id="30" creationId="{CD54DDE6-51A4-65FB-02A7-AE5791B2913A}"/>
          </ac:spMkLst>
        </pc:spChg>
        <pc:spChg chg="add mod topLvl">
          <ac:chgData name="Michele Battistoni" userId="1b0411bd-0532-40ef-a293-07853b6221c1" providerId="ADAL" clId="{F13941CF-D640-4860-9C23-A1F1E2397323}" dt="2025-12-13T01:26:08.709" v="237" actId="164"/>
          <ac:spMkLst>
            <pc:docMk/>
            <pc:sldMk cId="2823884322" sldId="828"/>
            <ac:spMk id="53" creationId="{89B5F775-3FC0-B13F-86CE-777210D7D739}"/>
          </ac:spMkLst>
        </pc:spChg>
        <pc:spChg chg="add del">
          <ac:chgData name="Michele Battistoni" userId="1b0411bd-0532-40ef-a293-07853b6221c1" providerId="ADAL" clId="{F13941CF-D640-4860-9C23-A1F1E2397323}" dt="2025-12-13T01:21:02.530" v="165" actId="22"/>
          <ac:spMkLst>
            <pc:docMk/>
            <pc:sldMk cId="2823884322" sldId="828"/>
            <ac:spMk id="57" creationId="{4EDA2523-C5EF-876B-9EB7-39C0697A5A28}"/>
          </ac:spMkLst>
        </pc:spChg>
        <pc:spChg chg="add del mod">
          <ac:chgData name="Michele Battistoni" userId="1b0411bd-0532-40ef-a293-07853b6221c1" providerId="ADAL" clId="{F13941CF-D640-4860-9C23-A1F1E2397323}" dt="2025-12-13T01:22:46.524" v="191" actId="478"/>
          <ac:spMkLst>
            <pc:docMk/>
            <pc:sldMk cId="2823884322" sldId="828"/>
            <ac:spMk id="59" creationId="{523DCC03-2341-1429-7678-F9A5DF885EF1}"/>
          </ac:spMkLst>
        </pc:spChg>
        <pc:spChg chg="add del">
          <ac:chgData name="Michele Battistoni" userId="1b0411bd-0532-40ef-a293-07853b6221c1" providerId="ADAL" clId="{F13941CF-D640-4860-9C23-A1F1E2397323}" dt="2025-12-13T01:21:13.148" v="170" actId="22"/>
          <ac:spMkLst>
            <pc:docMk/>
            <pc:sldMk cId="2823884322" sldId="828"/>
            <ac:spMk id="61" creationId="{314447EC-8488-7BBE-DAD7-9449063CA134}"/>
          </ac:spMkLst>
        </pc:spChg>
        <pc:spChg chg="add del mod">
          <ac:chgData name="Michele Battistoni" userId="1b0411bd-0532-40ef-a293-07853b6221c1" providerId="ADAL" clId="{F13941CF-D640-4860-9C23-A1F1E2397323}" dt="2025-12-13T01:22:46.524" v="191" actId="478"/>
          <ac:spMkLst>
            <pc:docMk/>
            <pc:sldMk cId="2823884322" sldId="828"/>
            <ac:spMk id="63" creationId="{FEA6CF4C-51C0-AC65-10DC-B7EE901AC3DD}"/>
          </ac:spMkLst>
        </pc:spChg>
        <pc:spChg chg="add mod">
          <ac:chgData name="Michele Battistoni" userId="1b0411bd-0532-40ef-a293-07853b6221c1" providerId="ADAL" clId="{F13941CF-D640-4860-9C23-A1F1E2397323}" dt="2025-12-14T05:54:02.817" v="4899" actId="20577"/>
          <ac:spMkLst>
            <pc:docMk/>
            <pc:sldMk cId="2823884322" sldId="828"/>
            <ac:spMk id="67" creationId="{0676E90A-6508-C46A-4115-9082C8E71DE0}"/>
          </ac:spMkLst>
        </pc:spChg>
        <pc:spChg chg="add del mod">
          <ac:chgData name="Michele Battistoni" userId="1b0411bd-0532-40ef-a293-07853b6221c1" providerId="ADAL" clId="{F13941CF-D640-4860-9C23-A1F1E2397323}" dt="2025-12-14T05:37:30.913" v="4853" actId="478"/>
          <ac:spMkLst>
            <pc:docMk/>
            <pc:sldMk cId="2823884322" sldId="828"/>
            <ac:spMk id="69" creationId="{992D77E5-5A10-2654-E548-2EA7A1C83B31}"/>
          </ac:spMkLst>
        </pc:spChg>
        <pc:spChg chg="add del mod">
          <ac:chgData name="Michele Battistoni" userId="1b0411bd-0532-40ef-a293-07853b6221c1" providerId="ADAL" clId="{F13941CF-D640-4860-9C23-A1F1E2397323}" dt="2025-12-13T01:31:59.682" v="651" actId="478"/>
          <ac:spMkLst>
            <pc:docMk/>
            <pc:sldMk cId="2823884322" sldId="828"/>
            <ac:spMk id="78" creationId="{1FCCDA82-0EF2-768B-4A25-E8FCFCAA5222}"/>
          </ac:spMkLst>
        </pc:spChg>
        <pc:spChg chg="add del mod">
          <ac:chgData name="Michele Battistoni" userId="1b0411bd-0532-40ef-a293-07853b6221c1" providerId="ADAL" clId="{F13941CF-D640-4860-9C23-A1F1E2397323}" dt="2025-12-13T01:31:59.682" v="651" actId="478"/>
          <ac:spMkLst>
            <pc:docMk/>
            <pc:sldMk cId="2823884322" sldId="828"/>
            <ac:spMk id="79" creationId="{80444CE4-376E-7442-889D-EBE2064C4984}"/>
          </ac:spMkLst>
        </pc:spChg>
        <pc:spChg chg="add del mod">
          <ac:chgData name="Michele Battistoni" userId="1b0411bd-0532-40ef-a293-07853b6221c1" providerId="ADAL" clId="{F13941CF-D640-4860-9C23-A1F1E2397323}" dt="2025-12-13T01:31:59.682" v="651" actId="478"/>
          <ac:spMkLst>
            <pc:docMk/>
            <pc:sldMk cId="2823884322" sldId="828"/>
            <ac:spMk id="80" creationId="{6F9A81C5-D93C-AE39-BC05-6C19B2758EDB}"/>
          </ac:spMkLst>
        </pc:spChg>
        <pc:spChg chg="add mod">
          <ac:chgData name="Michele Battistoni" userId="1b0411bd-0532-40ef-a293-07853b6221c1" providerId="ADAL" clId="{F13941CF-D640-4860-9C23-A1F1E2397323}" dt="2025-12-13T01:32:00.247" v="652"/>
          <ac:spMkLst>
            <pc:docMk/>
            <pc:sldMk cId="2823884322" sldId="828"/>
            <ac:spMk id="81" creationId="{021CEABC-0750-4170-CFDF-4B9A13924988}"/>
          </ac:spMkLst>
        </pc:spChg>
        <pc:spChg chg="add mod">
          <ac:chgData name="Michele Battistoni" userId="1b0411bd-0532-40ef-a293-07853b6221c1" providerId="ADAL" clId="{F13941CF-D640-4860-9C23-A1F1E2397323}" dt="2025-12-13T01:32:00.247" v="652"/>
          <ac:spMkLst>
            <pc:docMk/>
            <pc:sldMk cId="2823884322" sldId="828"/>
            <ac:spMk id="82" creationId="{937FB812-46EF-656E-1644-1F4B15AF9CE4}"/>
          </ac:spMkLst>
        </pc:spChg>
        <pc:spChg chg="add mod">
          <ac:chgData name="Michele Battistoni" userId="1b0411bd-0532-40ef-a293-07853b6221c1" providerId="ADAL" clId="{F13941CF-D640-4860-9C23-A1F1E2397323}" dt="2025-12-14T05:39:44.889" v="4889" actId="20577"/>
          <ac:spMkLst>
            <pc:docMk/>
            <pc:sldMk cId="2823884322" sldId="828"/>
            <ac:spMk id="83" creationId="{785506F4-3ACE-42A3-F538-5B34418D367A}"/>
          </ac:spMkLst>
        </pc:spChg>
        <pc:spChg chg="add del">
          <ac:chgData name="Michele Battistoni" userId="1b0411bd-0532-40ef-a293-07853b6221c1" providerId="ADAL" clId="{F13941CF-D640-4860-9C23-A1F1E2397323}" dt="2025-12-13T01:32:19.002" v="705" actId="22"/>
          <ac:spMkLst>
            <pc:docMk/>
            <pc:sldMk cId="2823884322" sldId="828"/>
            <ac:spMk id="85" creationId="{F5B45BE3-3270-AF3E-D893-708D7F044FA1}"/>
          </ac:spMkLst>
        </pc:spChg>
        <pc:spChg chg="add mod">
          <ac:chgData name="Michele Battistoni" userId="1b0411bd-0532-40ef-a293-07853b6221c1" providerId="ADAL" clId="{F13941CF-D640-4860-9C23-A1F1E2397323}" dt="2025-12-13T01:32:59.086" v="773" actId="1038"/>
          <ac:spMkLst>
            <pc:docMk/>
            <pc:sldMk cId="2823884322" sldId="828"/>
            <ac:spMk id="87" creationId="{F6E04D13-B467-30C4-3F31-34623657A596}"/>
          </ac:spMkLst>
        </pc:spChg>
        <pc:grpChg chg="del mod topLvl">
          <ac:chgData name="Michele Battistoni" userId="1b0411bd-0532-40ef-a293-07853b6221c1" providerId="ADAL" clId="{F13941CF-D640-4860-9C23-A1F1E2397323}" dt="2025-12-13T01:23:19.836" v="200" actId="165"/>
          <ac:grpSpMkLst>
            <pc:docMk/>
            <pc:sldMk cId="2823884322" sldId="828"/>
            <ac:grpSpMk id="51" creationId="{F09B6E83-89EF-9ED1-88EB-51F089024384}"/>
          </ac:grpSpMkLst>
        </pc:grpChg>
        <pc:grpChg chg="add del mod">
          <ac:chgData name="Michele Battistoni" userId="1b0411bd-0532-40ef-a293-07853b6221c1" providerId="ADAL" clId="{F13941CF-D640-4860-9C23-A1F1E2397323}" dt="2025-12-13T01:23:11.630" v="197" actId="165"/>
          <ac:grpSpMkLst>
            <pc:docMk/>
            <pc:sldMk cId="2823884322" sldId="828"/>
            <ac:grpSpMk id="54" creationId="{93B2A2EC-2EFA-D30D-4808-5F5CF94A24CE}"/>
          </ac:grpSpMkLst>
        </pc:grpChg>
        <pc:grpChg chg="add del mod">
          <ac:chgData name="Michele Battistoni" userId="1b0411bd-0532-40ef-a293-07853b6221c1" providerId="ADAL" clId="{F13941CF-D640-4860-9C23-A1F1E2397323}" dt="2025-12-13T01:23:17.854" v="199" actId="165"/>
          <ac:grpSpMkLst>
            <pc:docMk/>
            <pc:sldMk cId="2823884322" sldId="828"/>
            <ac:grpSpMk id="65" creationId="{ABBEEF81-0DCA-C144-E806-3277E70670F9}"/>
          </ac:grpSpMkLst>
        </pc:grpChg>
        <pc:grpChg chg="add mod">
          <ac:chgData name="Michele Battistoni" userId="1b0411bd-0532-40ef-a293-07853b6221c1" providerId="ADAL" clId="{F13941CF-D640-4860-9C23-A1F1E2397323}" dt="2025-12-13T01:29:44.852" v="366" actId="1038"/>
          <ac:grpSpMkLst>
            <pc:docMk/>
            <pc:sldMk cId="2823884322" sldId="828"/>
            <ac:grpSpMk id="68" creationId="{46821585-B84B-4E9C-C637-75E0CC63E117}"/>
          </ac:grpSpMkLst>
        </pc:grpChg>
        <pc:grpChg chg="add mod">
          <ac:chgData name="Michele Battistoni" userId="1b0411bd-0532-40ef-a293-07853b6221c1" providerId="ADAL" clId="{F13941CF-D640-4860-9C23-A1F1E2397323}" dt="2025-12-13T01:32:44.004" v="740" actId="1038"/>
          <ac:grpSpMkLst>
            <pc:docMk/>
            <pc:sldMk cId="2823884322" sldId="828"/>
            <ac:grpSpMk id="70" creationId="{D7747210-72AA-7537-4E6E-4B1D1E5A97AF}"/>
          </ac:grpSpMkLst>
        </pc:grpChg>
        <pc:picChg chg="del">
          <ac:chgData name="Michele Battistoni" userId="1b0411bd-0532-40ef-a293-07853b6221c1" providerId="ADAL" clId="{F13941CF-D640-4860-9C23-A1F1E2397323}" dt="2025-12-13T01:29:06.499" v="285" actId="478"/>
          <ac:picMkLst>
            <pc:docMk/>
            <pc:sldMk cId="2823884322" sldId="828"/>
            <ac:picMk id="14" creationId="{A9B7DBBD-1B61-020C-669D-E6365772D7BE}"/>
          </ac:picMkLst>
        </pc:picChg>
        <pc:picChg chg="del mod">
          <ac:chgData name="Michele Battistoni" userId="1b0411bd-0532-40ef-a293-07853b6221c1" providerId="ADAL" clId="{F13941CF-D640-4860-9C23-A1F1E2397323}" dt="2025-12-13T01:29:07.750" v="286" actId="478"/>
          <ac:picMkLst>
            <pc:docMk/>
            <pc:sldMk cId="2823884322" sldId="828"/>
            <ac:picMk id="26" creationId="{A6E8BA25-29DD-6794-6D38-DA38792D9D8D}"/>
          </ac:picMkLst>
        </pc:picChg>
        <pc:picChg chg="mod">
          <ac:chgData name="Michele Battistoni" userId="1b0411bd-0532-40ef-a293-07853b6221c1" providerId="ADAL" clId="{F13941CF-D640-4860-9C23-A1F1E2397323}" dt="2025-12-13T01:33:45.096" v="777" actId="1036"/>
          <ac:picMkLst>
            <pc:docMk/>
            <pc:sldMk cId="2823884322" sldId="828"/>
            <ac:picMk id="28" creationId="{BDAD0157-FB5A-75ED-7D59-1F0586592233}"/>
          </ac:picMkLst>
        </pc:picChg>
        <pc:picChg chg="mod">
          <ac:chgData name="Michele Battistoni" userId="1b0411bd-0532-40ef-a293-07853b6221c1" providerId="ADAL" clId="{F13941CF-D640-4860-9C23-A1F1E2397323}" dt="2025-12-13T01:29:50.322" v="404" actId="1037"/>
          <ac:picMkLst>
            <pc:docMk/>
            <pc:sldMk cId="2823884322" sldId="828"/>
            <ac:picMk id="39" creationId="{966FC120-03B2-09E1-04ED-156C50B473B4}"/>
          </ac:picMkLst>
        </pc:picChg>
        <pc:picChg chg="del mod">
          <ac:chgData name="Michele Battistoni" userId="1b0411bd-0532-40ef-a293-07853b6221c1" providerId="ADAL" clId="{F13941CF-D640-4860-9C23-A1F1E2397323}" dt="2025-12-13T01:29:05.201" v="284" actId="478"/>
          <ac:picMkLst>
            <pc:docMk/>
            <pc:sldMk cId="2823884322" sldId="828"/>
            <ac:picMk id="44" creationId="{2D5B35E3-93B1-1518-9593-21B6B1AF0E39}"/>
          </ac:picMkLst>
        </pc:picChg>
        <pc:picChg chg="mod topLvl">
          <ac:chgData name="Michele Battistoni" userId="1b0411bd-0532-40ef-a293-07853b6221c1" providerId="ADAL" clId="{F13941CF-D640-4860-9C23-A1F1E2397323}" dt="2025-12-13T01:26:08.709" v="237" actId="164"/>
          <ac:picMkLst>
            <pc:docMk/>
            <pc:sldMk cId="2823884322" sldId="828"/>
            <ac:picMk id="46" creationId="{F6008A41-4AB1-C9D8-645F-26B3C3CEE666}"/>
          </ac:picMkLst>
        </pc:picChg>
        <pc:picChg chg="del">
          <ac:chgData name="Michele Battistoni" userId="1b0411bd-0532-40ef-a293-07853b6221c1" providerId="ADAL" clId="{F13941CF-D640-4860-9C23-A1F1E2397323}" dt="2025-12-13T01:30:51.433" v="583" actId="478"/>
          <ac:picMkLst>
            <pc:docMk/>
            <pc:sldMk cId="2823884322" sldId="828"/>
            <ac:picMk id="47" creationId="{DF1C4AC4-829F-AB5F-A08B-5D5B2A89A8BD}"/>
          </ac:picMkLst>
        </pc:picChg>
        <pc:picChg chg="del mod">
          <ac:chgData name="Michele Battistoni" userId="1b0411bd-0532-40ef-a293-07853b6221c1" providerId="ADAL" clId="{F13941CF-D640-4860-9C23-A1F1E2397323}" dt="2025-12-13T01:24:20.352" v="208" actId="478"/>
          <ac:picMkLst>
            <pc:docMk/>
            <pc:sldMk cId="2823884322" sldId="828"/>
            <ac:picMk id="48" creationId="{4B812236-F27C-58ED-FB90-A0751711B776}"/>
          </ac:picMkLst>
        </pc:picChg>
        <pc:picChg chg="mod topLvl">
          <ac:chgData name="Michele Battistoni" userId="1b0411bd-0532-40ef-a293-07853b6221c1" providerId="ADAL" clId="{F13941CF-D640-4860-9C23-A1F1E2397323}" dt="2025-12-13T01:26:08.709" v="237" actId="164"/>
          <ac:picMkLst>
            <pc:docMk/>
            <pc:sldMk cId="2823884322" sldId="828"/>
            <ac:picMk id="49" creationId="{9C3FE8E7-D64D-2D58-C3E5-10AB7FF8EC40}"/>
          </ac:picMkLst>
        </pc:picChg>
        <pc:picChg chg="mod topLvl">
          <ac:chgData name="Michele Battistoni" userId="1b0411bd-0532-40ef-a293-07853b6221c1" providerId="ADAL" clId="{F13941CF-D640-4860-9C23-A1F1E2397323}" dt="2025-12-13T01:26:08.709" v="237" actId="164"/>
          <ac:picMkLst>
            <pc:docMk/>
            <pc:sldMk cId="2823884322" sldId="828"/>
            <ac:picMk id="50" creationId="{5220810D-5E73-3675-F8D9-F4D767A2A9AF}"/>
          </ac:picMkLst>
        </pc:picChg>
        <pc:picChg chg="add del mod modCrop">
          <ac:chgData name="Michele Battistoni" userId="1b0411bd-0532-40ef-a293-07853b6221c1" providerId="ADAL" clId="{F13941CF-D640-4860-9C23-A1F1E2397323}" dt="2025-12-13T01:23:22.715" v="201" actId="21"/>
          <ac:picMkLst>
            <pc:docMk/>
            <pc:sldMk cId="2823884322" sldId="828"/>
            <ac:picMk id="64" creationId="{A83B6EF5-E55F-1F4F-C2A3-45C909D43A68}"/>
          </ac:picMkLst>
        </pc:picChg>
        <pc:picChg chg="add mod modCrop">
          <ac:chgData name="Michele Battistoni" userId="1b0411bd-0532-40ef-a293-07853b6221c1" providerId="ADAL" clId="{F13941CF-D640-4860-9C23-A1F1E2397323}" dt="2025-12-14T05:37:25.419" v="4852" actId="732"/>
          <ac:picMkLst>
            <pc:docMk/>
            <pc:sldMk cId="2823884322" sldId="828"/>
            <ac:picMk id="66" creationId="{DE11AA02-6DD3-8604-065A-A1F230C77FBB}"/>
          </ac:picMkLst>
        </pc:picChg>
        <pc:picChg chg="add del mod modCrop">
          <ac:chgData name="Michele Battistoni" userId="1b0411bd-0532-40ef-a293-07853b6221c1" providerId="ADAL" clId="{F13941CF-D640-4860-9C23-A1F1E2397323}" dt="2025-12-13T01:27:52.932" v="267" actId="21"/>
          <ac:picMkLst>
            <pc:docMk/>
            <pc:sldMk cId="2823884322" sldId="828"/>
            <ac:picMk id="71" creationId="{39172EED-9E7D-20FE-2267-2A0964E08D02}"/>
          </ac:picMkLst>
        </pc:picChg>
        <pc:picChg chg="add del mod modCrop">
          <ac:chgData name="Michele Battistoni" userId="1b0411bd-0532-40ef-a293-07853b6221c1" providerId="ADAL" clId="{F13941CF-D640-4860-9C23-A1F1E2397323}" dt="2025-12-13T01:28:17.815" v="272" actId="21"/>
          <ac:picMkLst>
            <pc:docMk/>
            <pc:sldMk cId="2823884322" sldId="828"/>
            <ac:picMk id="72" creationId="{4031F9B0-137D-CCF4-E0ED-9817E08A5210}"/>
          </ac:picMkLst>
        </pc:picChg>
        <pc:picChg chg="add del mod">
          <ac:chgData name="Michele Battistoni" userId="1b0411bd-0532-40ef-a293-07853b6221c1" providerId="ADAL" clId="{F13941CF-D640-4860-9C23-A1F1E2397323}" dt="2025-12-13T01:31:00.593" v="638" actId="478"/>
          <ac:picMkLst>
            <pc:docMk/>
            <pc:sldMk cId="2823884322" sldId="828"/>
            <ac:picMk id="73" creationId="{577B4B02-CDEA-799D-D427-1F3CCA39579D}"/>
          </ac:picMkLst>
        </pc:picChg>
        <pc:picChg chg="add del mod">
          <ac:chgData name="Michele Battistoni" userId="1b0411bd-0532-40ef-a293-07853b6221c1" providerId="ADAL" clId="{F13941CF-D640-4860-9C23-A1F1E2397323}" dt="2025-12-13T01:31:03.107" v="640" actId="478"/>
          <ac:picMkLst>
            <pc:docMk/>
            <pc:sldMk cId="2823884322" sldId="828"/>
            <ac:picMk id="74" creationId="{CCCC5CFB-E348-95D5-3CB7-2328B3350788}"/>
          </ac:picMkLst>
        </pc:picChg>
        <pc:picChg chg="add del mod">
          <ac:chgData name="Michele Battistoni" userId="1b0411bd-0532-40ef-a293-07853b6221c1" providerId="ADAL" clId="{F13941CF-D640-4860-9C23-A1F1E2397323}" dt="2025-12-13T01:31:01.656" v="639" actId="478"/>
          <ac:picMkLst>
            <pc:docMk/>
            <pc:sldMk cId="2823884322" sldId="828"/>
            <ac:picMk id="75" creationId="{FB7A0891-8A7B-B36D-96C7-CDAC45F3912E}"/>
          </ac:picMkLst>
        </pc:picChg>
        <pc:picChg chg="add del mod">
          <ac:chgData name="Michele Battistoni" userId="1b0411bd-0532-40ef-a293-07853b6221c1" providerId="ADAL" clId="{F13941CF-D640-4860-9C23-A1F1E2397323}" dt="2025-12-13T01:30:59.066" v="637" actId="478"/>
          <ac:picMkLst>
            <pc:docMk/>
            <pc:sldMk cId="2823884322" sldId="828"/>
            <ac:picMk id="76" creationId="{8B9EB0B6-01C4-5705-00AA-80E0179882CF}"/>
          </ac:picMkLst>
        </pc:picChg>
        <pc:picChg chg="add mod ord">
          <ac:chgData name="Michele Battistoni" userId="1b0411bd-0532-40ef-a293-07853b6221c1" providerId="ADAL" clId="{F13941CF-D640-4860-9C23-A1F1E2397323}" dt="2025-12-13T01:30:48.518" v="582" actId="167"/>
          <ac:picMkLst>
            <pc:docMk/>
            <pc:sldMk cId="2823884322" sldId="828"/>
            <ac:picMk id="77" creationId="{33ECCA90-3021-581A-5445-BDEC01A22097}"/>
          </ac:picMkLst>
        </pc:picChg>
        <pc:picChg chg="add del mod">
          <ac:chgData name="Michele Battistoni" userId="1b0411bd-0532-40ef-a293-07853b6221c1" providerId="ADAL" clId="{F13941CF-D640-4860-9C23-A1F1E2397323}" dt="2025-12-13T01:33:03.232" v="775" actId="478"/>
          <ac:picMkLst>
            <pc:docMk/>
            <pc:sldMk cId="2823884322" sldId="828"/>
            <ac:picMk id="88" creationId="{7A2CC0C0-EC0A-519A-176F-E3D6A8E5809E}"/>
          </ac:picMkLst>
        </pc:picChg>
        <pc:picChg chg="add del mod">
          <ac:chgData name="Michele Battistoni" userId="1b0411bd-0532-40ef-a293-07853b6221c1" providerId="ADAL" clId="{F13941CF-D640-4860-9C23-A1F1E2397323}" dt="2025-12-13T01:33:02.157" v="774" actId="478"/>
          <ac:picMkLst>
            <pc:docMk/>
            <pc:sldMk cId="2823884322" sldId="828"/>
            <ac:picMk id="89" creationId="{713B4D8E-FFE1-F3A3-389E-6E6B9470CF48}"/>
          </ac:picMkLst>
        </pc:picChg>
        <pc:cxnChg chg="del mod">
          <ac:chgData name="Michele Battistoni" userId="1b0411bd-0532-40ef-a293-07853b6221c1" providerId="ADAL" clId="{F13941CF-D640-4860-9C23-A1F1E2397323}" dt="2025-12-13T01:18:19.139" v="72" actId="478"/>
          <ac:cxnSpMkLst>
            <pc:docMk/>
            <pc:sldMk cId="2823884322" sldId="828"/>
            <ac:cxnSpMk id="31" creationId="{839C20CA-D93F-16EC-52DE-83CCCCE2A299}"/>
          </ac:cxnSpMkLst>
        </pc:cxnChg>
        <pc:cxnChg chg="mod">
          <ac:chgData name="Michele Battistoni" userId="1b0411bd-0532-40ef-a293-07853b6221c1" providerId="ADAL" clId="{F13941CF-D640-4860-9C23-A1F1E2397323}" dt="2025-12-13T01:30:56.945" v="636" actId="1038"/>
          <ac:cxnSpMkLst>
            <pc:docMk/>
            <pc:sldMk cId="2823884322" sldId="828"/>
            <ac:cxnSpMk id="32" creationId="{1D87403C-10E3-D17F-5EB0-602D86F76E23}"/>
          </ac:cxnSpMkLst>
        </pc:cxnChg>
        <pc:cxnChg chg="add mod">
          <ac:chgData name="Michele Battistoni" userId="1b0411bd-0532-40ef-a293-07853b6221c1" providerId="ADAL" clId="{F13941CF-D640-4860-9C23-A1F1E2397323}" dt="2025-12-13T02:34:41.164" v="1065" actId="1037"/>
          <ac:cxnSpMkLst>
            <pc:docMk/>
            <pc:sldMk cId="2823884322" sldId="828"/>
            <ac:cxnSpMk id="90" creationId="{0D972383-38F0-A55C-A6BA-981292CCBFBA}"/>
          </ac:cxnSpMkLst>
        </pc:cxnChg>
      </pc:sldChg>
      <pc:sldChg chg="del">
        <pc:chgData name="Michele Battistoni" userId="1b0411bd-0532-40ef-a293-07853b6221c1" providerId="ADAL" clId="{F13941CF-D640-4860-9C23-A1F1E2397323}" dt="2025-12-13T01:29:22.256" v="287" actId="47"/>
        <pc:sldMkLst>
          <pc:docMk/>
          <pc:sldMk cId="665256146" sldId="829"/>
        </pc:sldMkLst>
      </pc:sldChg>
      <pc:sldChg chg="delSp mod">
        <pc:chgData name="Michele Battistoni" userId="1b0411bd-0532-40ef-a293-07853b6221c1" providerId="ADAL" clId="{F13941CF-D640-4860-9C23-A1F1E2397323}" dt="2025-12-14T00:50:03.130" v="3921" actId="478"/>
        <pc:sldMkLst>
          <pc:docMk/>
          <pc:sldMk cId="1794390937" sldId="1046"/>
        </pc:sldMkLst>
        <pc:spChg chg="del">
          <ac:chgData name="Michele Battistoni" userId="1b0411bd-0532-40ef-a293-07853b6221c1" providerId="ADAL" clId="{F13941CF-D640-4860-9C23-A1F1E2397323}" dt="2025-12-14T00:50:03.130" v="3921" actId="478"/>
          <ac:spMkLst>
            <pc:docMk/>
            <pc:sldMk cId="1794390937" sldId="1046"/>
            <ac:spMk id="17" creationId="{5E55C1D6-1927-F6F0-0685-F541EBFC82E9}"/>
          </ac:spMkLst>
        </pc:spChg>
      </pc:sldChg>
      <pc:sldChg chg="del">
        <pc:chgData name="Michele Battistoni" userId="1b0411bd-0532-40ef-a293-07853b6221c1" providerId="ADAL" clId="{F13941CF-D640-4860-9C23-A1F1E2397323}" dt="2025-12-13T15:46:25.749" v="2235" actId="47"/>
        <pc:sldMkLst>
          <pc:docMk/>
          <pc:sldMk cId="2301966157" sldId="1047"/>
        </pc:sldMkLst>
      </pc:sldChg>
      <pc:sldChg chg="addSp delSp modSp mod">
        <pc:chgData name="Michele Battistoni" userId="1b0411bd-0532-40ef-a293-07853b6221c1" providerId="ADAL" clId="{F13941CF-D640-4860-9C23-A1F1E2397323}" dt="2025-12-13T02:29:12.995" v="997" actId="14100"/>
        <pc:sldMkLst>
          <pc:docMk/>
          <pc:sldMk cId="215944890" sldId="1048"/>
        </pc:sldMkLst>
        <pc:spChg chg="del">
          <ac:chgData name="Michele Battistoni" userId="1b0411bd-0532-40ef-a293-07853b6221c1" providerId="ADAL" clId="{F13941CF-D640-4860-9C23-A1F1E2397323}" dt="2025-12-13T02:13:23.492" v="840" actId="478"/>
          <ac:spMkLst>
            <pc:docMk/>
            <pc:sldMk cId="215944890" sldId="1048"/>
            <ac:spMk id="3" creationId="{378E5631-A9C6-1C56-45B9-31DB4FB189E7}"/>
          </ac:spMkLst>
        </pc:spChg>
        <pc:spChg chg="del">
          <ac:chgData name="Michele Battistoni" userId="1b0411bd-0532-40ef-a293-07853b6221c1" providerId="ADAL" clId="{F13941CF-D640-4860-9C23-A1F1E2397323}" dt="2025-12-13T02:13:23.492" v="840" actId="478"/>
          <ac:spMkLst>
            <pc:docMk/>
            <pc:sldMk cId="215944890" sldId="1048"/>
            <ac:spMk id="4" creationId="{B6A904D3-18B7-C514-5F50-7048529B4746}"/>
          </ac:spMkLst>
        </pc:spChg>
        <pc:spChg chg="del">
          <ac:chgData name="Michele Battistoni" userId="1b0411bd-0532-40ef-a293-07853b6221c1" providerId="ADAL" clId="{F13941CF-D640-4860-9C23-A1F1E2397323}" dt="2025-12-13T02:13:23.492" v="840" actId="478"/>
          <ac:spMkLst>
            <pc:docMk/>
            <pc:sldMk cId="215944890" sldId="1048"/>
            <ac:spMk id="5" creationId="{079FA384-7240-F009-DD3E-EA88555846C1}"/>
          </ac:spMkLst>
        </pc:spChg>
        <pc:spChg chg="add mod">
          <ac:chgData name="Michele Battistoni" userId="1b0411bd-0532-40ef-a293-07853b6221c1" providerId="ADAL" clId="{F13941CF-D640-4860-9C23-A1F1E2397323}" dt="2025-12-13T02:13:24.071" v="841"/>
          <ac:spMkLst>
            <pc:docMk/>
            <pc:sldMk cId="215944890" sldId="1048"/>
            <ac:spMk id="8" creationId="{6F029E4B-C62E-9880-9A8A-CF866ABB94C0}"/>
          </ac:spMkLst>
        </pc:spChg>
        <pc:spChg chg="add mod">
          <ac:chgData name="Michele Battistoni" userId="1b0411bd-0532-40ef-a293-07853b6221c1" providerId="ADAL" clId="{F13941CF-D640-4860-9C23-A1F1E2397323}" dt="2025-12-13T02:13:24.071" v="841"/>
          <ac:spMkLst>
            <pc:docMk/>
            <pc:sldMk cId="215944890" sldId="1048"/>
            <ac:spMk id="9" creationId="{8EB51CB9-991B-971C-C7F5-69692EAF8C43}"/>
          </ac:spMkLst>
        </pc:spChg>
        <pc:spChg chg="add mod">
          <ac:chgData name="Michele Battistoni" userId="1b0411bd-0532-40ef-a293-07853b6221c1" providerId="ADAL" clId="{F13941CF-D640-4860-9C23-A1F1E2397323}" dt="2025-12-13T02:29:12.995" v="997" actId="14100"/>
          <ac:spMkLst>
            <pc:docMk/>
            <pc:sldMk cId="215944890" sldId="1048"/>
            <ac:spMk id="14" creationId="{6364CFAC-50AE-CDC3-E6DD-1ADEA4135E5C}"/>
          </ac:spMkLst>
        </pc:spChg>
        <pc:picChg chg="add mod">
          <ac:chgData name="Michele Battistoni" userId="1b0411bd-0532-40ef-a293-07853b6221c1" providerId="ADAL" clId="{F13941CF-D640-4860-9C23-A1F1E2397323}" dt="2025-12-13T02:13:38.531" v="850" actId="14826"/>
          <ac:picMkLst>
            <pc:docMk/>
            <pc:sldMk cId="215944890" sldId="1048"/>
            <ac:picMk id="6" creationId="{E3E69360-9254-224B-A5DC-764CD3C98055}"/>
          </ac:picMkLst>
        </pc:picChg>
        <pc:picChg chg="add mod">
          <ac:chgData name="Michele Battistoni" userId="1b0411bd-0532-40ef-a293-07853b6221c1" providerId="ADAL" clId="{F13941CF-D640-4860-9C23-A1F1E2397323}" dt="2025-12-13T02:13:43.747" v="852" actId="14826"/>
          <ac:picMkLst>
            <pc:docMk/>
            <pc:sldMk cId="215944890" sldId="1048"/>
            <ac:picMk id="7" creationId="{33D2C8C5-C326-BFF3-CDB6-3A40B22CC4BC}"/>
          </ac:picMkLst>
        </pc:picChg>
        <pc:picChg chg="add del mod">
          <ac:chgData name="Michele Battistoni" userId="1b0411bd-0532-40ef-a293-07853b6221c1" providerId="ADAL" clId="{F13941CF-D640-4860-9C23-A1F1E2397323}" dt="2025-12-13T02:13:40.239" v="851" actId="21"/>
          <ac:picMkLst>
            <pc:docMk/>
            <pc:sldMk cId="215944890" sldId="1048"/>
            <ac:picMk id="11" creationId="{2EB7DB11-A959-01AA-9BD3-E16056BB62B6}"/>
          </ac:picMkLst>
        </pc:picChg>
        <pc:picChg chg="add del mod">
          <ac:chgData name="Michele Battistoni" userId="1b0411bd-0532-40ef-a293-07853b6221c1" providerId="ADAL" clId="{F13941CF-D640-4860-9C23-A1F1E2397323}" dt="2025-12-13T02:13:34.564" v="849" actId="21"/>
          <ac:picMkLst>
            <pc:docMk/>
            <pc:sldMk cId="215944890" sldId="1048"/>
            <ac:picMk id="13" creationId="{A804E8ED-82E5-2367-AB54-BB3267DB20B6}"/>
          </ac:picMkLst>
        </pc:picChg>
      </pc:sldChg>
      <pc:sldChg chg="delSp del mod">
        <pc:chgData name="Michele Battistoni" userId="1b0411bd-0532-40ef-a293-07853b6221c1" providerId="ADAL" clId="{F13941CF-D640-4860-9C23-A1F1E2397323}" dt="2025-12-13T02:25:06.965" v="949" actId="47"/>
        <pc:sldMkLst>
          <pc:docMk/>
          <pc:sldMk cId="881137425" sldId="1049"/>
        </pc:sldMkLst>
        <pc:picChg chg="del">
          <ac:chgData name="Michele Battistoni" userId="1b0411bd-0532-40ef-a293-07853b6221c1" providerId="ADAL" clId="{F13941CF-D640-4860-9C23-A1F1E2397323}" dt="2025-12-13T02:19:10.002" v="897" actId="478"/>
          <ac:picMkLst>
            <pc:docMk/>
            <pc:sldMk cId="881137425" sldId="1049"/>
            <ac:picMk id="42" creationId="{F3CF4C16-0ED6-6755-0F60-432DA8327F35}"/>
          </ac:picMkLst>
        </pc:picChg>
      </pc:sldChg>
      <pc:sldChg chg="delSp del mod ord">
        <pc:chgData name="Michele Battistoni" userId="1b0411bd-0532-40ef-a293-07853b6221c1" providerId="ADAL" clId="{F13941CF-D640-4860-9C23-A1F1E2397323}" dt="2025-12-13T02:25:06.965" v="949" actId="47"/>
        <pc:sldMkLst>
          <pc:docMk/>
          <pc:sldMk cId="1378886052" sldId="1050"/>
        </pc:sldMkLst>
        <pc:picChg chg="del">
          <ac:chgData name="Michele Battistoni" userId="1b0411bd-0532-40ef-a293-07853b6221c1" providerId="ADAL" clId="{F13941CF-D640-4860-9C23-A1F1E2397323}" dt="2025-12-13T02:19:15.018" v="898" actId="478"/>
          <ac:picMkLst>
            <pc:docMk/>
            <pc:sldMk cId="1378886052" sldId="1050"/>
            <ac:picMk id="24" creationId="{EC0E6E56-15C8-60A7-5D8D-500BB1C8E865}"/>
          </ac:picMkLst>
        </pc:picChg>
      </pc:sldChg>
      <pc:sldChg chg="del">
        <pc:chgData name="Michele Battistoni" userId="1b0411bd-0532-40ef-a293-07853b6221c1" providerId="ADAL" clId="{F13941CF-D640-4860-9C23-A1F1E2397323}" dt="2025-12-13T02:36:44.727" v="1095" actId="47"/>
        <pc:sldMkLst>
          <pc:docMk/>
          <pc:sldMk cId="2577981391" sldId="1051"/>
        </pc:sldMkLst>
      </pc:sldChg>
      <pc:sldChg chg="del">
        <pc:chgData name="Michele Battistoni" userId="1b0411bd-0532-40ef-a293-07853b6221c1" providerId="ADAL" clId="{F13941CF-D640-4860-9C23-A1F1E2397323}" dt="2025-12-13T02:29:44.327" v="1002" actId="47"/>
        <pc:sldMkLst>
          <pc:docMk/>
          <pc:sldMk cId="3886242180" sldId="1052"/>
        </pc:sldMkLst>
      </pc:sldChg>
      <pc:sldChg chg="addSp delSp modSp mod">
        <pc:chgData name="Michele Battistoni" userId="1b0411bd-0532-40ef-a293-07853b6221c1" providerId="ADAL" clId="{F13941CF-D640-4860-9C23-A1F1E2397323}" dt="2025-12-13T02:14:25.699" v="866" actId="14826"/>
        <pc:sldMkLst>
          <pc:docMk/>
          <pc:sldMk cId="673802133" sldId="1053"/>
        </pc:sldMkLst>
        <pc:spChg chg="del">
          <ac:chgData name="Michele Battistoni" userId="1b0411bd-0532-40ef-a293-07853b6221c1" providerId="ADAL" clId="{F13941CF-D640-4860-9C23-A1F1E2397323}" dt="2025-12-13T02:13:54.649" v="853" actId="478"/>
          <ac:spMkLst>
            <pc:docMk/>
            <pc:sldMk cId="673802133" sldId="1053"/>
            <ac:spMk id="3" creationId="{4A44E756-1B8C-BEDB-D084-794DC71140B6}"/>
          </ac:spMkLst>
        </pc:spChg>
        <pc:spChg chg="del">
          <ac:chgData name="Michele Battistoni" userId="1b0411bd-0532-40ef-a293-07853b6221c1" providerId="ADAL" clId="{F13941CF-D640-4860-9C23-A1F1E2397323}" dt="2025-12-13T02:13:54.649" v="853" actId="478"/>
          <ac:spMkLst>
            <pc:docMk/>
            <pc:sldMk cId="673802133" sldId="1053"/>
            <ac:spMk id="5" creationId="{02F9E2C3-AA97-90B2-A135-A1F37482431F}"/>
          </ac:spMkLst>
        </pc:spChg>
        <pc:spChg chg="add mod">
          <ac:chgData name="Michele Battistoni" userId="1b0411bd-0532-40ef-a293-07853b6221c1" providerId="ADAL" clId="{F13941CF-D640-4860-9C23-A1F1E2397323}" dt="2025-12-13T02:14:01.966" v="854"/>
          <ac:spMkLst>
            <pc:docMk/>
            <pc:sldMk cId="673802133" sldId="1053"/>
            <ac:spMk id="8" creationId="{D4C8027D-95C7-DFB4-5B10-FA184328E5F1}"/>
          </ac:spMkLst>
        </pc:spChg>
        <pc:spChg chg="add mod">
          <ac:chgData name="Michele Battistoni" userId="1b0411bd-0532-40ef-a293-07853b6221c1" providerId="ADAL" clId="{F13941CF-D640-4860-9C23-A1F1E2397323}" dt="2025-12-13T02:14:01.966" v="854"/>
          <ac:spMkLst>
            <pc:docMk/>
            <pc:sldMk cId="673802133" sldId="1053"/>
            <ac:spMk id="9" creationId="{7027EEBB-8555-ED85-8EA5-D1DF1C7B85ED}"/>
          </ac:spMkLst>
        </pc:spChg>
        <pc:picChg chg="add mod">
          <ac:chgData name="Michele Battistoni" userId="1b0411bd-0532-40ef-a293-07853b6221c1" providerId="ADAL" clId="{F13941CF-D640-4860-9C23-A1F1E2397323}" dt="2025-12-13T02:14:19.438" v="864" actId="14826"/>
          <ac:picMkLst>
            <pc:docMk/>
            <pc:sldMk cId="673802133" sldId="1053"/>
            <ac:picMk id="6" creationId="{4D4A4935-F830-4104-F420-A64EF764D3F1}"/>
          </ac:picMkLst>
        </pc:picChg>
        <pc:picChg chg="add mod">
          <ac:chgData name="Michele Battistoni" userId="1b0411bd-0532-40ef-a293-07853b6221c1" providerId="ADAL" clId="{F13941CF-D640-4860-9C23-A1F1E2397323}" dt="2025-12-13T02:14:25.699" v="866" actId="14826"/>
          <ac:picMkLst>
            <pc:docMk/>
            <pc:sldMk cId="673802133" sldId="1053"/>
            <ac:picMk id="7" creationId="{2A379ECD-0DB8-1488-24A8-89C70644B122}"/>
          </ac:picMkLst>
        </pc:picChg>
        <pc:picChg chg="add del mod">
          <ac:chgData name="Michele Battistoni" userId="1b0411bd-0532-40ef-a293-07853b6221c1" providerId="ADAL" clId="{F13941CF-D640-4860-9C23-A1F1E2397323}" dt="2025-12-13T02:14:21.999" v="865" actId="21"/>
          <ac:picMkLst>
            <pc:docMk/>
            <pc:sldMk cId="673802133" sldId="1053"/>
            <ac:picMk id="11" creationId="{515063D7-DCCE-D1A7-D99A-1958B99866F8}"/>
          </ac:picMkLst>
        </pc:picChg>
        <pc:picChg chg="add del mod">
          <ac:chgData name="Michele Battistoni" userId="1b0411bd-0532-40ef-a293-07853b6221c1" providerId="ADAL" clId="{F13941CF-D640-4860-9C23-A1F1E2397323}" dt="2025-12-13T02:14:13.875" v="862" actId="21"/>
          <ac:picMkLst>
            <pc:docMk/>
            <pc:sldMk cId="673802133" sldId="1053"/>
            <ac:picMk id="13" creationId="{1D13E3B5-DB33-3519-749D-9176B74D8896}"/>
          </ac:picMkLst>
        </pc:picChg>
      </pc:sldChg>
      <pc:sldChg chg="delSp del mod">
        <pc:chgData name="Michele Battistoni" userId="1b0411bd-0532-40ef-a293-07853b6221c1" providerId="ADAL" clId="{F13941CF-D640-4860-9C23-A1F1E2397323}" dt="2025-12-13T02:40:42.327" v="1149" actId="47"/>
        <pc:sldMkLst>
          <pc:docMk/>
          <pc:sldMk cId="2319854960" sldId="1054"/>
        </pc:sldMkLst>
        <pc:picChg chg="del">
          <ac:chgData name="Michele Battistoni" userId="1b0411bd-0532-40ef-a293-07853b6221c1" providerId="ADAL" clId="{F13941CF-D640-4860-9C23-A1F1E2397323}" dt="2025-12-13T02:37:16.712" v="1100" actId="478"/>
          <ac:picMkLst>
            <pc:docMk/>
            <pc:sldMk cId="2319854960" sldId="1054"/>
            <ac:picMk id="42" creationId="{2554F41F-F79C-B152-C9B0-E3547B4142DF}"/>
          </ac:picMkLst>
        </pc:picChg>
      </pc:sldChg>
      <pc:sldChg chg="del">
        <pc:chgData name="Michele Battistoni" userId="1b0411bd-0532-40ef-a293-07853b6221c1" providerId="ADAL" clId="{F13941CF-D640-4860-9C23-A1F1E2397323}" dt="2025-12-13T02:43:19.668" v="1226" actId="47"/>
        <pc:sldMkLst>
          <pc:docMk/>
          <pc:sldMk cId="2579903786" sldId="1055"/>
        </pc:sldMkLst>
      </pc:sldChg>
      <pc:sldChg chg="del ord">
        <pc:chgData name="Michele Battistoni" userId="1b0411bd-0532-40ef-a293-07853b6221c1" providerId="ADAL" clId="{F13941CF-D640-4860-9C23-A1F1E2397323}" dt="2025-12-13T02:40:38.076" v="1148" actId="47"/>
        <pc:sldMkLst>
          <pc:docMk/>
          <pc:sldMk cId="3599940556" sldId="1056"/>
        </pc:sldMkLst>
      </pc:sldChg>
      <pc:sldChg chg="addSp delSp del mod">
        <pc:chgData name="Michele Battistoni" userId="1b0411bd-0532-40ef-a293-07853b6221c1" providerId="ADAL" clId="{F13941CF-D640-4860-9C23-A1F1E2397323}" dt="2025-12-13T02:47:29.209" v="1476" actId="47"/>
        <pc:sldMkLst>
          <pc:docMk/>
          <pc:sldMk cId="4082167706" sldId="1057"/>
        </pc:sldMkLst>
        <pc:picChg chg="add del">
          <ac:chgData name="Michele Battistoni" userId="1b0411bd-0532-40ef-a293-07853b6221c1" providerId="ADAL" clId="{F13941CF-D640-4860-9C23-A1F1E2397323}" dt="2025-12-13T02:46:46.360" v="1466" actId="21"/>
          <ac:picMkLst>
            <pc:docMk/>
            <pc:sldMk cId="4082167706" sldId="1057"/>
            <ac:picMk id="14" creationId="{B0089CE1-141D-D4F0-AC18-6C32C70255CD}"/>
          </ac:picMkLst>
        </pc:picChg>
      </pc:sldChg>
      <pc:sldChg chg="addSp delSp modSp mod">
        <pc:chgData name="Michele Battistoni" userId="1b0411bd-0532-40ef-a293-07853b6221c1" providerId="ADAL" clId="{F13941CF-D640-4860-9C23-A1F1E2397323}" dt="2025-12-13T02:15:05.792" v="879" actId="14826"/>
        <pc:sldMkLst>
          <pc:docMk/>
          <pc:sldMk cId="30639232" sldId="1058"/>
        </pc:sldMkLst>
        <pc:spChg chg="del">
          <ac:chgData name="Michele Battistoni" userId="1b0411bd-0532-40ef-a293-07853b6221c1" providerId="ADAL" clId="{F13941CF-D640-4860-9C23-A1F1E2397323}" dt="2025-12-13T02:14:37.612" v="867" actId="478"/>
          <ac:spMkLst>
            <pc:docMk/>
            <pc:sldMk cId="30639232" sldId="1058"/>
            <ac:spMk id="3" creationId="{5A707845-9A24-0882-2E83-117C028A8B24}"/>
          </ac:spMkLst>
        </pc:spChg>
        <pc:spChg chg="del">
          <ac:chgData name="Michele Battistoni" userId="1b0411bd-0532-40ef-a293-07853b6221c1" providerId="ADAL" clId="{F13941CF-D640-4860-9C23-A1F1E2397323}" dt="2025-12-13T02:14:37.612" v="867" actId="478"/>
          <ac:spMkLst>
            <pc:docMk/>
            <pc:sldMk cId="30639232" sldId="1058"/>
            <ac:spMk id="5" creationId="{BDB6C3A2-9BFD-6274-D72D-A5B5BC509E12}"/>
          </ac:spMkLst>
        </pc:spChg>
        <pc:spChg chg="add mod">
          <ac:chgData name="Michele Battistoni" userId="1b0411bd-0532-40ef-a293-07853b6221c1" providerId="ADAL" clId="{F13941CF-D640-4860-9C23-A1F1E2397323}" dt="2025-12-13T02:14:45.341" v="868"/>
          <ac:spMkLst>
            <pc:docMk/>
            <pc:sldMk cId="30639232" sldId="1058"/>
            <ac:spMk id="8" creationId="{770DAC9D-8276-35B6-38B9-D53D34C232EF}"/>
          </ac:spMkLst>
        </pc:spChg>
        <pc:spChg chg="add mod">
          <ac:chgData name="Michele Battistoni" userId="1b0411bd-0532-40ef-a293-07853b6221c1" providerId="ADAL" clId="{F13941CF-D640-4860-9C23-A1F1E2397323}" dt="2025-12-13T02:14:45.341" v="868"/>
          <ac:spMkLst>
            <pc:docMk/>
            <pc:sldMk cId="30639232" sldId="1058"/>
            <ac:spMk id="9" creationId="{98B48F57-15F1-A286-89F3-6141E0570175}"/>
          </ac:spMkLst>
        </pc:spChg>
        <pc:picChg chg="add mod">
          <ac:chgData name="Michele Battistoni" userId="1b0411bd-0532-40ef-a293-07853b6221c1" providerId="ADAL" clId="{F13941CF-D640-4860-9C23-A1F1E2397323}" dt="2025-12-13T02:14:59.389" v="877" actId="14826"/>
          <ac:picMkLst>
            <pc:docMk/>
            <pc:sldMk cId="30639232" sldId="1058"/>
            <ac:picMk id="6" creationId="{6C578A57-6AE3-87AD-008D-7F6C4961F062}"/>
          </ac:picMkLst>
        </pc:picChg>
        <pc:picChg chg="add mod">
          <ac:chgData name="Michele Battistoni" userId="1b0411bd-0532-40ef-a293-07853b6221c1" providerId="ADAL" clId="{F13941CF-D640-4860-9C23-A1F1E2397323}" dt="2025-12-13T02:15:05.792" v="879" actId="14826"/>
          <ac:picMkLst>
            <pc:docMk/>
            <pc:sldMk cId="30639232" sldId="1058"/>
            <ac:picMk id="7" creationId="{CFC4D2A5-165A-7987-1786-54C565D87CBB}"/>
          </ac:picMkLst>
        </pc:picChg>
        <pc:picChg chg="add del mod">
          <ac:chgData name="Michele Battistoni" userId="1b0411bd-0532-40ef-a293-07853b6221c1" providerId="ADAL" clId="{F13941CF-D640-4860-9C23-A1F1E2397323}" dt="2025-12-13T02:15:02.736" v="878" actId="21"/>
          <ac:picMkLst>
            <pc:docMk/>
            <pc:sldMk cId="30639232" sldId="1058"/>
            <ac:picMk id="11" creationId="{46A3A2BE-EC5E-1478-B770-47893A0C2F03}"/>
          </ac:picMkLst>
        </pc:picChg>
        <pc:picChg chg="add del mod">
          <ac:chgData name="Michele Battistoni" userId="1b0411bd-0532-40ef-a293-07853b6221c1" providerId="ADAL" clId="{F13941CF-D640-4860-9C23-A1F1E2397323}" dt="2025-12-13T02:14:56.287" v="876" actId="21"/>
          <ac:picMkLst>
            <pc:docMk/>
            <pc:sldMk cId="30639232" sldId="1058"/>
            <ac:picMk id="13" creationId="{330409CC-BBC1-11DD-CB06-B08251A465B9}"/>
          </ac:picMkLst>
        </pc:picChg>
      </pc:sldChg>
      <pc:sldChg chg="del">
        <pc:chgData name="Michele Battistoni" userId="1b0411bd-0532-40ef-a293-07853b6221c1" providerId="ADAL" clId="{F13941CF-D640-4860-9C23-A1F1E2397323}" dt="2025-12-13T05:02:04.541" v="2101" actId="47"/>
        <pc:sldMkLst>
          <pc:docMk/>
          <pc:sldMk cId="1291905920" sldId="1059"/>
        </pc:sldMkLst>
      </pc:sldChg>
      <pc:sldChg chg="addSp delSp modSp mod">
        <pc:chgData name="Michele Battistoni" userId="1b0411bd-0532-40ef-a293-07853b6221c1" providerId="ADAL" clId="{F13941CF-D640-4860-9C23-A1F1E2397323}" dt="2025-12-13T02:15:58.890" v="891" actId="14826"/>
        <pc:sldMkLst>
          <pc:docMk/>
          <pc:sldMk cId="323112702" sldId="1060"/>
        </pc:sldMkLst>
        <pc:spChg chg="del">
          <ac:chgData name="Michele Battistoni" userId="1b0411bd-0532-40ef-a293-07853b6221c1" providerId="ADAL" clId="{F13941CF-D640-4860-9C23-A1F1E2397323}" dt="2025-12-13T02:15:18.861" v="880" actId="478"/>
          <ac:spMkLst>
            <pc:docMk/>
            <pc:sldMk cId="323112702" sldId="1060"/>
            <ac:spMk id="3" creationId="{C47A4840-21F6-163F-9FC9-68B43BE99EFD}"/>
          </ac:spMkLst>
        </pc:spChg>
        <pc:spChg chg="del">
          <ac:chgData name="Michele Battistoni" userId="1b0411bd-0532-40ef-a293-07853b6221c1" providerId="ADAL" clId="{F13941CF-D640-4860-9C23-A1F1E2397323}" dt="2025-12-13T02:15:18.861" v="880" actId="478"/>
          <ac:spMkLst>
            <pc:docMk/>
            <pc:sldMk cId="323112702" sldId="1060"/>
            <ac:spMk id="5" creationId="{0E5E5966-6509-B0EC-6E51-F43AF7037709}"/>
          </ac:spMkLst>
        </pc:spChg>
        <pc:spChg chg="add mod">
          <ac:chgData name="Michele Battistoni" userId="1b0411bd-0532-40ef-a293-07853b6221c1" providerId="ADAL" clId="{F13941CF-D640-4860-9C23-A1F1E2397323}" dt="2025-12-13T02:15:19.351" v="881"/>
          <ac:spMkLst>
            <pc:docMk/>
            <pc:sldMk cId="323112702" sldId="1060"/>
            <ac:spMk id="8" creationId="{3FF12AA7-40E5-8FB8-5A01-83198A55D414}"/>
          </ac:spMkLst>
        </pc:spChg>
        <pc:spChg chg="add mod">
          <ac:chgData name="Michele Battistoni" userId="1b0411bd-0532-40ef-a293-07853b6221c1" providerId="ADAL" clId="{F13941CF-D640-4860-9C23-A1F1E2397323}" dt="2025-12-13T02:15:19.351" v="881"/>
          <ac:spMkLst>
            <pc:docMk/>
            <pc:sldMk cId="323112702" sldId="1060"/>
            <ac:spMk id="9" creationId="{CCFD719B-66B9-74E6-8A34-6A227F8EE91F}"/>
          </ac:spMkLst>
        </pc:spChg>
        <pc:picChg chg="add mod">
          <ac:chgData name="Michele Battistoni" userId="1b0411bd-0532-40ef-a293-07853b6221c1" providerId="ADAL" clId="{F13941CF-D640-4860-9C23-A1F1E2397323}" dt="2025-12-13T02:15:53.171" v="889" actId="14826"/>
          <ac:picMkLst>
            <pc:docMk/>
            <pc:sldMk cId="323112702" sldId="1060"/>
            <ac:picMk id="6" creationId="{12202645-6320-07C7-FE98-70C0750D00A7}"/>
          </ac:picMkLst>
        </pc:picChg>
        <pc:picChg chg="add mod">
          <ac:chgData name="Michele Battistoni" userId="1b0411bd-0532-40ef-a293-07853b6221c1" providerId="ADAL" clId="{F13941CF-D640-4860-9C23-A1F1E2397323}" dt="2025-12-13T02:15:58.890" v="891" actId="14826"/>
          <ac:picMkLst>
            <pc:docMk/>
            <pc:sldMk cId="323112702" sldId="1060"/>
            <ac:picMk id="7" creationId="{DE55FB82-3977-4EE1-EC56-0B27A1BC7881}"/>
          </ac:picMkLst>
        </pc:picChg>
        <pc:picChg chg="add del mod">
          <ac:chgData name="Michele Battistoni" userId="1b0411bd-0532-40ef-a293-07853b6221c1" providerId="ADAL" clId="{F13941CF-D640-4860-9C23-A1F1E2397323}" dt="2025-12-13T02:15:54.361" v="890" actId="21"/>
          <ac:picMkLst>
            <pc:docMk/>
            <pc:sldMk cId="323112702" sldId="1060"/>
            <ac:picMk id="11" creationId="{5508C2BB-95AE-4124-52E0-FADC9F0FAFFF}"/>
          </ac:picMkLst>
        </pc:picChg>
        <pc:picChg chg="add del mod">
          <ac:chgData name="Michele Battistoni" userId="1b0411bd-0532-40ef-a293-07853b6221c1" providerId="ADAL" clId="{F13941CF-D640-4860-9C23-A1F1E2397323}" dt="2025-12-13T02:15:49.685" v="888" actId="21"/>
          <ac:picMkLst>
            <pc:docMk/>
            <pc:sldMk cId="323112702" sldId="1060"/>
            <ac:picMk id="13" creationId="{D4193F84-BE75-44ED-160F-A4C09C19C4F1}"/>
          </ac:picMkLst>
        </pc:picChg>
      </pc:sldChg>
      <pc:sldChg chg="del">
        <pc:chgData name="Michele Battistoni" userId="1b0411bd-0532-40ef-a293-07853b6221c1" providerId="ADAL" clId="{F13941CF-D640-4860-9C23-A1F1E2397323}" dt="2025-12-13T15:52:09.474" v="2317" actId="47"/>
        <pc:sldMkLst>
          <pc:docMk/>
          <pc:sldMk cId="2012530655" sldId="1085"/>
        </pc:sldMkLst>
      </pc:sldChg>
      <pc:sldChg chg="modSp del mod ord">
        <pc:chgData name="Michele Battistoni" userId="1b0411bd-0532-40ef-a293-07853b6221c1" providerId="ADAL" clId="{F13941CF-D640-4860-9C23-A1F1E2397323}" dt="2025-12-13T16:02:47.637" v="2440" actId="47"/>
        <pc:sldMkLst>
          <pc:docMk/>
          <pc:sldMk cId="3383220804" sldId="1099"/>
        </pc:sldMkLst>
        <pc:spChg chg="mod">
          <ac:chgData name="Michele Battistoni" userId="1b0411bd-0532-40ef-a293-07853b6221c1" providerId="ADAL" clId="{F13941CF-D640-4860-9C23-A1F1E2397323}" dt="2025-12-13T15:51:30.831" v="2305" actId="20577"/>
          <ac:spMkLst>
            <pc:docMk/>
            <pc:sldMk cId="3383220804" sldId="1099"/>
            <ac:spMk id="5" creationId="{EE59EA38-9A9F-8CDC-1D6E-03FA8A3FD279}"/>
          </ac:spMkLst>
        </pc:spChg>
        <pc:spChg chg="mod">
          <ac:chgData name="Michele Battistoni" userId="1b0411bd-0532-40ef-a293-07853b6221c1" providerId="ADAL" clId="{F13941CF-D640-4860-9C23-A1F1E2397323}" dt="2025-12-13T15:51:44.793" v="2316" actId="1076"/>
          <ac:spMkLst>
            <pc:docMk/>
            <pc:sldMk cId="3383220804" sldId="1099"/>
            <ac:spMk id="6" creationId="{A8A6D800-A676-0899-C969-E0203E008FB5}"/>
          </ac:spMkLst>
        </pc:spChg>
        <pc:spChg chg="mod">
          <ac:chgData name="Michele Battistoni" userId="1b0411bd-0532-40ef-a293-07853b6221c1" providerId="ADAL" clId="{F13941CF-D640-4860-9C23-A1F1E2397323}" dt="2025-12-13T15:51:44.793" v="2316" actId="1076"/>
          <ac:spMkLst>
            <pc:docMk/>
            <pc:sldMk cId="3383220804" sldId="1099"/>
            <ac:spMk id="7" creationId="{9E5BBAEE-9B02-99EF-F391-E1ACD1F28C26}"/>
          </ac:spMkLst>
        </pc:spChg>
      </pc:sldChg>
      <pc:sldChg chg="addSp delSp modSp mod modClrScheme chgLayout">
        <pc:chgData name="Michele Battistoni" userId="1b0411bd-0532-40ef-a293-07853b6221c1" providerId="ADAL" clId="{F13941CF-D640-4860-9C23-A1F1E2397323}" dt="2025-12-13T16:32:41.697" v="3458" actId="404"/>
        <pc:sldMkLst>
          <pc:docMk/>
          <pc:sldMk cId="634908757" sldId="1100"/>
        </pc:sldMkLst>
        <pc:spChg chg="mod ord">
          <ac:chgData name="Michele Battistoni" userId="1b0411bd-0532-40ef-a293-07853b6221c1" providerId="ADAL" clId="{F13941CF-D640-4860-9C23-A1F1E2397323}" dt="2025-12-13T15:57:37.800" v="2349" actId="27636"/>
          <ac:spMkLst>
            <pc:docMk/>
            <pc:sldMk cId="634908757" sldId="1100"/>
            <ac:spMk id="2" creationId="{EFCB263B-F112-DAB3-441F-4ED9A2C9E2FD}"/>
          </ac:spMkLst>
        </pc:spChg>
        <pc:spChg chg="add del mod">
          <ac:chgData name="Michele Battistoni" userId="1b0411bd-0532-40ef-a293-07853b6221c1" providerId="ADAL" clId="{F13941CF-D640-4860-9C23-A1F1E2397323}" dt="2025-12-13T15:57:31.244" v="2346" actId="478"/>
          <ac:spMkLst>
            <pc:docMk/>
            <pc:sldMk cId="634908757" sldId="1100"/>
            <ac:spMk id="3" creationId="{35DCD6F0-EEC8-3102-E1D5-2DC8BC008EC2}"/>
          </ac:spMkLst>
        </pc:spChg>
        <pc:spChg chg="add del mod">
          <ac:chgData name="Michele Battistoni" userId="1b0411bd-0532-40ef-a293-07853b6221c1" providerId="ADAL" clId="{F13941CF-D640-4860-9C23-A1F1E2397323}" dt="2025-12-13T15:57:31.244" v="2346" actId="478"/>
          <ac:spMkLst>
            <pc:docMk/>
            <pc:sldMk cId="634908757" sldId="1100"/>
            <ac:spMk id="4" creationId="{ADBED8BF-5D5C-4AE5-C9A4-D37128D33FEE}"/>
          </ac:spMkLst>
        </pc:spChg>
        <pc:spChg chg="mod ord">
          <ac:chgData name="Michele Battistoni" userId="1b0411bd-0532-40ef-a293-07853b6221c1" providerId="ADAL" clId="{F13941CF-D640-4860-9C23-A1F1E2397323}" dt="2025-12-13T16:32:41.697" v="3458" actId="404"/>
          <ac:spMkLst>
            <pc:docMk/>
            <pc:sldMk cId="634908757" sldId="1100"/>
            <ac:spMk id="5" creationId="{23D9043D-10AF-7323-86BF-F84628DDF42D}"/>
          </ac:spMkLst>
        </pc:spChg>
        <pc:spChg chg="add del mod">
          <ac:chgData name="Michele Battistoni" userId="1b0411bd-0532-40ef-a293-07853b6221c1" providerId="ADAL" clId="{F13941CF-D640-4860-9C23-A1F1E2397323}" dt="2025-12-13T15:57:31.244" v="2346" actId="478"/>
          <ac:spMkLst>
            <pc:docMk/>
            <pc:sldMk cId="634908757" sldId="1100"/>
            <ac:spMk id="7" creationId="{D7FBD794-3553-1D1D-F51F-644D902D4CFE}"/>
          </ac:spMkLst>
        </pc:spChg>
        <pc:spChg chg="add mod">
          <ac:chgData name="Michele Battistoni" userId="1b0411bd-0532-40ef-a293-07853b6221c1" providerId="ADAL" clId="{F13941CF-D640-4860-9C23-A1F1E2397323}" dt="2025-12-13T16:01:17.562" v="2421"/>
          <ac:spMkLst>
            <pc:docMk/>
            <pc:sldMk cId="634908757" sldId="1100"/>
            <ac:spMk id="14" creationId="{60CA2029-A829-E2EB-7407-E0EFDC4EE2A1}"/>
          </ac:spMkLst>
        </pc:spChg>
        <pc:spChg chg="del">
          <ac:chgData name="Michele Battistoni" userId="1b0411bd-0532-40ef-a293-07853b6221c1" providerId="ADAL" clId="{F13941CF-D640-4860-9C23-A1F1E2397323}" dt="2025-12-13T15:57:31.244" v="2346" actId="478"/>
          <ac:spMkLst>
            <pc:docMk/>
            <pc:sldMk cId="634908757" sldId="1100"/>
            <ac:spMk id="24" creationId="{A300C401-9BBD-DE4C-76E4-CB987FB0FF76}"/>
          </ac:spMkLst>
        </pc:spChg>
        <pc:spChg chg="del">
          <ac:chgData name="Michele Battistoni" userId="1b0411bd-0532-40ef-a293-07853b6221c1" providerId="ADAL" clId="{F13941CF-D640-4860-9C23-A1F1E2397323}" dt="2025-12-13T15:57:31.244" v="2346" actId="478"/>
          <ac:spMkLst>
            <pc:docMk/>
            <pc:sldMk cId="634908757" sldId="1100"/>
            <ac:spMk id="25" creationId="{C288709E-1804-7815-EA56-F9EFD79D3F71}"/>
          </ac:spMkLst>
        </pc:spChg>
        <pc:spChg chg="del">
          <ac:chgData name="Michele Battistoni" userId="1b0411bd-0532-40ef-a293-07853b6221c1" providerId="ADAL" clId="{F13941CF-D640-4860-9C23-A1F1E2397323}" dt="2025-12-13T15:57:31.244" v="2346" actId="478"/>
          <ac:spMkLst>
            <pc:docMk/>
            <pc:sldMk cId="634908757" sldId="1100"/>
            <ac:spMk id="26" creationId="{DCF073FE-18D4-EAB3-BAC4-B9CC68426411}"/>
          </ac:spMkLst>
        </pc:spChg>
        <pc:picChg chg="del">
          <ac:chgData name="Michele Battistoni" userId="1b0411bd-0532-40ef-a293-07853b6221c1" providerId="ADAL" clId="{F13941CF-D640-4860-9C23-A1F1E2397323}" dt="2025-12-13T15:53:41.770" v="2321" actId="478"/>
          <ac:picMkLst>
            <pc:docMk/>
            <pc:sldMk cId="634908757" sldId="1100"/>
            <ac:picMk id="6" creationId="{08B80BC1-2910-8F9A-D12B-C24F7BC99D06}"/>
          </ac:picMkLst>
        </pc:picChg>
        <pc:picChg chg="add del mod">
          <ac:chgData name="Michele Battistoni" userId="1b0411bd-0532-40ef-a293-07853b6221c1" providerId="ADAL" clId="{F13941CF-D640-4860-9C23-A1F1E2397323}" dt="2025-12-13T15:57:26.593" v="2344" actId="478"/>
          <ac:picMkLst>
            <pc:docMk/>
            <pc:sldMk cId="634908757" sldId="1100"/>
            <ac:picMk id="9" creationId="{E9B61B5E-ECC4-5E5A-8022-D6F8C5A52936}"/>
          </ac:picMkLst>
        </pc:picChg>
        <pc:picChg chg="del">
          <ac:chgData name="Michele Battistoni" userId="1b0411bd-0532-40ef-a293-07853b6221c1" providerId="ADAL" clId="{F13941CF-D640-4860-9C23-A1F1E2397323}" dt="2025-12-13T15:53:41.770" v="2321" actId="478"/>
          <ac:picMkLst>
            <pc:docMk/>
            <pc:sldMk cId="634908757" sldId="1100"/>
            <ac:picMk id="10" creationId="{00C08F8B-AC70-DC7A-578C-B132B12CA9BB}"/>
          </ac:picMkLst>
        </pc:picChg>
        <pc:picChg chg="del">
          <ac:chgData name="Michele Battistoni" userId="1b0411bd-0532-40ef-a293-07853b6221c1" providerId="ADAL" clId="{F13941CF-D640-4860-9C23-A1F1E2397323}" dt="2025-12-13T15:53:41.770" v="2321" actId="478"/>
          <ac:picMkLst>
            <pc:docMk/>
            <pc:sldMk cId="634908757" sldId="1100"/>
            <ac:picMk id="11" creationId="{A0E9AD42-3D1B-1E3C-EE28-ECE83A608418}"/>
          </ac:picMkLst>
        </pc:picChg>
        <pc:picChg chg="add mod">
          <ac:chgData name="Michele Battistoni" userId="1b0411bd-0532-40ef-a293-07853b6221c1" providerId="ADAL" clId="{F13941CF-D640-4860-9C23-A1F1E2397323}" dt="2025-12-13T15:57:56.699" v="2351" actId="1076"/>
          <ac:picMkLst>
            <pc:docMk/>
            <pc:sldMk cId="634908757" sldId="1100"/>
            <ac:picMk id="13" creationId="{A1592CAB-E65F-5AD9-5B12-0AEFCB23893C}"/>
          </ac:picMkLst>
        </pc:picChg>
        <pc:picChg chg="del">
          <ac:chgData name="Michele Battistoni" userId="1b0411bd-0532-40ef-a293-07853b6221c1" providerId="ADAL" clId="{F13941CF-D640-4860-9C23-A1F1E2397323}" dt="2025-12-13T15:53:41.770" v="2321" actId="478"/>
          <ac:picMkLst>
            <pc:docMk/>
            <pc:sldMk cId="634908757" sldId="1100"/>
            <ac:picMk id="15" creationId="{42377E48-DA53-5FB9-DBC4-F143416FC858}"/>
          </ac:picMkLst>
        </pc:picChg>
        <pc:picChg chg="del">
          <ac:chgData name="Michele Battistoni" userId="1b0411bd-0532-40ef-a293-07853b6221c1" providerId="ADAL" clId="{F13941CF-D640-4860-9C23-A1F1E2397323}" dt="2025-12-13T15:53:41.770" v="2321" actId="478"/>
          <ac:picMkLst>
            <pc:docMk/>
            <pc:sldMk cId="634908757" sldId="1100"/>
            <ac:picMk id="19" creationId="{F11FB8A6-11B3-6F08-4924-3A37A7CD6DD1}"/>
          </ac:picMkLst>
        </pc:picChg>
        <pc:picChg chg="del">
          <ac:chgData name="Michele Battistoni" userId="1b0411bd-0532-40ef-a293-07853b6221c1" providerId="ADAL" clId="{F13941CF-D640-4860-9C23-A1F1E2397323}" dt="2025-12-13T15:53:41.770" v="2321" actId="478"/>
          <ac:picMkLst>
            <pc:docMk/>
            <pc:sldMk cId="634908757" sldId="1100"/>
            <ac:picMk id="23" creationId="{92463B7F-B73E-41A7-2860-DB5216881C1E}"/>
          </ac:picMkLst>
        </pc:picChg>
      </pc:sldChg>
      <pc:sldChg chg="addSp delSp modSp mod modClrScheme delAnim modAnim chgLayout">
        <pc:chgData name="Michele Battistoni" userId="1b0411bd-0532-40ef-a293-07853b6221c1" providerId="ADAL" clId="{F13941CF-D640-4860-9C23-A1F1E2397323}" dt="2025-12-14T05:41:57.205" v="4893"/>
        <pc:sldMkLst>
          <pc:docMk/>
          <pc:sldMk cId="1058768815" sldId="1105"/>
        </pc:sldMkLst>
        <pc:spChg chg="mod ord">
          <ac:chgData name="Michele Battistoni" userId="1b0411bd-0532-40ef-a293-07853b6221c1" providerId="ADAL" clId="{F13941CF-D640-4860-9C23-A1F1E2397323}" dt="2025-12-13T16:00:21.742" v="2393" actId="20577"/>
          <ac:spMkLst>
            <pc:docMk/>
            <pc:sldMk cId="1058768815" sldId="1105"/>
            <ac:spMk id="2" creationId="{2439FC09-DBE3-D436-32C7-F86FE4EBFF01}"/>
          </ac:spMkLst>
        </pc:spChg>
        <pc:spChg chg="del">
          <ac:chgData name="Michele Battistoni" userId="1b0411bd-0532-40ef-a293-07853b6221c1" providerId="ADAL" clId="{F13941CF-D640-4860-9C23-A1F1E2397323}" dt="2025-12-13T15:59:29.714" v="2362" actId="478"/>
          <ac:spMkLst>
            <pc:docMk/>
            <pc:sldMk cId="1058768815" sldId="1105"/>
            <ac:spMk id="3" creationId="{6CFF6319-BFA9-49BE-34C3-80E835633F5B}"/>
          </ac:spMkLst>
        </pc:spChg>
        <pc:spChg chg="del mod">
          <ac:chgData name="Michele Battistoni" userId="1b0411bd-0532-40ef-a293-07853b6221c1" providerId="ADAL" clId="{F13941CF-D640-4860-9C23-A1F1E2397323}" dt="2025-12-13T15:59:29.714" v="2362" actId="478"/>
          <ac:spMkLst>
            <pc:docMk/>
            <pc:sldMk cId="1058768815" sldId="1105"/>
            <ac:spMk id="4" creationId="{6C992741-4207-5FEC-2984-5C54E64F1DAD}"/>
          </ac:spMkLst>
        </pc:spChg>
        <pc:spChg chg="mod ord">
          <ac:chgData name="Michele Battistoni" userId="1b0411bd-0532-40ef-a293-07853b6221c1" providerId="ADAL" clId="{F13941CF-D640-4860-9C23-A1F1E2397323}" dt="2025-12-13T16:32:37.942" v="3454" actId="404"/>
          <ac:spMkLst>
            <pc:docMk/>
            <pc:sldMk cId="1058768815" sldId="1105"/>
            <ac:spMk id="5" creationId="{A55644F0-0341-CB6C-8B2E-FBCF49941381}"/>
          </ac:spMkLst>
        </pc:spChg>
        <pc:spChg chg="del">
          <ac:chgData name="Michele Battistoni" userId="1b0411bd-0532-40ef-a293-07853b6221c1" providerId="ADAL" clId="{F13941CF-D640-4860-9C23-A1F1E2397323}" dt="2025-12-13T15:59:29.714" v="2362" actId="478"/>
          <ac:spMkLst>
            <pc:docMk/>
            <pc:sldMk cId="1058768815" sldId="1105"/>
            <ac:spMk id="9" creationId="{70CA14A8-E576-9BBC-B86F-385A0406D7DA}"/>
          </ac:spMkLst>
        </pc:spChg>
        <pc:spChg chg="mod">
          <ac:chgData name="Michele Battistoni" userId="1b0411bd-0532-40ef-a293-07853b6221c1" providerId="ADAL" clId="{F13941CF-D640-4860-9C23-A1F1E2397323}" dt="2025-12-13T16:01:12.493" v="2420" actId="1036"/>
          <ac:spMkLst>
            <pc:docMk/>
            <pc:sldMk cId="1058768815" sldId="1105"/>
            <ac:spMk id="11" creationId="{F3063749-457C-5377-DB23-E8825CE77828}"/>
          </ac:spMkLst>
        </pc:spChg>
        <pc:spChg chg="mod">
          <ac:chgData name="Michele Battistoni" userId="1b0411bd-0532-40ef-a293-07853b6221c1" providerId="ADAL" clId="{F13941CF-D640-4860-9C23-A1F1E2397323}" dt="2025-12-14T05:25:11.010" v="4816" actId="1038"/>
          <ac:spMkLst>
            <pc:docMk/>
            <pc:sldMk cId="1058768815" sldId="1105"/>
            <ac:spMk id="12" creationId="{CB01FA0C-2760-26DC-8213-B6082349EEE1}"/>
          </ac:spMkLst>
        </pc:spChg>
        <pc:spChg chg="mod">
          <ac:chgData name="Michele Battistoni" userId="1b0411bd-0532-40ef-a293-07853b6221c1" providerId="ADAL" clId="{F13941CF-D640-4860-9C23-A1F1E2397323}" dt="2025-12-13T16:01:12.493" v="2420" actId="1036"/>
          <ac:spMkLst>
            <pc:docMk/>
            <pc:sldMk cId="1058768815" sldId="1105"/>
            <ac:spMk id="19" creationId="{23E1D8BF-82EE-3F07-B632-D1018751C28D}"/>
          </ac:spMkLst>
        </pc:spChg>
        <pc:spChg chg="mod">
          <ac:chgData name="Michele Battistoni" userId="1b0411bd-0532-40ef-a293-07853b6221c1" providerId="ADAL" clId="{F13941CF-D640-4860-9C23-A1F1E2397323}" dt="2025-12-13T16:01:12.493" v="2420" actId="1036"/>
          <ac:spMkLst>
            <pc:docMk/>
            <pc:sldMk cId="1058768815" sldId="1105"/>
            <ac:spMk id="20" creationId="{CDD67C56-3CB7-81E8-9B4C-4F264324666A}"/>
          </ac:spMkLst>
        </pc:spChg>
        <pc:spChg chg="del">
          <ac:chgData name="Michele Battistoni" userId="1b0411bd-0532-40ef-a293-07853b6221c1" providerId="ADAL" clId="{F13941CF-D640-4860-9C23-A1F1E2397323}" dt="2025-12-13T15:59:29.714" v="2362" actId="478"/>
          <ac:spMkLst>
            <pc:docMk/>
            <pc:sldMk cId="1058768815" sldId="1105"/>
            <ac:spMk id="24" creationId="{0040C8F2-041A-8BEC-B7B0-1362FBF14BDB}"/>
          </ac:spMkLst>
        </pc:spChg>
        <pc:spChg chg="add mod">
          <ac:chgData name="Michele Battistoni" userId="1b0411bd-0532-40ef-a293-07853b6221c1" providerId="ADAL" clId="{F13941CF-D640-4860-9C23-A1F1E2397323}" dt="2025-12-13T15:59:55.752" v="2382" actId="20577"/>
          <ac:spMkLst>
            <pc:docMk/>
            <pc:sldMk cId="1058768815" sldId="1105"/>
            <ac:spMk id="26" creationId="{7415AD32-CC17-A8DC-CA25-FBDCE7E82516}"/>
          </ac:spMkLst>
        </pc:spChg>
        <pc:spChg chg="add mod">
          <ac:chgData name="Michele Battistoni" userId="1b0411bd-0532-40ef-a293-07853b6221c1" providerId="ADAL" clId="{F13941CF-D640-4860-9C23-A1F1E2397323}" dt="2025-12-13T16:00:01.724" v="2384" actId="1076"/>
          <ac:spMkLst>
            <pc:docMk/>
            <pc:sldMk cId="1058768815" sldId="1105"/>
            <ac:spMk id="27" creationId="{59DDA5A4-9739-98BC-4807-1B20BB402603}"/>
          </ac:spMkLst>
        </pc:spChg>
        <pc:spChg chg="add mod">
          <ac:chgData name="Michele Battistoni" userId="1b0411bd-0532-40ef-a293-07853b6221c1" providerId="ADAL" clId="{F13941CF-D640-4860-9C23-A1F1E2397323}" dt="2025-12-13T16:00:06.206" v="2388" actId="20577"/>
          <ac:spMkLst>
            <pc:docMk/>
            <pc:sldMk cId="1058768815" sldId="1105"/>
            <ac:spMk id="28" creationId="{7830EB81-D7C0-84B4-1D37-747E253488C5}"/>
          </ac:spMkLst>
        </pc:spChg>
        <pc:spChg chg="add mod">
          <ac:chgData name="Michele Battistoni" userId="1b0411bd-0532-40ef-a293-07853b6221c1" providerId="ADAL" clId="{F13941CF-D640-4860-9C23-A1F1E2397323}" dt="2025-12-13T16:00:11.720" v="2391" actId="20577"/>
          <ac:spMkLst>
            <pc:docMk/>
            <pc:sldMk cId="1058768815" sldId="1105"/>
            <ac:spMk id="29" creationId="{7F89A632-59D0-5B61-8A2E-DE053563314A}"/>
          </ac:spMkLst>
        </pc:spChg>
        <pc:spChg chg="add mod">
          <ac:chgData name="Michele Battistoni" userId="1b0411bd-0532-40ef-a293-07853b6221c1" providerId="ADAL" clId="{F13941CF-D640-4860-9C23-A1F1E2397323}" dt="2025-12-13T16:01:05.782" v="2403"/>
          <ac:spMkLst>
            <pc:docMk/>
            <pc:sldMk cId="1058768815" sldId="1105"/>
            <ac:spMk id="30" creationId="{00D3F70F-A1AB-89C7-4B2A-767139C29513}"/>
          </ac:spMkLst>
        </pc:spChg>
        <pc:grpChg chg="mod">
          <ac:chgData name="Michele Battistoni" userId="1b0411bd-0532-40ef-a293-07853b6221c1" providerId="ADAL" clId="{F13941CF-D640-4860-9C23-A1F1E2397323}" dt="2025-12-13T16:01:12.493" v="2420" actId="1036"/>
          <ac:grpSpMkLst>
            <pc:docMk/>
            <pc:sldMk cId="1058768815" sldId="1105"/>
            <ac:grpSpMk id="22" creationId="{0223F919-ACB9-DED0-5744-C5D26E91C100}"/>
          </ac:grpSpMkLst>
        </pc:grpChg>
        <pc:grpChg chg="mod">
          <ac:chgData name="Michele Battistoni" userId="1b0411bd-0532-40ef-a293-07853b6221c1" providerId="ADAL" clId="{F13941CF-D640-4860-9C23-A1F1E2397323}" dt="2025-12-13T16:01:12.493" v="2420" actId="1036"/>
          <ac:grpSpMkLst>
            <pc:docMk/>
            <pc:sldMk cId="1058768815" sldId="1105"/>
            <ac:grpSpMk id="23" creationId="{476F4EDE-E08F-7EEC-405D-9A118FBE6F2E}"/>
          </ac:grpSpMkLst>
        </pc:grpChg>
        <pc:picChg chg="mod ord">
          <ac:chgData name="Michele Battistoni" userId="1b0411bd-0532-40ef-a293-07853b6221c1" providerId="ADAL" clId="{F13941CF-D640-4860-9C23-A1F1E2397323}" dt="2025-12-13T16:01:12.493" v="2420" actId="1036"/>
          <ac:picMkLst>
            <pc:docMk/>
            <pc:sldMk cId="1058768815" sldId="1105"/>
            <ac:picMk id="6" creationId="{A0367C18-9E6D-7458-E3F4-5E3F39D8433E}"/>
          </ac:picMkLst>
        </pc:picChg>
        <pc:picChg chg="mod">
          <ac:chgData name="Michele Battistoni" userId="1b0411bd-0532-40ef-a293-07853b6221c1" providerId="ADAL" clId="{F13941CF-D640-4860-9C23-A1F1E2397323}" dt="2025-12-13T16:01:12.493" v="2420" actId="1036"/>
          <ac:picMkLst>
            <pc:docMk/>
            <pc:sldMk cId="1058768815" sldId="1105"/>
            <ac:picMk id="7" creationId="{0F107617-66B6-7DA6-508F-031C595B0B38}"/>
          </ac:picMkLst>
        </pc:picChg>
        <pc:picChg chg="del">
          <ac:chgData name="Michele Battistoni" userId="1b0411bd-0532-40ef-a293-07853b6221c1" providerId="ADAL" clId="{F13941CF-D640-4860-9C23-A1F1E2397323}" dt="2025-12-13T15:59:29.714" v="2362" actId="478"/>
          <ac:picMkLst>
            <pc:docMk/>
            <pc:sldMk cId="1058768815" sldId="1105"/>
            <ac:picMk id="8" creationId="{A1BCB9E0-3F27-3106-62FA-6C68C7EE98FE}"/>
          </ac:picMkLst>
        </pc:picChg>
        <pc:picChg chg="del">
          <ac:chgData name="Michele Battistoni" userId="1b0411bd-0532-40ef-a293-07853b6221c1" providerId="ADAL" clId="{F13941CF-D640-4860-9C23-A1F1E2397323}" dt="2025-12-13T15:59:29.714" v="2362" actId="478"/>
          <ac:picMkLst>
            <pc:docMk/>
            <pc:sldMk cId="1058768815" sldId="1105"/>
            <ac:picMk id="21" creationId="{100963A5-4C64-A906-FAEC-E8B2D6C75958}"/>
          </ac:picMkLst>
        </pc:picChg>
        <pc:picChg chg="add mod">
          <ac:chgData name="Michele Battistoni" userId="1b0411bd-0532-40ef-a293-07853b6221c1" providerId="ADAL" clId="{F13941CF-D640-4860-9C23-A1F1E2397323}" dt="2025-12-13T15:59:35.266" v="2365" actId="1076"/>
          <ac:picMkLst>
            <pc:docMk/>
            <pc:sldMk cId="1058768815" sldId="1105"/>
            <ac:picMk id="25" creationId="{9E3453F2-B89D-167B-F487-463B13B07259}"/>
          </ac:picMkLst>
        </pc:picChg>
      </pc:sldChg>
      <pc:sldChg chg="addSp delSp modSp mod">
        <pc:chgData name="Michele Battistoni" userId="1b0411bd-0532-40ef-a293-07853b6221c1" providerId="ADAL" clId="{F13941CF-D640-4860-9C23-A1F1E2397323}" dt="2025-12-13T16:32:30.063" v="3446" actId="404"/>
        <pc:sldMkLst>
          <pc:docMk/>
          <pc:sldMk cId="1318695760" sldId="1108"/>
        </pc:sldMkLst>
        <pc:spChg chg="mod">
          <ac:chgData name="Michele Battistoni" userId="1b0411bd-0532-40ef-a293-07853b6221c1" providerId="ADAL" clId="{F13941CF-D640-4860-9C23-A1F1E2397323}" dt="2025-12-13T16:00:42.256" v="2394" actId="20577"/>
          <ac:spMkLst>
            <pc:docMk/>
            <pc:sldMk cId="1318695760" sldId="1108"/>
            <ac:spMk id="2" creationId="{21439FDF-11DF-1E12-833D-C1E8FDA59E56}"/>
          </ac:spMkLst>
        </pc:spChg>
        <pc:spChg chg="add mod">
          <ac:chgData name="Michele Battistoni" userId="1b0411bd-0532-40ef-a293-07853b6221c1" providerId="ADAL" clId="{F13941CF-D640-4860-9C23-A1F1E2397323}" dt="2025-12-13T16:32:30.063" v="3446" actId="404"/>
          <ac:spMkLst>
            <pc:docMk/>
            <pc:sldMk cId="1318695760" sldId="1108"/>
            <ac:spMk id="3" creationId="{242AC1A0-8AFA-FD7A-F3BF-24F3458D6023}"/>
          </ac:spMkLst>
        </pc:spChg>
        <pc:spChg chg="mod">
          <ac:chgData name="Michele Battistoni" userId="1b0411bd-0532-40ef-a293-07853b6221c1" providerId="ADAL" clId="{F13941CF-D640-4860-9C23-A1F1E2397323}" dt="2025-12-13T15:47:13.415" v="2238" actId="20577"/>
          <ac:spMkLst>
            <pc:docMk/>
            <pc:sldMk cId="1318695760" sldId="1108"/>
            <ac:spMk id="10" creationId="{4557305F-622C-4FA9-DEF4-0EEBCA610B10}"/>
          </ac:spMkLst>
        </pc:spChg>
        <pc:spChg chg="del">
          <ac:chgData name="Michele Battistoni" userId="1b0411bd-0532-40ef-a293-07853b6221c1" providerId="ADAL" clId="{F13941CF-D640-4860-9C23-A1F1E2397323}" dt="2025-12-13T16:32:11.702" v="3441" actId="478"/>
          <ac:spMkLst>
            <pc:docMk/>
            <pc:sldMk cId="1318695760" sldId="1108"/>
            <ac:spMk id="11" creationId="{014B6C85-5B12-EB1B-1BE4-5F2EEDD77A15}"/>
          </ac:spMkLst>
        </pc:spChg>
        <pc:picChg chg="del">
          <ac:chgData name="Michele Battistoni" userId="1b0411bd-0532-40ef-a293-07853b6221c1" providerId="ADAL" clId="{F13941CF-D640-4860-9C23-A1F1E2397323}" dt="2025-12-13T15:47:16.187" v="2239" actId="478"/>
          <ac:picMkLst>
            <pc:docMk/>
            <pc:sldMk cId="1318695760" sldId="1108"/>
            <ac:picMk id="13" creationId="{2DDD23A1-580E-3D81-8DF5-81837C6A728B}"/>
          </ac:picMkLst>
        </pc:picChg>
        <pc:picChg chg="mod">
          <ac:chgData name="Michele Battistoni" userId="1b0411bd-0532-40ef-a293-07853b6221c1" providerId="ADAL" clId="{F13941CF-D640-4860-9C23-A1F1E2397323}" dt="2025-12-13T15:47:21.336" v="2243" actId="1076"/>
          <ac:picMkLst>
            <pc:docMk/>
            <pc:sldMk cId="1318695760" sldId="1108"/>
            <ac:picMk id="14" creationId="{12EE67A6-F746-6653-DF30-2C315347B7B3}"/>
          </ac:picMkLst>
        </pc:picChg>
      </pc:sldChg>
      <pc:sldChg chg="addSp delSp modSp mod modClrScheme chgLayout">
        <pc:chgData name="Michele Battistoni" userId="1b0411bd-0532-40ef-a293-07853b6221c1" providerId="ADAL" clId="{F13941CF-D640-4860-9C23-A1F1E2397323}" dt="2025-12-14T01:09:20.411" v="4084" actId="20577"/>
        <pc:sldMkLst>
          <pc:docMk/>
          <pc:sldMk cId="609228007" sldId="1109"/>
        </pc:sldMkLst>
        <pc:spChg chg="mod ord">
          <ac:chgData name="Michele Battistoni" userId="1b0411bd-0532-40ef-a293-07853b6221c1" providerId="ADAL" clId="{F13941CF-D640-4860-9C23-A1F1E2397323}" dt="2025-12-13T15:48:24.032" v="2261" actId="700"/>
          <ac:spMkLst>
            <pc:docMk/>
            <pc:sldMk cId="609228007" sldId="1109"/>
            <ac:spMk id="2" creationId="{EE35362C-27B6-4D2B-24F2-29AAC97B97A0}"/>
          </ac:spMkLst>
        </pc:spChg>
        <pc:spChg chg="mod ord">
          <ac:chgData name="Michele Battistoni" userId="1b0411bd-0532-40ef-a293-07853b6221c1" providerId="ADAL" clId="{F13941CF-D640-4860-9C23-A1F1E2397323}" dt="2025-12-13T16:32:33.661" v="3450" actId="404"/>
          <ac:spMkLst>
            <pc:docMk/>
            <pc:sldMk cId="609228007" sldId="1109"/>
            <ac:spMk id="5" creationId="{1FA9EC3B-F78C-D3F9-EF33-A9A90F817C83}"/>
          </ac:spMkLst>
        </pc:spChg>
        <pc:spChg chg="add mod">
          <ac:chgData name="Michele Battistoni" userId="1b0411bd-0532-40ef-a293-07853b6221c1" providerId="ADAL" clId="{F13941CF-D640-4860-9C23-A1F1E2397323}" dt="2025-12-14T01:09:20.411" v="4084" actId="20577"/>
          <ac:spMkLst>
            <pc:docMk/>
            <pc:sldMk cId="609228007" sldId="1109"/>
            <ac:spMk id="6" creationId="{69DC6880-4C07-B0CF-8953-A7BD857E472C}"/>
          </ac:spMkLst>
        </pc:spChg>
        <pc:spChg chg="mod">
          <ac:chgData name="Michele Battistoni" userId="1b0411bd-0532-40ef-a293-07853b6221c1" providerId="ADAL" clId="{F13941CF-D640-4860-9C23-A1F1E2397323}" dt="2025-12-13T15:48:05.480" v="2260" actId="20577"/>
          <ac:spMkLst>
            <pc:docMk/>
            <pc:sldMk cId="609228007" sldId="1109"/>
            <ac:spMk id="9" creationId="{7FEAA0AB-031F-9078-66E5-1768A2FC6BEA}"/>
          </ac:spMkLst>
        </pc:spChg>
        <pc:spChg chg="add del">
          <ac:chgData name="Michele Battistoni" userId="1b0411bd-0532-40ef-a293-07853b6221c1" providerId="ADAL" clId="{F13941CF-D640-4860-9C23-A1F1E2397323}" dt="2025-12-13T15:50:12.220" v="2284" actId="478"/>
          <ac:spMkLst>
            <pc:docMk/>
            <pc:sldMk cId="609228007" sldId="1109"/>
            <ac:spMk id="10" creationId="{B8487538-676C-C6F2-F167-A57D4C91ED42}"/>
          </ac:spMkLst>
        </pc:spChg>
        <pc:spChg chg="add del">
          <ac:chgData name="Michele Battistoni" userId="1b0411bd-0532-40ef-a293-07853b6221c1" providerId="ADAL" clId="{F13941CF-D640-4860-9C23-A1F1E2397323}" dt="2025-12-13T15:50:10.923" v="2283" actId="478"/>
          <ac:spMkLst>
            <pc:docMk/>
            <pc:sldMk cId="609228007" sldId="1109"/>
            <ac:spMk id="11" creationId="{A11312AD-F9CC-A5E4-163F-23CEF7309D4D}"/>
          </ac:spMkLst>
        </pc:spChg>
        <pc:spChg chg="add mod">
          <ac:chgData name="Michele Battistoni" userId="1b0411bd-0532-40ef-a293-07853b6221c1" providerId="ADAL" clId="{F13941CF-D640-4860-9C23-A1F1E2397323}" dt="2025-12-13T15:50:37.701" v="2294" actId="20577"/>
          <ac:spMkLst>
            <pc:docMk/>
            <pc:sldMk cId="609228007" sldId="1109"/>
            <ac:spMk id="17" creationId="{D6BBBFC9-30F9-DFBC-228C-FB718D49F4B4}"/>
          </ac:spMkLst>
        </pc:spChg>
        <pc:spChg chg="add del">
          <ac:chgData name="Michele Battistoni" userId="1b0411bd-0532-40ef-a293-07853b6221c1" providerId="ADAL" clId="{F13941CF-D640-4860-9C23-A1F1E2397323}" dt="2025-12-13T16:00:47.594" v="2396" actId="22"/>
          <ac:spMkLst>
            <pc:docMk/>
            <pc:sldMk cId="609228007" sldId="1109"/>
            <ac:spMk id="19" creationId="{0CA3B04B-BB00-F4CA-E6D6-33C70942B7A6}"/>
          </ac:spMkLst>
        </pc:spChg>
        <pc:spChg chg="add del">
          <ac:chgData name="Michele Battistoni" userId="1b0411bd-0532-40ef-a293-07853b6221c1" providerId="ADAL" clId="{F13941CF-D640-4860-9C23-A1F1E2397323}" dt="2025-12-13T16:00:49.274" v="2398" actId="22"/>
          <ac:spMkLst>
            <pc:docMk/>
            <pc:sldMk cId="609228007" sldId="1109"/>
            <ac:spMk id="21" creationId="{938D055E-BF45-50AA-B524-B7CB131A3735}"/>
          </ac:spMkLst>
        </pc:spChg>
        <pc:spChg chg="add mod">
          <ac:chgData name="Michele Battistoni" userId="1b0411bd-0532-40ef-a293-07853b6221c1" providerId="ADAL" clId="{F13941CF-D640-4860-9C23-A1F1E2397323}" dt="2025-12-13T16:01:00.660" v="2402" actId="1076"/>
          <ac:spMkLst>
            <pc:docMk/>
            <pc:sldMk cId="609228007" sldId="1109"/>
            <ac:spMk id="23" creationId="{0C4FB65C-7634-06D5-57F4-54506652033A}"/>
          </ac:spMkLst>
        </pc:spChg>
        <pc:graphicFrameChg chg="add del mod ord">
          <ac:chgData name="Michele Battistoni" userId="1b0411bd-0532-40ef-a293-07853b6221c1" providerId="ADAL" clId="{F13941CF-D640-4860-9C23-A1F1E2397323}" dt="2025-12-13T15:50:07.742" v="2282" actId="478"/>
          <ac:graphicFrameMkLst>
            <pc:docMk/>
            <pc:sldMk cId="609228007" sldId="1109"/>
            <ac:graphicFrameMk id="6" creationId="{3EEFD449-3871-498A-4C2E-8D75F9EB1810}"/>
          </ac:graphicFrameMkLst>
        </pc:graphicFrameChg>
        <pc:picChg chg="add del mod">
          <ac:chgData name="Michele Battistoni" userId="1b0411bd-0532-40ef-a293-07853b6221c1" providerId="ADAL" clId="{F13941CF-D640-4860-9C23-A1F1E2397323}" dt="2025-12-13T15:49:54.649" v="2277" actId="22"/>
          <ac:picMkLst>
            <pc:docMk/>
            <pc:sldMk cId="609228007" sldId="1109"/>
            <ac:picMk id="13" creationId="{8E3A85C1-F5AE-1CA9-B7B8-C8703211EB43}"/>
          </ac:picMkLst>
        </pc:picChg>
        <pc:picChg chg="add mod">
          <ac:chgData name="Michele Battistoni" userId="1b0411bd-0532-40ef-a293-07853b6221c1" providerId="ADAL" clId="{F13941CF-D640-4860-9C23-A1F1E2397323}" dt="2025-12-13T15:50:22.868" v="2289" actId="1076"/>
          <ac:picMkLst>
            <pc:docMk/>
            <pc:sldMk cId="609228007" sldId="1109"/>
            <ac:picMk id="15" creationId="{D95EBEB2-8C41-B5FC-521E-37711BCDF83B}"/>
          </ac:picMkLst>
        </pc:picChg>
      </pc:sldChg>
      <pc:sldChg chg="addSp delSp modSp mod modClrScheme addAnim delAnim chgLayout">
        <pc:chgData name="Michele Battistoni" userId="1b0411bd-0532-40ef-a293-07853b6221c1" providerId="ADAL" clId="{F13941CF-D640-4860-9C23-A1F1E2397323}" dt="2025-12-13T16:32:49.348" v="3466" actId="404"/>
        <pc:sldMkLst>
          <pc:docMk/>
          <pc:sldMk cId="1509379467" sldId="1110"/>
        </pc:sldMkLst>
        <pc:spChg chg="mod ord">
          <ac:chgData name="Michele Battistoni" userId="1b0411bd-0532-40ef-a293-07853b6221c1" providerId="ADAL" clId="{F13941CF-D640-4860-9C23-A1F1E2397323}" dt="2025-12-13T16:06:27.118" v="2499" actId="20577"/>
          <ac:spMkLst>
            <pc:docMk/>
            <pc:sldMk cId="1509379467" sldId="1110"/>
            <ac:spMk id="2" creationId="{21439FDF-11DF-1E12-833D-C1E8FDA59E56}"/>
          </ac:spMkLst>
        </pc:spChg>
        <pc:spChg chg="del mod">
          <ac:chgData name="Michele Battistoni" userId="1b0411bd-0532-40ef-a293-07853b6221c1" providerId="ADAL" clId="{F13941CF-D640-4860-9C23-A1F1E2397323}" dt="2025-12-13T16:04:07.183" v="2465" actId="478"/>
          <ac:spMkLst>
            <pc:docMk/>
            <pc:sldMk cId="1509379467" sldId="1110"/>
            <ac:spMk id="4" creationId="{75372A36-3470-2940-8D32-1C593449EDDB}"/>
          </ac:spMkLst>
        </pc:spChg>
        <pc:spChg chg="add del mod">
          <ac:chgData name="Michele Battistoni" userId="1b0411bd-0532-40ef-a293-07853b6221c1" providerId="ADAL" clId="{F13941CF-D640-4860-9C23-A1F1E2397323}" dt="2025-12-13T16:05:57.362" v="2494" actId="478"/>
          <ac:spMkLst>
            <pc:docMk/>
            <pc:sldMk cId="1509379467" sldId="1110"/>
            <ac:spMk id="5" creationId="{4DDE14A0-1805-20F0-FD6B-288AF7103582}"/>
          </ac:spMkLst>
        </pc:spChg>
        <pc:spChg chg="add mod">
          <ac:chgData name="Michele Battistoni" userId="1b0411bd-0532-40ef-a293-07853b6221c1" providerId="ADAL" clId="{F13941CF-D640-4860-9C23-A1F1E2397323}" dt="2025-12-13T16:05:31.450" v="2487" actId="1076"/>
          <ac:spMkLst>
            <pc:docMk/>
            <pc:sldMk cId="1509379467" sldId="1110"/>
            <ac:spMk id="6" creationId="{624943DB-CC56-5BE2-F988-CA27551C8335}"/>
          </ac:spMkLst>
        </pc:spChg>
        <pc:spChg chg="del mod">
          <ac:chgData name="Michele Battistoni" userId="1b0411bd-0532-40ef-a293-07853b6221c1" providerId="ADAL" clId="{F13941CF-D640-4860-9C23-A1F1E2397323}" dt="2025-12-13T16:01:59.948" v="2426" actId="478"/>
          <ac:spMkLst>
            <pc:docMk/>
            <pc:sldMk cId="1509379467" sldId="1110"/>
            <ac:spMk id="8" creationId="{7B91E2A6-0B53-F520-EF94-9DE3E2AEC14B}"/>
          </ac:spMkLst>
        </pc:spChg>
        <pc:spChg chg="add mod">
          <ac:chgData name="Michele Battistoni" userId="1b0411bd-0532-40ef-a293-07853b6221c1" providerId="ADAL" clId="{F13941CF-D640-4860-9C23-A1F1E2397323}" dt="2025-12-13T16:05:34.101" v="2488" actId="1076"/>
          <ac:spMkLst>
            <pc:docMk/>
            <pc:sldMk cId="1509379467" sldId="1110"/>
            <ac:spMk id="9" creationId="{FF23CCBD-380E-7B09-9C68-4E450971A8BF}"/>
          </ac:spMkLst>
        </pc:spChg>
        <pc:spChg chg="add mod">
          <ac:chgData name="Michele Battistoni" userId="1b0411bd-0532-40ef-a293-07853b6221c1" providerId="ADAL" clId="{F13941CF-D640-4860-9C23-A1F1E2397323}" dt="2025-12-13T16:05:31.450" v="2487" actId="1076"/>
          <ac:spMkLst>
            <pc:docMk/>
            <pc:sldMk cId="1509379467" sldId="1110"/>
            <ac:spMk id="10" creationId="{3C09F548-E059-8299-ECBD-FA5849F1A67A}"/>
          </ac:spMkLst>
        </pc:spChg>
        <pc:spChg chg="mod ord">
          <ac:chgData name="Michele Battistoni" userId="1b0411bd-0532-40ef-a293-07853b6221c1" providerId="ADAL" clId="{F13941CF-D640-4860-9C23-A1F1E2397323}" dt="2025-12-13T16:32:49.348" v="3466" actId="404"/>
          <ac:spMkLst>
            <pc:docMk/>
            <pc:sldMk cId="1509379467" sldId="1110"/>
            <ac:spMk id="11" creationId="{014B6C85-5B12-EB1B-1BE4-5F2EEDD77A15}"/>
          </ac:spMkLst>
        </pc:spChg>
        <pc:spChg chg="del">
          <ac:chgData name="Michele Battistoni" userId="1b0411bd-0532-40ef-a293-07853b6221c1" providerId="ADAL" clId="{F13941CF-D640-4860-9C23-A1F1E2397323}" dt="2025-12-13T16:02:17.596" v="2429" actId="478"/>
          <ac:spMkLst>
            <pc:docMk/>
            <pc:sldMk cId="1509379467" sldId="1110"/>
            <ac:spMk id="12" creationId="{55ADBC37-B4A3-814F-FECD-0CCCC5258F70}"/>
          </ac:spMkLst>
        </pc:spChg>
        <pc:spChg chg="del">
          <ac:chgData name="Michele Battistoni" userId="1b0411bd-0532-40ef-a293-07853b6221c1" providerId="ADAL" clId="{F13941CF-D640-4860-9C23-A1F1E2397323}" dt="2025-12-13T16:02:17.596" v="2429" actId="478"/>
          <ac:spMkLst>
            <pc:docMk/>
            <pc:sldMk cId="1509379467" sldId="1110"/>
            <ac:spMk id="13" creationId="{0517368C-39D6-02F5-B201-CCA092A4C9D8}"/>
          </ac:spMkLst>
        </pc:spChg>
        <pc:spChg chg="del">
          <ac:chgData name="Michele Battistoni" userId="1b0411bd-0532-40ef-a293-07853b6221c1" providerId="ADAL" clId="{F13941CF-D640-4860-9C23-A1F1E2397323}" dt="2025-12-13T16:02:17.596" v="2429" actId="478"/>
          <ac:spMkLst>
            <pc:docMk/>
            <pc:sldMk cId="1509379467" sldId="1110"/>
            <ac:spMk id="14" creationId="{F4F08575-DF40-C7BB-749F-EF718D7C2B0F}"/>
          </ac:spMkLst>
        </pc:spChg>
        <pc:spChg chg="add mod">
          <ac:chgData name="Michele Battistoni" userId="1b0411bd-0532-40ef-a293-07853b6221c1" providerId="ADAL" clId="{F13941CF-D640-4860-9C23-A1F1E2397323}" dt="2025-12-13T16:05:45.052" v="2491" actId="1076"/>
          <ac:spMkLst>
            <pc:docMk/>
            <pc:sldMk cId="1509379467" sldId="1110"/>
            <ac:spMk id="26" creationId="{7619059C-1962-8585-F1A1-6C8558E40939}"/>
          </ac:spMkLst>
        </pc:spChg>
        <pc:spChg chg="add mod">
          <ac:chgData name="Michele Battistoni" userId="1b0411bd-0532-40ef-a293-07853b6221c1" providerId="ADAL" clId="{F13941CF-D640-4860-9C23-A1F1E2397323}" dt="2025-12-13T16:05:48.593" v="2492" actId="1076"/>
          <ac:spMkLst>
            <pc:docMk/>
            <pc:sldMk cId="1509379467" sldId="1110"/>
            <ac:spMk id="27" creationId="{6FFD1139-07A7-69BE-ECE7-3994C9F74412}"/>
          </ac:spMkLst>
        </pc:spChg>
        <pc:spChg chg="add mod">
          <ac:chgData name="Michele Battistoni" userId="1b0411bd-0532-40ef-a293-07853b6221c1" providerId="ADAL" clId="{F13941CF-D640-4860-9C23-A1F1E2397323}" dt="2025-12-13T16:05:43.153" v="2490" actId="1076"/>
          <ac:spMkLst>
            <pc:docMk/>
            <pc:sldMk cId="1509379467" sldId="1110"/>
            <ac:spMk id="28" creationId="{59EDEB33-56FB-CBD8-69A3-E2E67DB9771D}"/>
          </ac:spMkLst>
        </pc:spChg>
        <pc:picChg chg="add mod">
          <ac:chgData name="Michele Battistoni" userId="1b0411bd-0532-40ef-a293-07853b6221c1" providerId="ADAL" clId="{F13941CF-D640-4860-9C23-A1F1E2397323}" dt="2025-12-13T16:05:23.883" v="2486" actId="1076"/>
          <ac:picMkLst>
            <pc:docMk/>
            <pc:sldMk cId="1509379467" sldId="1110"/>
            <ac:picMk id="15" creationId="{461C58E4-4E1E-7A96-E13A-6AC68544DF37}"/>
          </ac:picMkLst>
        </pc:picChg>
        <pc:picChg chg="add del mod">
          <ac:chgData name="Michele Battistoni" userId="1b0411bd-0532-40ef-a293-07853b6221c1" providerId="ADAL" clId="{F13941CF-D640-4860-9C23-A1F1E2397323}" dt="2025-12-13T16:05:14.977" v="2481" actId="1076"/>
          <ac:picMkLst>
            <pc:docMk/>
            <pc:sldMk cId="1509379467" sldId="1110"/>
            <ac:picMk id="16" creationId="{5BD4B819-A802-ED4C-B250-BD920E893776}"/>
          </ac:picMkLst>
        </pc:picChg>
        <pc:picChg chg="add mod">
          <ac:chgData name="Michele Battistoni" userId="1b0411bd-0532-40ef-a293-07853b6221c1" providerId="ADAL" clId="{F13941CF-D640-4860-9C23-A1F1E2397323}" dt="2025-12-13T16:04:32.759" v="2472" actId="1076"/>
          <ac:picMkLst>
            <pc:docMk/>
            <pc:sldMk cId="1509379467" sldId="1110"/>
            <ac:picMk id="20" creationId="{9C3756DE-4C41-C6E2-3FDA-5C2DCAF1B866}"/>
          </ac:picMkLst>
        </pc:picChg>
        <pc:picChg chg="add mod">
          <ac:chgData name="Michele Battistoni" userId="1b0411bd-0532-40ef-a293-07853b6221c1" providerId="ADAL" clId="{F13941CF-D640-4860-9C23-A1F1E2397323}" dt="2025-12-13T16:04:32.759" v="2472" actId="1076"/>
          <ac:picMkLst>
            <pc:docMk/>
            <pc:sldMk cId="1509379467" sldId="1110"/>
            <ac:picMk id="21" creationId="{6E1BD860-DF6F-1351-9740-3F2F5008E2F7}"/>
          </ac:picMkLst>
        </pc:picChg>
        <pc:picChg chg="add mod">
          <ac:chgData name="Michele Battistoni" userId="1b0411bd-0532-40ef-a293-07853b6221c1" providerId="ADAL" clId="{F13941CF-D640-4860-9C23-A1F1E2397323}" dt="2025-12-13T16:04:32.759" v="2472" actId="1076"/>
          <ac:picMkLst>
            <pc:docMk/>
            <pc:sldMk cId="1509379467" sldId="1110"/>
            <ac:picMk id="22" creationId="{95713CBD-F1EC-7206-D66E-65A39ABAC2A2}"/>
          </ac:picMkLst>
        </pc:picChg>
        <pc:picChg chg="add mod modCrop">
          <ac:chgData name="Michele Battistoni" userId="1b0411bd-0532-40ef-a293-07853b6221c1" providerId="ADAL" clId="{F13941CF-D640-4860-9C23-A1F1E2397323}" dt="2025-12-13T16:05:20.397" v="2484" actId="1076"/>
          <ac:picMkLst>
            <pc:docMk/>
            <pc:sldMk cId="1509379467" sldId="1110"/>
            <ac:picMk id="23" creationId="{6711FB13-0988-ED40-2DC4-0E6564911C79}"/>
          </ac:picMkLst>
        </pc:picChg>
        <pc:picChg chg="add mod modCrop">
          <ac:chgData name="Michele Battistoni" userId="1b0411bd-0532-40ef-a293-07853b6221c1" providerId="ADAL" clId="{F13941CF-D640-4860-9C23-A1F1E2397323}" dt="2025-12-13T16:05:17.708" v="2483" actId="1076"/>
          <ac:picMkLst>
            <pc:docMk/>
            <pc:sldMk cId="1509379467" sldId="1110"/>
            <ac:picMk id="24" creationId="{334B463C-6966-2F37-2133-1F2AAF3BE0D9}"/>
          </ac:picMkLst>
        </pc:picChg>
        <pc:picChg chg="add mod modCrop">
          <ac:chgData name="Michele Battistoni" userId="1b0411bd-0532-40ef-a293-07853b6221c1" providerId="ADAL" clId="{F13941CF-D640-4860-9C23-A1F1E2397323}" dt="2025-12-13T16:05:21.489" v="2485" actId="1076"/>
          <ac:picMkLst>
            <pc:docMk/>
            <pc:sldMk cId="1509379467" sldId="1110"/>
            <ac:picMk id="25" creationId="{753696C9-9F00-9C82-E7A3-24BC45E90AA9}"/>
          </ac:picMkLst>
        </pc:picChg>
        <pc:cxnChg chg="add del mod">
          <ac:chgData name="Michele Battistoni" userId="1b0411bd-0532-40ef-a293-07853b6221c1" providerId="ADAL" clId="{F13941CF-D640-4860-9C23-A1F1E2397323}" dt="2025-12-13T16:05:14.977" v="2481" actId="1076"/>
          <ac:cxnSpMkLst>
            <pc:docMk/>
            <pc:sldMk cId="1509379467" sldId="1110"/>
            <ac:cxnSpMk id="3" creationId="{17909751-913D-BBFA-BB85-58E7D84F6117}"/>
          </ac:cxnSpMkLst>
        </pc:cxnChg>
        <pc:cxnChg chg="del">
          <ac:chgData name="Michele Battistoni" userId="1b0411bd-0532-40ef-a293-07853b6221c1" providerId="ADAL" clId="{F13941CF-D640-4860-9C23-A1F1E2397323}" dt="2025-12-13T16:02:01.151" v="2427" actId="478"/>
          <ac:cxnSpMkLst>
            <pc:docMk/>
            <pc:sldMk cId="1509379467" sldId="1110"/>
            <ac:cxnSpMk id="7" creationId="{1BF3BE49-3C88-6B4E-EDC1-A084DC6ADF24}"/>
          </ac:cxnSpMkLst>
        </pc:cxnChg>
      </pc:sldChg>
      <pc:sldChg chg="addSp delSp modSp mod">
        <pc:chgData name="Michele Battistoni" userId="1b0411bd-0532-40ef-a293-07853b6221c1" providerId="ADAL" clId="{F13941CF-D640-4860-9C23-A1F1E2397323}" dt="2025-12-13T16:32:45.377" v="3462" actId="404"/>
        <pc:sldMkLst>
          <pc:docMk/>
          <pc:sldMk cId="2446770832" sldId="1111"/>
        </pc:sldMkLst>
        <pc:spChg chg="mod">
          <ac:chgData name="Michele Battistoni" userId="1b0411bd-0532-40ef-a293-07853b6221c1" providerId="ADAL" clId="{F13941CF-D640-4860-9C23-A1F1E2397323}" dt="2025-12-13T16:01:26.132" v="2423" actId="14100"/>
          <ac:spMkLst>
            <pc:docMk/>
            <pc:sldMk cId="2446770832" sldId="1111"/>
            <ac:spMk id="2" creationId="{5A86BB02-443A-0857-8131-EC70D3BC9ADD}"/>
          </ac:spMkLst>
        </pc:spChg>
        <pc:spChg chg="mod">
          <ac:chgData name="Michele Battistoni" userId="1b0411bd-0532-40ef-a293-07853b6221c1" providerId="ADAL" clId="{F13941CF-D640-4860-9C23-A1F1E2397323}" dt="2025-12-13T16:32:45.377" v="3462" actId="404"/>
          <ac:spMkLst>
            <pc:docMk/>
            <pc:sldMk cId="2446770832" sldId="1111"/>
            <ac:spMk id="5" creationId="{B3793335-C3BC-59F0-7E21-CC5D5977B9F8}"/>
          </ac:spMkLst>
        </pc:spChg>
        <pc:spChg chg="add mod">
          <ac:chgData name="Michele Battistoni" userId="1b0411bd-0532-40ef-a293-07853b6221c1" providerId="ADAL" clId="{F13941CF-D640-4860-9C23-A1F1E2397323}" dt="2025-12-13T16:01:20.255" v="2422"/>
          <ac:spMkLst>
            <pc:docMk/>
            <pc:sldMk cId="2446770832" sldId="1111"/>
            <ac:spMk id="6" creationId="{AEAEB817-A4C3-44FA-A443-A04B2B54762F}"/>
          </ac:spMkLst>
        </pc:spChg>
        <pc:picChg chg="add mod modCrop">
          <ac:chgData name="Michele Battistoni" userId="1b0411bd-0532-40ef-a293-07853b6221c1" providerId="ADAL" clId="{F13941CF-D640-4860-9C23-A1F1E2397323}" dt="2025-12-13T15:58:25.988" v="2359" actId="1076"/>
          <ac:picMkLst>
            <pc:docMk/>
            <pc:sldMk cId="2446770832" sldId="1111"/>
            <ac:picMk id="3" creationId="{2DE7E834-CE92-DAB3-A0B8-8CE95B6C307D}"/>
          </ac:picMkLst>
        </pc:picChg>
        <pc:picChg chg="del">
          <ac:chgData name="Michele Battistoni" userId="1b0411bd-0532-40ef-a293-07853b6221c1" providerId="ADAL" clId="{F13941CF-D640-4860-9C23-A1F1E2397323}" dt="2025-12-13T15:57:59.791" v="2352" actId="478"/>
          <ac:picMkLst>
            <pc:docMk/>
            <pc:sldMk cId="2446770832" sldId="1111"/>
            <ac:picMk id="11" creationId="{C37BAC95-8981-5B80-76AC-EC9DCE5429A1}"/>
          </ac:picMkLst>
        </pc:picChg>
      </pc:sldChg>
      <pc:sldChg chg="addSp modSp del mod">
        <pc:chgData name="Michele Battistoni" userId="1b0411bd-0532-40ef-a293-07853b6221c1" providerId="ADAL" clId="{F13941CF-D640-4860-9C23-A1F1E2397323}" dt="2025-12-13T16:06:32.321" v="2500" actId="47"/>
        <pc:sldMkLst>
          <pc:docMk/>
          <pc:sldMk cId="4079740683" sldId="1112"/>
        </pc:sldMkLst>
        <pc:spChg chg="add mod">
          <ac:chgData name="Michele Battistoni" userId="1b0411bd-0532-40ef-a293-07853b6221c1" providerId="ADAL" clId="{F13941CF-D640-4860-9C23-A1F1E2397323}" dt="2025-12-13T16:06:00.829" v="2495"/>
          <ac:spMkLst>
            <pc:docMk/>
            <pc:sldMk cId="4079740683" sldId="1112"/>
            <ac:spMk id="3" creationId="{D2D4F1EF-E62C-CC52-5225-15044207AAA1}"/>
          </ac:spMkLst>
        </pc:spChg>
        <pc:spChg chg="add mod">
          <ac:chgData name="Michele Battistoni" userId="1b0411bd-0532-40ef-a293-07853b6221c1" providerId="ADAL" clId="{F13941CF-D640-4860-9C23-A1F1E2397323}" dt="2025-12-13T16:06:00.829" v="2495"/>
          <ac:spMkLst>
            <pc:docMk/>
            <pc:sldMk cId="4079740683" sldId="1112"/>
            <ac:spMk id="4" creationId="{A662A1D1-6C62-6CA7-36EE-CF5EFAC0A55C}"/>
          </ac:spMkLst>
        </pc:spChg>
        <pc:spChg chg="add mod">
          <ac:chgData name="Michele Battistoni" userId="1b0411bd-0532-40ef-a293-07853b6221c1" providerId="ADAL" clId="{F13941CF-D640-4860-9C23-A1F1E2397323}" dt="2025-12-13T16:06:00.829" v="2495"/>
          <ac:spMkLst>
            <pc:docMk/>
            <pc:sldMk cId="4079740683" sldId="1112"/>
            <ac:spMk id="6" creationId="{44CB6A1A-23BB-8D75-75E5-D4D378DED7B7}"/>
          </ac:spMkLst>
        </pc:spChg>
        <pc:picChg chg="mod">
          <ac:chgData name="Michele Battistoni" userId="1b0411bd-0532-40ef-a293-07853b6221c1" providerId="ADAL" clId="{F13941CF-D640-4860-9C23-A1F1E2397323}" dt="2025-12-13T16:04:38.460" v="2474" actId="1076"/>
          <ac:picMkLst>
            <pc:docMk/>
            <pc:sldMk cId="4079740683" sldId="1112"/>
            <ac:picMk id="31" creationId="{8C0F6590-1FDB-A87F-B161-F1F13984AD9D}"/>
          </ac:picMkLst>
        </pc:picChg>
      </pc:sldChg>
      <pc:sldChg chg="delSp del mod">
        <pc:chgData name="Michele Battistoni" userId="1b0411bd-0532-40ef-a293-07853b6221c1" providerId="ADAL" clId="{F13941CF-D640-4860-9C23-A1F1E2397323}" dt="2025-12-13T02:54:14.956" v="1631" actId="47"/>
        <pc:sldMkLst>
          <pc:docMk/>
          <pc:sldMk cId="1593667413" sldId="1113"/>
        </pc:sldMkLst>
        <pc:picChg chg="del">
          <ac:chgData name="Michele Battistoni" userId="1b0411bd-0532-40ef-a293-07853b6221c1" providerId="ADAL" clId="{F13941CF-D640-4860-9C23-A1F1E2397323}" dt="2025-12-13T02:48:06.706" v="1481" actId="478"/>
          <ac:picMkLst>
            <pc:docMk/>
            <pc:sldMk cId="1593667413" sldId="1113"/>
            <ac:picMk id="17" creationId="{B23C0EDB-FC43-AFBE-E09E-E8FAEE77D205}"/>
          </ac:picMkLst>
        </pc:picChg>
      </pc:sldChg>
      <pc:sldChg chg="delSp modSp del mod">
        <pc:chgData name="Michele Battistoni" userId="1b0411bd-0532-40ef-a293-07853b6221c1" providerId="ADAL" clId="{F13941CF-D640-4860-9C23-A1F1E2397323}" dt="2025-12-13T02:58:00.647" v="1740" actId="47"/>
        <pc:sldMkLst>
          <pc:docMk/>
          <pc:sldMk cId="3337840913" sldId="1114"/>
        </pc:sldMkLst>
        <pc:spChg chg="del">
          <ac:chgData name="Michele Battistoni" userId="1b0411bd-0532-40ef-a293-07853b6221c1" providerId="ADAL" clId="{F13941CF-D640-4860-9C23-A1F1E2397323}" dt="2025-12-13T02:54:45.846" v="1636" actId="478"/>
          <ac:spMkLst>
            <pc:docMk/>
            <pc:sldMk cId="3337840913" sldId="1114"/>
            <ac:spMk id="22" creationId="{F88AB5F2-653B-AE90-4682-6D4640F3E613}"/>
          </ac:spMkLst>
        </pc:spChg>
        <pc:spChg chg="del">
          <ac:chgData name="Michele Battistoni" userId="1b0411bd-0532-40ef-a293-07853b6221c1" providerId="ADAL" clId="{F13941CF-D640-4860-9C23-A1F1E2397323}" dt="2025-12-13T02:54:45.846" v="1636" actId="478"/>
          <ac:spMkLst>
            <pc:docMk/>
            <pc:sldMk cId="3337840913" sldId="1114"/>
            <ac:spMk id="24" creationId="{D5ECB2FF-527A-0762-17C9-DD9B02192BF1}"/>
          </ac:spMkLst>
        </pc:spChg>
        <pc:picChg chg="del">
          <ac:chgData name="Michele Battistoni" userId="1b0411bd-0532-40ef-a293-07853b6221c1" providerId="ADAL" clId="{F13941CF-D640-4860-9C23-A1F1E2397323}" dt="2025-12-13T02:54:43.454" v="1635" actId="478"/>
          <ac:picMkLst>
            <pc:docMk/>
            <pc:sldMk cId="3337840913" sldId="1114"/>
            <ac:picMk id="21" creationId="{7EA4796C-7B8C-0C8A-17C7-675DAA4F9BF6}"/>
          </ac:picMkLst>
        </pc:picChg>
        <pc:cxnChg chg="del mod">
          <ac:chgData name="Michele Battistoni" userId="1b0411bd-0532-40ef-a293-07853b6221c1" providerId="ADAL" clId="{F13941CF-D640-4860-9C23-A1F1E2397323}" dt="2025-12-13T02:54:45.846" v="1636" actId="478"/>
          <ac:cxnSpMkLst>
            <pc:docMk/>
            <pc:sldMk cId="3337840913" sldId="1114"/>
            <ac:cxnSpMk id="23" creationId="{E3726172-AC8F-49DA-58C9-F39BA24149A3}"/>
          </ac:cxnSpMkLst>
        </pc:cxnChg>
      </pc:sldChg>
      <pc:sldChg chg="delSp modSp del mod ord">
        <pc:chgData name="Michele Battistoni" userId="1b0411bd-0532-40ef-a293-07853b6221c1" providerId="ADAL" clId="{F13941CF-D640-4860-9C23-A1F1E2397323}" dt="2025-12-13T02:54:16.862" v="1632" actId="47"/>
        <pc:sldMkLst>
          <pc:docMk/>
          <pc:sldMk cId="3921955939" sldId="1115"/>
        </pc:sldMkLst>
        <pc:picChg chg="del mod">
          <ac:chgData name="Michele Battistoni" userId="1b0411bd-0532-40ef-a293-07853b6221c1" providerId="ADAL" clId="{F13941CF-D640-4860-9C23-A1F1E2397323}" dt="2025-12-13T02:50:53.999" v="1572" actId="478"/>
          <ac:picMkLst>
            <pc:docMk/>
            <pc:sldMk cId="3921955939" sldId="1115"/>
            <ac:picMk id="15" creationId="{EE6F8109-D4C8-4F35-A7F3-303A5D0BE87D}"/>
          </ac:picMkLst>
        </pc:picChg>
      </pc:sldChg>
      <pc:sldChg chg="addSp delSp modSp del mod">
        <pc:chgData name="Michele Battistoni" userId="1b0411bd-0532-40ef-a293-07853b6221c1" providerId="ADAL" clId="{F13941CF-D640-4860-9C23-A1F1E2397323}" dt="2025-12-13T03:04:59.774" v="1833" actId="47"/>
        <pc:sldMkLst>
          <pc:docMk/>
          <pc:sldMk cId="1324038954" sldId="1116"/>
        </pc:sldMkLst>
        <pc:picChg chg="mod">
          <ac:chgData name="Michele Battistoni" userId="1b0411bd-0532-40ef-a293-07853b6221c1" providerId="ADAL" clId="{F13941CF-D640-4860-9C23-A1F1E2397323}" dt="2025-12-13T03:01:10.006" v="1783" actId="1076"/>
          <ac:picMkLst>
            <pc:docMk/>
            <pc:sldMk cId="1324038954" sldId="1116"/>
            <ac:picMk id="14" creationId="{74CC3A19-9CF9-C233-1F81-8AA38E202216}"/>
          </ac:picMkLst>
        </pc:picChg>
        <pc:picChg chg="del">
          <ac:chgData name="Michele Battistoni" userId="1b0411bd-0532-40ef-a293-07853b6221c1" providerId="ADAL" clId="{F13941CF-D640-4860-9C23-A1F1E2397323}" dt="2025-12-13T03:02:27.825" v="1804" actId="21"/>
          <ac:picMkLst>
            <pc:docMk/>
            <pc:sldMk cId="1324038954" sldId="1116"/>
            <ac:picMk id="20" creationId="{5928BC44-FE62-33CE-C0D9-7FE3AEDF9469}"/>
          </ac:picMkLst>
        </pc:picChg>
        <pc:picChg chg="add del mod">
          <ac:chgData name="Michele Battistoni" userId="1b0411bd-0532-40ef-a293-07853b6221c1" providerId="ADAL" clId="{F13941CF-D640-4860-9C23-A1F1E2397323}" dt="2025-12-13T02:59:16.124" v="1748" actId="21"/>
          <ac:picMkLst>
            <pc:docMk/>
            <pc:sldMk cId="1324038954" sldId="1116"/>
            <ac:picMk id="21" creationId="{4BC27255-627A-1EF6-1FBC-E94D80B999F7}"/>
          </ac:picMkLst>
        </pc:picChg>
        <pc:picChg chg="add del mod ord modCrop">
          <ac:chgData name="Michele Battistoni" userId="1b0411bd-0532-40ef-a293-07853b6221c1" providerId="ADAL" clId="{F13941CF-D640-4860-9C23-A1F1E2397323}" dt="2025-12-13T03:02:35.941" v="1806" actId="21"/>
          <ac:picMkLst>
            <pc:docMk/>
            <pc:sldMk cId="1324038954" sldId="1116"/>
            <ac:picMk id="22" creationId="{586045C2-2117-7748-ABB6-D7E1B1EC4A09}"/>
          </ac:picMkLst>
        </pc:picChg>
      </pc:sldChg>
      <pc:sldChg chg="delSp del mod">
        <pc:chgData name="Michele Battistoni" userId="1b0411bd-0532-40ef-a293-07853b6221c1" providerId="ADAL" clId="{F13941CF-D640-4860-9C23-A1F1E2397323}" dt="2025-12-13T03:11:50.238" v="1934" actId="47"/>
        <pc:sldMkLst>
          <pc:docMk/>
          <pc:sldMk cId="3408862375" sldId="1117"/>
        </pc:sldMkLst>
        <pc:picChg chg="del">
          <ac:chgData name="Michele Battistoni" userId="1b0411bd-0532-40ef-a293-07853b6221c1" providerId="ADAL" clId="{F13941CF-D640-4860-9C23-A1F1E2397323}" dt="2025-12-13T03:05:55.720" v="1837" actId="478"/>
          <ac:picMkLst>
            <pc:docMk/>
            <pc:sldMk cId="3408862375" sldId="1117"/>
            <ac:picMk id="15" creationId="{D9F48538-4F43-70B3-E97C-D0007A58240F}"/>
          </ac:picMkLst>
        </pc:picChg>
      </pc:sldChg>
      <pc:sldChg chg="del">
        <pc:chgData name="Michele Battistoni" userId="1b0411bd-0532-40ef-a293-07853b6221c1" providerId="ADAL" clId="{F13941CF-D640-4860-9C23-A1F1E2397323}" dt="2025-12-13T03:13:52.592" v="1964" actId="47"/>
        <pc:sldMkLst>
          <pc:docMk/>
          <pc:sldMk cId="2603097282" sldId="1118"/>
        </pc:sldMkLst>
      </pc:sldChg>
      <pc:sldChg chg="del ord">
        <pc:chgData name="Michele Battistoni" userId="1b0411bd-0532-40ef-a293-07853b6221c1" providerId="ADAL" clId="{F13941CF-D640-4860-9C23-A1F1E2397323}" dt="2025-12-13T03:11:46.731" v="1933" actId="47"/>
        <pc:sldMkLst>
          <pc:docMk/>
          <pc:sldMk cId="3321409629" sldId="1119"/>
        </pc:sldMkLst>
      </pc:sldChg>
      <pc:sldChg chg="del">
        <pc:chgData name="Michele Battistoni" userId="1b0411bd-0532-40ef-a293-07853b6221c1" providerId="ADAL" clId="{F13941CF-D640-4860-9C23-A1F1E2397323}" dt="2025-12-13T03:17:55.806" v="2037" actId="47"/>
        <pc:sldMkLst>
          <pc:docMk/>
          <pc:sldMk cId="1972150673" sldId="1120"/>
        </pc:sldMkLst>
      </pc:sldChg>
      <pc:sldChg chg="addSp modSp add mod">
        <pc:chgData name="Michele Battistoni" userId="1b0411bd-0532-40ef-a293-07853b6221c1" providerId="ADAL" clId="{F13941CF-D640-4860-9C23-A1F1E2397323}" dt="2025-12-14T05:39:41.270" v="4887" actId="20577"/>
        <pc:sldMkLst>
          <pc:docMk/>
          <pc:sldMk cId="114716532" sldId="1121"/>
        </pc:sldMkLst>
        <pc:spChg chg="add mod">
          <ac:chgData name="Michele Battistoni" userId="1b0411bd-0532-40ef-a293-07853b6221c1" providerId="ADAL" clId="{F13941CF-D640-4860-9C23-A1F1E2397323}" dt="2025-12-13T01:26:49.927" v="253" actId="164"/>
          <ac:spMkLst>
            <pc:docMk/>
            <pc:sldMk cId="114716532" sldId="1121"/>
            <ac:spMk id="6" creationId="{A8D4A663-89FE-C192-49C4-7F16BA598603}"/>
          </ac:spMkLst>
        </pc:spChg>
        <pc:spChg chg="mod">
          <ac:chgData name="Michele Battistoni" userId="1b0411bd-0532-40ef-a293-07853b6221c1" providerId="ADAL" clId="{F13941CF-D640-4860-9C23-A1F1E2397323}" dt="2025-12-14T05:39:41.270" v="4887" actId="20577"/>
          <ac:spMkLst>
            <pc:docMk/>
            <pc:sldMk cId="114716532" sldId="1121"/>
            <ac:spMk id="8" creationId="{974A7EE0-D17F-ED9A-3F23-2515E99F4C5D}"/>
          </ac:spMkLst>
        </pc:spChg>
        <pc:grpChg chg="add mod">
          <ac:chgData name="Michele Battistoni" userId="1b0411bd-0532-40ef-a293-07853b6221c1" providerId="ADAL" clId="{F13941CF-D640-4860-9C23-A1F1E2397323}" dt="2025-12-13T01:26:49.927" v="253" actId="164"/>
          <ac:grpSpMkLst>
            <pc:docMk/>
            <pc:sldMk cId="114716532" sldId="1121"/>
            <ac:grpSpMk id="9" creationId="{957CC5C1-F18C-913D-3AC4-A39CABF248F8}"/>
          </ac:grpSpMkLst>
        </pc:grpChg>
        <pc:picChg chg="mod">
          <ac:chgData name="Michele Battistoni" userId="1b0411bd-0532-40ef-a293-07853b6221c1" providerId="ADAL" clId="{F13941CF-D640-4860-9C23-A1F1E2397323}" dt="2025-12-13T01:26:49.927" v="253" actId="164"/>
          <ac:picMkLst>
            <pc:docMk/>
            <pc:sldMk cId="114716532" sldId="1121"/>
            <ac:picMk id="48" creationId="{8A02545D-445F-1F92-C8A1-A6E14C9196E8}"/>
          </ac:picMkLst>
        </pc:picChg>
        <pc:cxnChg chg="add mod">
          <ac:chgData name="Michele Battistoni" userId="1b0411bd-0532-40ef-a293-07853b6221c1" providerId="ADAL" clId="{F13941CF-D640-4860-9C23-A1F1E2397323}" dt="2025-12-13T02:34:51.954" v="1084" actId="1037"/>
          <ac:cxnSpMkLst>
            <pc:docMk/>
            <pc:sldMk cId="114716532" sldId="1121"/>
            <ac:cxnSpMk id="10" creationId="{7233F249-D96F-96CE-2AA5-468C339766B7}"/>
          </ac:cxnSpMkLst>
        </pc:cxnChg>
        <pc:cxnChg chg="add mod">
          <ac:chgData name="Michele Battistoni" userId="1b0411bd-0532-40ef-a293-07853b6221c1" providerId="ADAL" clId="{F13941CF-D640-4860-9C23-A1F1E2397323}" dt="2025-12-13T02:34:55.881" v="1086" actId="1076"/>
          <ac:cxnSpMkLst>
            <pc:docMk/>
            <pc:sldMk cId="114716532" sldId="1121"/>
            <ac:cxnSpMk id="11" creationId="{8E828E94-A217-46A1-9259-DD288FC25A73}"/>
          </ac:cxnSpMkLst>
        </pc:cxnChg>
      </pc:sldChg>
      <pc:sldChg chg="del">
        <pc:chgData name="Michele Battistoni" userId="1b0411bd-0532-40ef-a293-07853b6221c1" providerId="ADAL" clId="{F13941CF-D640-4860-9C23-A1F1E2397323}" dt="2025-12-13T01:17:47.118" v="0" actId="47"/>
        <pc:sldMkLst>
          <pc:docMk/>
          <pc:sldMk cId="2138219075" sldId="1121"/>
        </pc:sldMkLst>
      </pc:sldChg>
      <pc:sldChg chg="new del">
        <pc:chgData name="Michele Battistoni" userId="1b0411bd-0532-40ef-a293-07853b6221c1" providerId="ADAL" clId="{F13941CF-D640-4860-9C23-A1F1E2397323}" dt="2025-12-13T02:35:10.199" v="1087" actId="47"/>
        <pc:sldMkLst>
          <pc:docMk/>
          <pc:sldMk cId="3307955186" sldId="1122"/>
        </pc:sldMkLst>
      </pc:sldChg>
      <pc:sldChg chg="add del">
        <pc:chgData name="Michele Battistoni" userId="1b0411bd-0532-40ef-a293-07853b6221c1" providerId="ADAL" clId="{F13941CF-D640-4860-9C23-A1F1E2397323}" dt="2025-12-13T15:56:24.705" v="2341" actId="47"/>
        <pc:sldMkLst>
          <pc:docMk/>
          <pc:sldMk cId="1766793852" sldId="1123"/>
        </pc:sldMkLst>
      </pc:sldChg>
      <pc:sldChg chg="add del">
        <pc:chgData name="Michele Battistoni" userId="1b0411bd-0532-40ef-a293-07853b6221c1" providerId="ADAL" clId="{F13941CF-D640-4860-9C23-A1F1E2397323}" dt="2025-12-13T15:56:36.390" v="2342" actId="47"/>
        <pc:sldMkLst>
          <pc:docMk/>
          <pc:sldMk cId="3733737852" sldId="1124"/>
        </pc:sldMkLst>
      </pc:sldChg>
      <pc:sldChg chg="add del">
        <pc:chgData name="Michele Battistoni" userId="1b0411bd-0532-40ef-a293-07853b6221c1" providerId="ADAL" clId="{F13941CF-D640-4860-9C23-A1F1E2397323}" dt="2025-12-13T15:56:41.498" v="2343" actId="47"/>
        <pc:sldMkLst>
          <pc:docMk/>
          <pc:sldMk cId="162768794" sldId="1125"/>
        </pc:sldMkLst>
      </pc:sldChg>
      <pc:sldChg chg="addSp delSp modSp add mod">
        <pc:chgData name="Michele Battistoni" userId="1b0411bd-0532-40ef-a293-07853b6221c1" providerId="ADAL" clId="{F13941CF-D640-4860-9C23-A1F1E2397323}" dt="2025-12-14T05:39:33.803" v="4885" actId="20577"/>
        <pc:sldMkLst>
          <pc:docMk/>
          <pc:sldMk cId="3809694568" sldId="1126"/>
        </pc:sldMkLst>
        <pc:spChg chg="mod">
          <ac:chgData name="Michele Battistoni" userId="1b0411bd-0532-40ef-a293-07853b6221c1" providerId="ADAL" clId="{F13941CF-D640-4860-9C23-A1F1E2397323}" dt="2025-12-13T02:19:41.260" v="902"/>
          <ac:spMkLst>
            <pc:docMk/>
            <pc:sldMk cId="3809694568" sldId="1126"/>
            <ac:spMk id="2" creationId="{8F0A0744-1A41-78EC-2AA6-FA395B8404A5}"/>
          </ac:spMkLst>
        </pc:spChg>
        <pc:spChg chg="add mod">
          <ac:chgData name="Michele Battistoni" userId="1b0411bd-0532-40ef-a293-07853b6221c1" providerId="ADAL" clId="{F13941CF-D640-4860-9C23-A1F1E2397323}" dt="2025-12-13T02:29:31.411" v="1000" actId="404"/>
          <ac:spMkLst>
            <pc:docMk/>
            <pc:sldMk cId="3809694568" sldId="1126"/>
            <ac:spMk id="16" creationId="{CF14F331-88C6-2FAD-817C-E7BD1C3B21B3}"/>
          </ac:spMkLst>
        </pc:spChg>
        <pc:spChg chg="mod">
          <ac:chgData name="Michele Battistoni" userId="1b0411bd-0532-40ef-a293-07853b6221c1" providerId="ADAL" clId="{F13941CF-D640-4860-9C23-A1F1E2397323}" dt="2025-12-14T05:39:33.803" v="4885" actId="20577"/>
          <ac:spMkLst>
            <pc:docMk/>
            <pc:sldMk cId="3809694568" sldId="1126"/>
            <ac:spMk id="32" creationId="{C75B076F-7717-8021-EF25-8A8CB0A7A1C2}"/>
          </ac:spMkLst>
        </pc:spChg>
        <pc:picChg chg="add del mod modCrop">
          <ac:chgData name="Michele Battistoni" userId="1b0411bd-0532-40ef-a293-07853b6221c1" providerId="ADAL" clId="{F13941CF-D640-4860-9C23-A1F1E2397323}" dt="2025-12-13T02:20:33.511" v="911" actId="21"/>
          <ac:picMkLst>
            <pc:docMk/>
            <pc:sldMk cId="3809694568" sldId="1126"/>
            <ac:picMk id="6" creationId="{41FAC382-E8D2-AC3E-698D-CCEE8E38AF4B}"/>
          </ac:picMkLst>
        </pc:picChg>
        <pc:picChg chg="add mod">
          <ac:chgData name="Michele Battistoni" userId="1b0411bd-0532-40ef-a293-07853b6221c1" providerId="ADAL" clId="{F13941CF-D640-4860-9C23-A1F1E2397323}" dt="2025-12-13T02:20:37.584" v="912"/>
          <ac:picMkLst>
            <pc:docMk/>
            <pc:sldMk cId="3809694568" sldId="1126"/>
            <ac:picMk id="7" creationId="{41FAC382-E8D2-AC3E-698D-CCEE8E38AF4B}"/>
          </ac:picMkLst>
        </pc:picChg>
        <pc:picChg chg="add mod modCrop">
          <ac:chgData name="Michele Battistoni" userId="1b0411bd-0532-40ef-a293-07853b6221c1" providerId="ADAL" clId="{F13941CF-D640-4860-9C23-A1F1E2397323}" dt="2025-12-13T02:21:31.228" v="917" actId="732"/>
          <ac:picMkLst>
            <pc:docMk/>
            <pc:sldMk cId="3809694568" sldId="1126"/>
            <ac:picMk id="9" creationId="{C6696381-35D0-7096-DEC8-7E1E246B863D}"/>
          </ac:picMkLst>
        </pc:picChg>
        <pc:picChg chg="add mod modCrop">
          <ac:chgData name="Michele Battistoni" userId="1b0411bd-0532-40ef-a293-07853b6221c1" providerId="ADAL" clId="{F13941CF-D640-4860-9C23-A1F1E2397323}" dt="2025-12-13T02:22:21.689" v="923" actId="1036"/>
          <ac:picMkLst>
            <pc:docMk/>
            <pc:sldMk cId="3809694568" sldId="1126"/>
            <ac:picMk id="10" creationId="{8E8B4E47-021F-709F-2036-4B8C382DF49A}"/>
          </ac:picMkLst>
        </pc:picChg>
        <pc:picChg chg="add mod modCrop">
          <ac:chgData name="Michele Battistoni" userId="1b0411bd-0532-40ef-a293-07853b6221c1" providerId="ADAL" clId="{F13941CF-D640-4860-9C23-A1F1E2397323}" dt="2025-12-13T02:23:08.491" v="928" actId="732"/>
          <ac:picMkLst>
            <pc:docMk/>
            <pc:sldMk cId="3809694568" sldId="1126"/>
            <ac:picMk id="11" creationId="{2F7D6D05-05F1-E908-F1A4-166BADB13C02}"/>
          </ac:picMkLst>
        </pc:picChg>
        <pc:picChg chg="add mod modCrop">
          <ac:chgData name="Michele Battistoni" userId="1b0411bd-0532-40ef-a293-07853b6221c1" providerId="ADAL" clId="{F13941CF-D640-4860-9C23-A1F1E2397323}" dt="2025-12-13T02:23:34.559" v="933" actId="732"/>
          <ac:picMkLst>
            <pc:docMk/>
            <pc:sldMk cId="3809694568" sldId="1126"/>
            <ac:picMk id="12" creationId="{742BFE2C-1A8E-64D5-A48E-ABEBBA162B32}"/>
          </ac:picMkLst>
        </pc:picChg>
        <pc:picChg chg="add mod modCrop">
          <ac:chgData name="Michele Battistoni" userId="1b0411bd-0532-40ef-a293-07853b6221c1" providerId="ADAL" clId="{F13941CF-D640-4860-9C23-A1F1E2397323}" dt="2025-12-13T02:24:51.093" v="948" actId="1038"/>
          <ac:picMkLst>
            <pc:docMk/>
            <pc:sldMk cId="3809694568" sldId="1126"/>
            <ac:picMk id="13" creationId="{ED28F421-511D-9AF6-F54D-96BE7E40295B}"/>
          </ac:picMkLst>
        </pc:picChg>
        <pc:picChg chg="add mod ord">
          <ac:chgData name="Michele Battistoni" userId="1b0411bd-0532-40ef-a293-07853b6221c1" providerId="ADAL" clId="{F13941CF-D640-4860-9C23-A1F1E2397323}" dt="2025-12-13T02:28:14.587" v="986" actId="167"/>
          <ac:picMkLst>
            <pc:docMk/>
            <pc:sldMk cId="3809694568" sldId="1126"/>
            <ac:picMk id="15" creationId="{7223AD1C-1966-3B92-A227-E81FF0E17442}"/>
          </ac:picMkLst>
        </pc:picChg>
        <pc:picChg chg="del">
          <ac:chgData name="Michele Battistoni" userId="1b0411bd-0532-40ef-a293-07853b6221c1" providerId="ADAL" clId="{F13941CF-D640-4860-9C23-A1F1E2397323}" dt="2025-12-13T02:28:06.715" v="984" actId="478"/>
          <ac:picMkLst>
            <pc:docMk/>
            <pc:sldMk cId="3809694568" sldId="1126"/>
            <ac:picMk id="43" creationId="{5C43B481-A4FE-A00C-6409-FE735764840A}"/>
          </ac:picMkLst>
        </pc:picChg>
        <pc:picChg chg="mod">
          <ac:chgData name="Michele Battistoni" userId="1b0411bd-0532-40ef-a293-07853b6221c1" providerId="ADAL" clId="{F13941CF-D640-4860-9C23-A1F1E2397323}" dt="2025-12-13T02:24:51.093" v="948" actId="1038"/>
          <ac:picMkLst>
            <pc:docMk/>
            <pc:sldMk cId="3809694568" sldId="1126"/>
            <ac:picMk id="54" creationId="{BDA8F984-324A-052A-CE09-5D664938CBE7}"/>
          </ac:picMkLst>
        </pc:picChg>
        <pc:cxnChg chg="add del mod">
          <ac:chgData name="Michele Battistoni" userId="1b0411bd-0532-40ef-a293-07853b6221c1" providerId="ADAL" clId="{F13941CF-D640-4860-9C23-A1F1E2397323}" dt="2025-12-13T02:34:28.481" v="1062" actId="478"/>
          <ac:cxnSpMkLst>
            <pc:docMk/>
            <pc:sldMk cId="3809694568" sldId="1126"/>
            <ac:cxnSpMk id="17" creationId="{347E1BED-85C1-BD36-F186-33B02AB77B4A}"/>
          </ac:cxnSpMkLst>
        </pc:cxnChg>
      </pc:sldChg>
      <pc:sldChg chg="addSp delSp modSp add mod">
        <pc:chgData name="Michele Battistoni" userId="1b0411bd-0532-40ef-a293-07853b6221c1" providerId="ADAL" clId="{F13941CF-D640-4860-9C23-A1F1E2397323}" dt="2025-12-14T05:53:56.846" v="4898" actId="20577"/>
        <pc:sldMkLst>
          <pc:docMk/>
          <pc:sldMk cId="342449627" sldId="1127"/>
        </pc:sldMkLst>
        <pc:spChg chg="mod">
          <ac:chgData name="Michele Battistoni" userId="1b0411bd-0532-40ef-a293-07853b6221c1" providerId="ADAL" clId="{F13941CF-D640-4860-9C23-A1F1E2397323}" dt="2025-12-13T02:25:30.476" v="951"/>
          <ac:spMkLst>
            <pc:docMk/>
            <pc:sldMk cId="342449627" sldId="1127"/>
            <ac:spMk id="2" creationId="{E8F5C093-30ED-2DBA-90D4-1B11AA3B32E5}"/>
          </ac:spMkLst>
        </pc:spChg>
        <pc:spChg chg="add mod">
          <ac:chgData name="Michele Battistoni" userId="1b0411bd-0532-40ef-a293-07853b6221c1" providerId="ADAL" clId="{F13941CF-D640-4860-9C23-A1F1E2397323}" dt="2025-12-13T02:35:41.555" v="1093" actId="1076"/>
          <ac:spMkLst>
            <pc:docMk/>
            <pc:sldMk cId="342449627" sldId="1127"/>
            <ac:spMk id="9" creationId="{C5406ACC-F0FE-1FC9-68A0-42499DEC2910}"/>
          </ac:spMkLst>
        </pc:spChg>
        <pc:spChg chg="mod">
          <ac:chgData name="Michele Battistoni" userId="1b0411bd-0532-40ef-a293-07853b6221c1" providerId="ADAL" clId="{F13941CF-D640-4860-9C23-A1F1E2397323}" dt="2025-12-14T05:53:56.846" v="4898" actId="20577"/>
          <ac:spMkLst>
            <pc:docMk/>
            <pc:sldMk cId="342449627" sldId="1127"/>
            <ac:spMk id="11" creationId="{13CF5B06-0C84-8EB7-09A6-9E677F337B34}"/>
          </ac:spMkLst>
        </pc:spChg>
        <pc:spChg chg="mod">
          <ac:chgData name="Michele Battistoni" userId="1b0411bd-0532-40ef-a293-07853b6221c1" providerId="ADAL" clId="{F13941CF-D640-4860-9C23-A1F1E2397323}" dt="2025-12-14T05:39:28.749" v="4883" actId="20577"/>
          <ac:spMkLst>
            <pc:docMk/>
            <pc:sldMk cId="342449627" sldId="1127"/>
            <ac:spMk id="83" creationId="{DA9CFAAA-C904-2182-D681-594D13D2C654}"/>
          </ac:spMkLst>
        </pc:spChg>
        <pc:grpChg chg="add mod">
          <ac:chgData name="Michele Battistoni" userId="1b0411bd-0532-40ef-a293-07853b6221c1" providerId="ADAL" clId="{F13941CF-D640-4860-9C23-A1F1E2397323}" dt="2025-12-14T05:37:49.986" v="4855"/>
          <ac:grpSpMkLst>
            <pc:docMk/>
            <pc:sldMk cId="342449627" sldId="1127"/>
            <ac:grpSpMk id="6" creationId="{76AB0EF5-949E-DD42-56D8-127C61E61685}"/>
          </ac:grpSpMkLst>
        </pc:grpChg>
        <pc:grpChg chg="del">
          <ac:chgData name="Michele Battistoni" userId="1b0411bd-0532-40ef-a293-07853b6221c1" providerId="ADAL" clId="{F13941CF-D640-4860-9C23-A1F1E2397323}" dt="2025-12-14T05:37:49.084" v="4854" actId="478"/>
          <ac:grpSpMkLst>
            <pc:docMk/>
            <pc:sldMk cId="342449627" sldId="1127"/>
            <ac:grpSpMk id="70" creationId="{5A663E29-8372-32A1-3585-A91D1EB04324}"/>
          </ac:grpSpMkLst>
        </pc:grpChg>
        <pc:picChg chg="add mod modCrop">
          <ac:chgData name="Michele Battistoni" userId="1b0411bd-0532-40ef-a293-07853b6221c1" providerId="ADAL" clId="{F13941CF-D640-4860-9C23-A1F1E2397323}" dt="2025-12-13T02:26:50.220" v="968" actId="1036"/>
          <ac:picMkLst>
            <pc:docMk/>
            <pc:sldMk cId="342449627" sldId="1127"/>
            <ac:picMk id="4" creationId="{E5EEFB95-3DAA-9457-E475-26D9D884B396}"/>
          </ac:picMkLst>
        </pc:picChg>
        <pc:picChg chg="add del mod modCrop">
          <ac:chgData name="Michele Battistoni" userId="1b0411bd-0532-40ef-a293-07853b6221c1" providerId="ADAL" clId="{F13941CF-D640-4860-9C23-A1F1E2397323}" dt="2025-12-13T02:27:12.102" v="974" actId="21"/>
          <ac:picMkLst>
            <pc:docMk/>
            <pc:sldMk cId="342449627" sldId="1127"/>
            <ac:picMk id="6" creationId="{440D44AF-503C-957D-6371-5EFCA8842E85}"/>
          </ac:picMkLst>
        </pc:picChg>
        <pc:picChg chg="add del mod modCrop">
          <ac:chgData name="Michele Battistoni" userId="1b0411bd-0532-40ef-a293-07853b6221c1" providerId="ADAL" clId="{F13941CF-D640-4860-9C23-A1F1E2397323}" dt="2025-12-13T02:27:41.914" v="980" actId="21"/>
          <ac:picMkLst>
            <pc:docMk/>
            <pc:sldMk cId="342449627" sldId="1127"/>
            <ac:picMk id="7" creationId="{526FE834-37DC-7ED2-531A-F304A0F3E0A2}"/>
          </ac:picMkLst>
        </pc:picChg>
        <pc:picChg chg="mod">
          <ac:chgData name="Michele Battistoni" userId="1b0411bd-0532-40ef-a293-07853b6221c1" providerId="ADAL" clId="{F13941CF-D640-4860-9C23-A1F1E2397323}" dt="2025-12-14T05:37:49.986" v="4855"/>
          <ac:picMkLst>
            <pc:docMk/>
            <pc:sldMk cId="342449627" sldId="1127"/>
            <ac:picMk id="7" creationId="{77DD2992-BB5A-B93C-EE6A-E68D8CDA8817}"/>
          </ac:picMkLst>
        </pc:picChg>
        <pc:picChg chg="add mod ord">
          <ac:chgData name="Michele Battistoni" userId="1b0411bd-0532-40ef-a293-07853b6221c1" providerId="ADAL" clId="{F13941CF-D640-4860-9C23-A1F1E2397323}" dt="2025-12-13T02:28:24.198" v="989" actId="167"/>
          <ac:picMkLst>
            <pc:docMk/>
            <pc:sldMk cId="342449627" sldId="1127"/>
            <ac:picMk id="8" creationId="{73681F2D-ABF8-756E-96CE-22820A037A68}"/>
          </ac:picMkLst>
        </pc:picChg>
        <pc:picChg chg="mod">
          <ac:chgData name="Michele Battistoni" userId="1b0411bd-0532-40ef-a293-07853b6221c1" providerId="ADAL" clId="{F13941CF-D640-4860-9C23-A1F1E2397323}" dt="2025-12-13T02:27:46.089" v="981" actId="14826"/>
          <ac:picMkLst>
            <pc:docMk/>
            <pc:sldMk cId="342449627" sldId="1127"/>
            <ac:picMk id="28" creationId="{4E769847-5205-54F4-7C2B-FA6C5F3C1B1E}"/>
          </ac:picMkLst>
        </pc:picChg>
        <pc:picChg chg="mod">
          <ac:chgData name="Michele Battistoni" userId="1b0411bd-0532-40ef-a293-07853b6221c1" providerId="ADAL" clId="{F13941CF-D640-4860-9C23-A1F1E2397323}" dt="2025-12-13T02:27:15.588" v="975" actId="14826"/>
          <ac:picMkLst>
            <pc:docMk/>
            <pc:sldMk cId="342449627" sldId="1127"/>
            <ac:picMk id="39" creationId="{9CBAE6C9-E28D-27C8-A869-BD758FA1CB2D}"/>
          </ac:picMkLst>
        </pc:picChg>
        <pc:picChg chg="del">
          <ac:chgData name="Michele Battistoni" userId="1b0411bd-0532-40ef-a293-07853b6221c1" providerId="ADAL" clId="{F13941CF-D640-4860-9C23-A1F1E2397323}" dt="2025-12-13T02:28:25.944" v="990" actId="478"/>
          <ac:picMkLst>
            <pc:docMk/>
            <pc:sldMk cId="342449627" sldId="1127"/>
            <ac:picMk id="77" creationId="{1E421E1D-25D2-FB2D-2E18-02B0BA485A87}"/>
          </ac:picMkLst>
        </pc:picChg>
        <pc:cxnChg chg="add mod">
          <ac:chgData name="Michele Battistoni" userId="1b0411bd-0532-40ef-a293-07853b6221c1" providerId="ADAL" clId="{F13941CF-D640-4860-9C23-A1F1E2397323}" dt="2025-12-13T02:34:21.132" v="1058" actId="1076"/>
          <ac:cxnSpMkLst>
            <pc:docMk/>
            <pc:sldMk cId="342449627" sldId="1127"/>
            <ac:cxnSpMk id="10" creationId="{5180CA71-A020-60A0-553C-C5C3A572AE4E}"/>
          </ac:cxnSpMkLst>
        </pc:cxnChg>
        <pc:cxnChg chg="add del mod">
          <ac:chgData name="Michele Battistoni" userId="1b0411bd-0532-40ef-a293-07853b6221c1" providerId="ADAL" clId="{F13941CF-D640-4860-9C23-A1F1E2397323}" dt="2025-12-13T02:34:22.541" v="1059" actId="21"/>
          <ac:cxnSpMkLst>
            <pc:docMk/>
            <pc:sldMk cId="342449627" sldId="1127"/>
            <ac:cxnSpMk id="11" creationId="{347E1BED-85C1-BD36-F186-33B02AB77B4A}"/>
          </ac:cxnSpMkLst>
        </pc:cxnChg>
      </pc:sldChg>
      <pc:sldChg chg="addSp delSp modSp add mod">
        <pc:chgData name="Michele Battistoni" userId="1b0411bd-0532-40ef-a293-07853b6221c1" providerId="ADAL" clId="{F13941CF-D640-4860-9C23-A1F1E2397323}" dt="2025-12-14T05:39:25.005" v="4881" actId="20577"/>
        <pc:sldMkLst>
          <pc:docMk/>
          <pc:sldMk cId="3684435284" sldId="1128"/>
        </pc:sldMkLst>
        <pc:spChg chg="mod">
          <ac:chgData name="Michele Battistoni" userId="1b0411bd-0532-40ef-a293-07853b6221c1" providerId="ADAL" clId="{F13941CF-D640-4860-9C23-A1F1E2397323}" dt="2025-12-13T02:36:34.798" v="1094"/>
          <ac:spMkLst>
            <pc:docMk/>
            <pc:sldMk cId="3684435284" sldId="1128"/>
            <ac:spMk id="2" creationId="{5B679AFC-AFCD-43B4-E4C9-389D44CB855E}"/>
          </ac:spMkLst>
        </pc:spChg>
        <pc:spChg chg="mod">
          <ac:chgData name="Michele Battistoni" userId="1b0411bd-0532-40ef-a293-07853b6221c1" providerId="ADAL" clId="{F13941CF-D640-4860-9C23-A1F1E2397323}" dt="2025-12-14T05:39:25.005" v="4881" actId="20577"/>
          <ac:spMkLst>
            <pc:docMk/>
            <pc:sldMk cId="3684435284" sldId="1128"/>
            <ac:spMk id="8" creationId="{279F80CD-6A5C-8A5D-E255-1BDC24A76858}"/>
          </ac:spMkLst>
        </pc:spChg>
        <pc:spChg chg="add mod">
          <ac:chgData name="Michele Battistoni" userId="1b0411bd-0532-40ef-a293-07853b6221c1" providerId="ADAL" clId="{F13941CF-D640-4860-9C23-A1F1E2397323}" dt="2025-12-13T02:35:36.990" v="1092" actId="1076"/>
          <ac:spMkLst>
            <pc:docMk/>
            <pc:sldMk cId="3684435284" sldId="1128"/>
            <ac:spMk id="24" creationId="{9DEA8857-A87F-4D26-1A27-7A197714D8D6}"/>
          </ac:spMkLst>
        </pc:spChg>
        <pc:picChg chg="add mod ord modCrop">
          <ac:chgData name="Michele Battistoni" userId="1b0411bd-0532-40ef-a293-07853b6221c1" providerId="ADAL" clId="{F13941CF-D640-4860-9C23-A1F1E2397323}" dt="2025-12-13T02:31:22.638" v="1020" actId="167"/>
          <ac:picMkLst>
            <pc:docMk/>
            <pc:sldMk cId="3684435284" sldId="1128"/>
            <ac:picMk id="10" creationId="{29630E09-A46E-E096-5579-6F29FCFF1ED7}"/>
          </ac:picMkLst>
        </pc:picChg>
        <pc:picChg chg="add mod ord modCrop">
          <ac:chgData name="Michele Battistoni" userId="1b0411bd-0532-40ef-a293-07853b6221c1" providerId="ADAL" clId="{F13941CF-D640-4860-9C23-A1F1E2397323}" dt="2025-12-13T02:31:16.334" v="1017" actId="167"/>
          <ac:picMkLst>
            <pc:docMk/>
            <pc:sldMk cId="3684435284" sldId="1128"/>
            <ac:picMk id="11" creationId="{0BE62CFA-8F6D-EC1E-82CB-36900E4C7BBA}"/>
          </ac:picMkLst>
        </pc:picChg>
        <pc:picChg chg="add del mod modCrop">
          <ac:chgData name="Michele Battistoni" userId="1b0411bd-0532-40ef-a293-07853b6221c1" providerId="ADAL" clId="{F13941CF-D640-4860-9C23-A1F1E2397323}" dt="2025-12-13T02:31:44.399" v="1026" actId="21"/>
          <ac:picMkLst>
            <pc:docMk/>
            <pc:sldMk cId="3684435284" sldId="1128"/>
            <ac:picMk id="13" creationId="{CFB15396-D415-AD93-19D0-21A11EEB5310}"/>
          </ac:picMkLst>
        </pc:picChg>
        <pc:picChg chg="mod modCrop">
          <ac:chgData name="Michele Battistoni" userId="1b0411bd-0532-40ef-a293-07853b6221c1" providerId="ADAL" clId="{F13941CF-D640-4860-9C23-A1F1E2397323}" dt="2025-12-13T02:32:35.219" v="1036" actId="732"/>
          <ac:picMkLst>
            <pc:docMk/>
            <pc:sldMk cId="3684435284" sldId="1128"/>
            <ac:picMk id="14" creationId="{2BDA9D5C-1644-C97B-3446-70A3C42AF7B4}"/>
          </ac:picMkLst>
        </pc:picChg>
        <pc:picChg chg="add del mod modCrop">
          <ac:chgData name="Michele Battistoni" userId="1b0411bd-0532-40ef-a293-07853b6221c1" providerId="ADAL" clId="{F13941CF-D640-4860-9C23-A1F1E2397323}" dt="2025-12-13T02:32:15.964" v="1032" actId="21"/>
          <ac:picMkLst>
            <pc:docMk/>
            <pc:sldMk cId="3684435284" sldId="1128"/>
            <ac:picMk id="15" creationId="{7BC071CE-A496-D91B-4C77-EDD8F1C84F94}"/>
          </ac:picMkLst>
        </pc:picChg>
        <pc:picChg chg="add del mod modCrop">
          <ac:chgData name="Michele Battistoni" userId="1b0411bd-0532-40ef-a293-07853b6221c1" providerId="ADAL" clId="{F13941CF-D640-4860-9C23-A1F1E2397323}" dt="2025-12-13T02:32:54.260" v="1040" actId="21"/>
          <ac:picMkLst>
            <pc:docMk/>
            <pc:sldMk cId="3684435284" sldId="1128"/>
            <ac:picMk id="16" creationId="{1C091FF0-8C34-BB0A-1985-16D89004F1D6}"/>
          </ac:picMkLst>
        </pc:picChg>
        <pc:picChg chg="add del mod modCrop">
          <ac:chgData name="Michele Battistoni" userId="1b0411bd-0532-40ef-a293-07853b6221c1" providerId="ADAL" clId="{F13941CF-D640-4860-9C23-A1F1E2397323}" dt="2025-12-13T02:33:20.351" v="1046" actId="21"/>
          <ac:picMkLst>
            <pc:docMk/>
            <pc:sldMk cId="3684435284" sldId="1128"/>
            <ac:picMk id="17" creationId="{57DB59F5-1A20-0E7F-EE5A-137CC270115E}"/>
          </ac:picMkLst>
        </pc:picChg>
        <pc:picChg chg="add mod ord">
          <ac:chgData name="Michele Battistoni" userId="1b0411bd-0532-40ef-a293-07853b6221c1" providerId="ADAL" clId="{F13941CF-D640-4860-9C23-A1F1E2397323}" dt="2025-12-13T02:35:26.470" v="1089" actId="167"/>
          <ac:picMkLst>
            <pc:docMk/>
            <pc:sldMk cId="3684435284" sldId="1128"/>
            <ac:picMk id="23" creationId="{5C07E79B-59B3-6E5F-E180-3D5173793D62}"/>
          </ac:picMkLst>
        </pc:picChg>
        <pc:picChg chg="mod">
          <ac:chgData name="Michele Battistoni" userId="1b0411bd-0532-40ef-a293-07853b6221c1" providerId="ADAL" clId="{F13941CF-D640-4860-9C23-A1F1E2397323}" dt="2025-12-13T02:33:28.066" v="1049" actId="1036"/>
          <ac:picMkLst>
            <pc:docMk/>
            <pc:sldMk cId="3684435284" sldId="1128"/>
            <ac:picMk id="26" creationId="{30677B93-E1C3-97BF-6995-E1A382BBDB63}"/>
          </ac:picMkLst>
        </pc:picChg>
        <pc:picChg chg="mod">
          <ac:chgData name="Michele Battistoni" userId="1b0411bd-0532-40ef-a293-07853b6221c1" providerId="ADAL" clId="{F13941CF-D640-4860-9C23-A1F1E2397323}" dt="2025-12-13T02:33:02.303" v="1042" actId="14100"/>
          <ac:picMkLst>
            <pc:docMk/>
            <pc:sldMk cId="3684435284" sldId="1128"/>
            <ac:picMk id="28" creationId="{AF7BC6AE-003D-3ACA-CEEF-0B0C7A3868BA}"/>
          </ac:picMkLst>
        </pc:picChg>
        <pc:picChg chg="mod">
          <ac:chgData name="Michele Battistoni" userId="1b0411bd-0532-40ef-a293-07853b6221c1" providerId="ADAL" clId="{F13941CF-D640-4860-9C23-A1F1E2397323}" dt="2025-12-13T02:31:54.991" v="1028" actId="14100"/>
          <ac:picMkLst>
            <pc:docMk/>
            <pc:sldMk cId="3684435284" sldId="1128"/>
            <ac:picMk id="39" creationId="{3F7EC2EF-B73B-CCBE-1D5F-F34E256A7264}"/>
          </ac:picMkLst>
        </pc:picChg>
        <pc:picChg chg="del mod">
          <ac:chgData name="Michele Battistoni" userId="1b0411bd-0532-40ef-a293-07853b6221c1" providerId="ADAL" clId="{F13941CF-D640-4860-9C23-A1F1E2397323}" dt="2025-12-13T02:31:18.283" v="1019" actId="478"/>
          <ac:picMkLst>
            <pc:docMk/>
            <pc:sldMk cId="3684435284" sldId="1128"/>
            <ac:picMk id="44" creationId="{3845C2FF-8F7E-5936-38FC-89C80D796A62}"/>
          </ac:picMkLst>
        </pc:picChg>
        <pc:picChg chg="del">
          <ac:chgData name="Michele Battistoni" userId="1b0411bd-0532-40ef-a293-07853b6221c1" providerId="ADAL" clId="{F13941CF-D640-4860-9C23-A1F1E2397323}" dt="2025-12-13T02:31:26.228" v="1021" actId="478"/>
          <ac:picMkLst>
            <pc:docMk/>
            <pc:sldMk cId="3684435284" sldId="1128"/>
            <ac:picMk id="46" creationId="{6B6491BE-1592-1413-70D0-01DAF0BE358E}"/>
          </ac:picMkLst>
        </pc:picChg>
        <pc:picChg chg="del">
          <ac:chgData name="Michele Battistoni" userId="1b0411bd-0532-40ef-a293-07853b6221c1" providerId="ADAL" clId="{F13941CF-D640-4860-9C23-A1F1E2397323}" dt="2025-12-13T02:35:28.241" v="1090" actId="478"/>
          <ac:picMkLst>
            <pc:docMk/>
            <pc:sldMk cId="3684435284" sldId="1128"/>
            <ac:picMk id="47" creationId="{687B57BC-D782-0BEF-047A-C130BD211F2D}"/>
          </ac:picMkLst>
        </pc:picChg>
        <pc:cxnChg chg="add mod">
          <ac:chgData name="Michele Battistoni" userId="1b0411bd-0532-40ef-a293-07853b6221c1" providerId="ADAL" clId="{F13941CF-D640-4860-9C23-A1F1E2397323}" dt="2025-12-13T02:34:03.500" v="1054" actId="693"/>
          <ac:cxnSpMkLst>
            <pc:docMk/>
            <pc:sldMk cId="3684435284" sldId="1128"/>
            <ac:cxnSpMk id="20" creationId="{15DF90FB-32BB-67FD-BF84-2F24B0872380}"/>
          </ac:cxnSpMkLst>
        </pc:cxnChg>
        <pc:cxnChg chg="add mod">
          <ac:chgData name="Michele Battistoni" userId="1b0411bd-0532-40ef-a293-07853b6221c1" providerId="ADAL" clId="{F13941CF-D640-4860-9C23-A1F1E2397323}" dt="2025-12-13T02:34:09.915" v="1056" actId="1076"/>
          <ac:cxnSpMkLst>
            <pc:docMk/>
            <pc:sldMk cId="3684435284" sldId="1128"/>
            <ac:cxnSpMk id="22" creationId="{2242D378-1D8E-D4CC-DEF5-42E94AB8B922}"/>
          </ac:cxnSpMkLst>
        </pc:cxnChg>
        <pc:cxnChg chg="mod">
          <ac:chgData name="Michele Battistoni" userId="1b0411bd-0532-40ef-a293-07853b6221c1" providerId="ADAL" clId="{F13941CF-D640-4860-9C23-A1F1E2397323}" dt="2025-12-13T02:33:28.066" v="1049" actId="1036"/>
          <ac:cxnSpMkLst>
            <pc:docMk/>
            <pc:sldMk cId="3684435284" sldId="1128"/>
            <ac:cxnSpMk id="32" creationId="{52FA24A0-FE25-DFE5-BB5C-A4198CD1183B}"/>
          </ac:cxnSpMkLst>
        </pc:cxnChg>
      </pc:sldChg>
      <pc:sldChg chg="addSp delSp modSp add mod">
        <pc:chgData name="Michele Battistoni" userId="1b0411bd-0532-40ef-a293-07853b6221c1" providerId="ADAL" clId="{F13941CF-D640-4860-9C23-A1F1E2397323}" dt="2025-12-14T05:39:19.234" v="4879" actId="20577"/>
        <pc:sldMkLst>
          <pc:docMk/>
          <pc:sldMk cId="4121734023" sldId="1129"/>
        </pc:sldMkLst>
        <pc:spChg chg="mod">
          <ac:chgData name="Michele Battistoni" userId="1b0411bd-0532-40ef-a293-07853b6221c1" providerId="ADAL" clId="{F13941CF-D640-4860-9C23-A1F1E2397323}" dt="2025-12-13T02:37:12.416" v="1099"/>
          <ac:spMkLst>
            <pc:docMk/>
            <pc:sldMk cId="4121734023" sldId="1129"/>
            <ac:spMk id="2" creationId="{DB74708E-B3D3-3C4E-10D5-892606FF72D7}"/>
          </ac:spMkLst>
        </pc:spChg>
        <pc:spChg chg="mod">
          <ac:chgData name="Michele Battistoni" userId="1b0411bd-0532-40ef-a293-07853b6221c1" providerId="ADAL" clId="{F13941CF-D640-4860-9C23-A1F1E2397323}" dt="2025-12-13T02:37:39.891" v="1109" actId="20577"/>
          <ac:spMkLst>
            <pc:docMk/>
            <pc:sldMk cId="4121734023" sldId="1129"/>
            <ac:spMk id="16" creationId="{3C4591C2-5500-9A5F-7A2C-38CDD9779D73}"/>
          </ac:spMkLst>
        </pc:spChg>
        <pc:spChg chg="mod">
          <ac:chgData name="Michele Battistoni" userId="1b0411bd-0532-40ef-a293-07853b6221c1" providerId="ADAL" clId="{F13941CF-D640-4860-9C23-A1F1E2397323}" dt="2025-12-14T05:39:19.234" v="4879" actId="20577"/>
          <ac:spMkLst>
            <pc:docMk/>
            <pc:sldMk cId="4121734023" sldId="1129"/>
            <ac:spMk id="32" creationId="{E8837272-CA34-3F1B-DD7C-22C30DAD6EFD}"/>
          </ac:spMkLst>
        </pc:spChg>
        <pc:picChg chg="add mod ord">
          <ac:chgData name="Michele Battistoni" userId="1b0411bd-0532-40ef-a293-07853b6221c1" providerId="ADAL" clId="{F13941CF-D640-4860-9C23-A1F1E2397323}" dt="2025-12-13T02:37:32.802" v="1107" actId="1036"/>
          <ac:picMkLst>
            <pc:docMk/>
            <pc:sldMk cId="4121734023" sldId="1129"/>
            <ac:picMk id="6" creationId="{07186D54-A49A-EDA7-121B-D57307A93710}"/>
          </ac:picMkLst>
        </pc:picChg>
        <pc:picChg chg="mod">
          <ac:chgData name="Michele Battistoni" userId="1b0411bd-0532-40ef-a293-07853b6221c1" providerId="ADAL" clId="{F13941CF-D640-4860-9C23-A1F1E2397323}" dt="2025-12-13T02:38:27.762" v="1120" actId="14826"/>
          <ac:picMkLst>
            <pc:docMk/>
            <pc:sldMk cId="4121734023" sldId="1129"/>
            <ac:picMk id="7" creationId="{2DC9C3D2-96EA-D46F-A6EC-65987EC3E26D}"/>
          </ac:picMkLst>
        </pc:picChg>
        <pc:picChg chg="mod">
          <ac:chgData name="Michele Battistoni" userId="1b0411bd-0532-40ef-a293-07853b6221c1" providerId="ADAL" clId="{F13941CF-D640-4860-9C23-A1F1E2397323}" dt="2025-12-13T02:38:58.658" v="1127" actId="14826"/>
          <ac:picMkLst>
            <pc:docMk/>
            <pc:sldMk cId="4121734023" sldId="1129"/>
            <ac:picMk id="9" creationId="{337D8A31-431E-F414-71CA-B0274C72941C}"/>
          </ac:picMkLst>
        </pc:picChg>
        <pc:picChg chg="del">
          <ac:chgData name="Michele Battistoni" userId="1b0411bd-0532-40ef-a293-07853b6221c1" providerId="ADAL" clId="{F13941CF-D640-4860-9C23-A1F1E2397323}" dt="2025-12-13T02:39:03.237" v="1128" actId="478"/>
          <ac:picMkLst>
            <pc:docMk/>
            <pc:sldMk cId="4121734023" sldId="1129"/>
            <ac:picMk id="10" creationId="{C63B2E8C-1A04-3F0B-D3A0-59F9B43AD086}"/>
          </ac:picMkLst>
        </pc:picChg>
        <pc:picChg chg="mod">
          <ac:chgData name="Michele Battistoni" userId="1b0411bd-0532-40ef-a293-07853b6221c1" providerId="ADAL" clId="{F13941CF-D640-4860-9C23-A1F1E2397323}" dt="2025-12-13T02:39:54.057" v="1141" actId="14826"/>
          <ac:picMkLst>
            <pc:docMk/>
            <pc:sldMk cId="4121734023" sldId="1129"/>
            <ac:picMk id="11" creationId="{BD4023FE-C1D8-03F1-012D-9915532A5858}"/>
          </ac:picMkLst>
        </pc:picChg>
        <pc:picChg chg="mod">
          <ac:chgData name="Michele Battistoni" userId="1b0411bd-0532-40ef-a293-07853b6221c1" providerId="ADAL" clId="{F13941CF-D640-4860-9C23-A1F1E2397323}" dt="2025-12-13T02:40:26.154" v="1147" actId="14826"/>
          <ac:picMkLst>
            <pc:docMk/>
            <pc:sldMk cId="4121734023" sldId="1129"/>
            <ac:picMk id="12" creationId="{3524A69A-F9EB-A85C-D41E-62EA0C0A59CC}"/>
          </ac:picMkLst>
        </pc:picChg>
        <pc:picChg chg="del">
          <ac:chgData name="Michele Battistoni" userId="1b0411bd-0532-40ef-a293-07853b6221c1" providerId="ADAL" clId="{F13941CF-D640-4860-9C23-A1F1E2397323}" dt="2025-12-13T02:39:06.014" v="1130" actId="478"/>
          <ac:picMkLst>
            <pc:docMk/>
            <pc:sldMk cId="4121734023" sldId="1129"/>
            <ac:picMk id="13" creationId="{6314430D-82EB-8BBC-13D1-91BC38F76CBF}"/>
          </ac:picMkLst>
        </pc:picChg>
        <pc:picChg chg="del">
          <ac:chgData name="Michele Battistoni" userId="1b0411bd-0532-40ef-a293-07853b6221c1" providerId="ADAL" clId="{F13941CF-D640-4860-9C23-A1F1E2397323}" dt="2025-12-13T02:39:04.636" v="1129" actId="478"/>
          <ac:picMkLst>
            <pc:docMk/>
            <pc:sldMk cId="4121734023" sldId="1129"/>
            <ac:picMk id="14" creationId="{9C86291A-410A-05C4-AD90-1F880D20970B}"/>
          </ac:picMkLst>
        </pc:picChg>
        <pc:picChg chg="del">
          <ac:chgData name="Michele Battistoni" userId="1b0411bd-0532-40ef-a293-07853b6221c1" providerId="ADAL" clId="{F13941CF-D640-4860-9C23-A1F1E2397323}" dt="2025-12-13T02:37:30.168" v="1104" actId="478"/>
          <ac:picMkLst>
            <pc:docMk/>
            <pc:sldMk cId="4121734023" sldId="1129"/>
            <ac:picMk id="15" creationId="{593D33D1-326A-CEB9-95AB-0C223497D3E0}"/>
          </ac:picMkLst>
        </pc:picChg>
        <pc:picChg chg="add del mod modCrop">
          <ac:chgData name="Michele Battistoni" userId="1b0411bd-0532-40ef-a293-07853b6221c1" providerId="ADAL" clId="{F13941CF-D640-4860-9C23-A1F1E2397323}" dt="2025-12-13T02:38:24.841" v="1119" actId="21"/>
          <ac:picMkLst>
            <pc:docMk/>
            <pc:sldMk cId="4121734023" sldId="1129"/>
            <ac:picMk id="17" creationId="{3E31217F-CDFB-DB91-E546-BC2828386CCF}"/>
          </ac:picMkLst>
        </pc:picChg>
        <pc:picChg chg="add del mod modCrop">
          <ac:chgData name="Michele Battistoni" userId="1b0411bd-0532-40ef-a293-07853b6221c1" providerId="ADAL" clId="{F13941CF-D640-4860-9C23-A1F1E2397323}" dt="2025-12-13T02:38:55.567" v="1126" actId="21"/>
          <ac:picMkLst>
            <pc:docMk/>
            <pc:sldMk cId="4121734023" sldId="1129"/>
            <ac:picMk id="18" creationId="{1A3BA230-00A3-19C0-62A7-6C8D4C49AAEB}"/>
          </ac:picMkLst>
        </pc:picChg>
        <pc:picChg chg="add del mod modCrop">
          <ac:chgData name="Michele Battistoni" userId="1b0411bd-0532-40ef-a293-07853b6221c1" providerId="ADAL" clId="{F13941CF-D640-4860-9C23-A1F1E2397323}" dt="2025-12-13T02:40:21.979" v="1146" actId="21"/>
          <ac:picMkLst>
            <pc:docMk/>
            <pc:sldMk cId="4121734023" sldId="1129"/>
            <ac:picMk id="19" creationId="{724C25EC-08CD-EB06-D41D-35EFF970FFC6}"/>
          </ac:picMkLst>
        </pc:picChg>
        <pc:picChg chg="add del mod modCrop">
          <ac:chgData name="Michele Battistoni" userId="1b0411bd-0532-40ef-a293-07853b6221c1" providerId="ADAL" clId="{F13941CF-D640-4860-9C23-A1F1E2397323}" dt="2025-12-13T02:39:44.769" v="1138" actId="21"/>
          <ac:picMkLst>
            <pc:docMk/>
            <pc:sldMk cId="4121734023" sldId="1129"/>
            <ac:picMk id="20" creationId="{083C6805-2859-BF8C-6675-965765910C7F}"/>
          </ac:picMkLst>
        </pc:picChg>
        <pc:picChg chg="del">
          <ac:chgData name="Michele Battistoni" userId="1b0411bd-0532-40ef-a293-07853b6221c1" providerId="ADAL" clId="{F13941CF-D640-4860-9C23-A1F1E2397323}" dt="2025-12-13T02:39:07.531" v="1131" actId="478"/>
          <ac:picMkLst>
            <pc:docMk/>
            <pc:sldMk cId="4121734023" sldId="1129"/>
            <ac:picMk id="54" creationId="{9F947E8C-A88A-FD5A-EC50-C2DD5304D228}"/>
          </ac:picMkLst>
        </pc:picChg>
      </pc:sldChg>
      <pc:sldChg chg="addSp delSp modSp add mod">
        <pc:chgData name="Michele Battistoni" userId="1b0411bd-0532-40ef-a293-07853b6221c1" providerId="ADAL" clId="{F13941CF-D640-4860-9C23-A1F1E2397323}" dt="2025-12-14T05:53:50.514" v="4897" actId="20577"/>
        <pc:sldMkLst>
          <pc:docMk/>
          <pc:sldMk cId="3304540234" sldId="1130"/>
        </pc:sldMkLst>
        <pc:spChg chg="mod">
          <ac:chgData name="Michele Battistoni" userId="1b0411bd-0532-40ef-a293-07853b6221c1" providerId="ADAL" clId="{F13941CF-D640-4860-9C23-A1F1E2397323}" dt="2025-12-13T02:41:17.865" v="1153" actId="20577"/>
          <ac:spMkLst>
            <pc:docMk/>
            <pc:sldMk cId="3304540234" sldId="1130"/>
            <ac:spMk id="2" creationId="{36DBB68E-BE38-7D1E-5A17-C37D3A8C01F1}"/>
          </ac:spMkLst>
        </pc:spChg>
        <pc:spChg chg="mod">
          <ac:chgData name="Michele Battistoni" userId="1b0411bd-0532-40ef-a293-07853b6221c1" providerId="ADAL" clId="{F13941CF-D640-4860-9C23-A1F1E2397323}" dt="2025-12-13T02:41:51.188" v="1205" actId="20577"/>
          <ac:spMkLst>
            <pc:docMk/>
            <pc:sldMk cId="3304540234" sldId="1130"/>
            <ac:spMk id="9" creationId="{1A12F64D-6C1D-D4FC-6D1D-355FC64CDA70}"/>
          </ac:spMkLst>
        </pc:spChg>
        <pc:spChg chg="mod">
          <ac:chgData name="Michele Battistoni" userId="1b0411bd-0532-40ef-a293-07853b6221c1" providerId="ADAL" clId="{F13941CF-D640-4860-9C23-A1F1E2397323}" dt="2025-12-14T05:53:50.514" v="4897" actId="20577"/>
          <ac:spMkLst>
            <pc:docMk/>
            <pc:sldMk cId="3304540234" sldId="1130"/>
            <ac:spMk id="10" creationId="{F668484A-8CF0-DD52-FD98-549C450AB090}"/>
          </ac:spMkLst>
        </pc:spChg>
        <pc:spChg chg="mod">
          <ac:chgData name="Michele Battistoni" userId="1b0411bd-0532-40ef-a293-07853b6221c1" providerId="ADAL" clId="{F13941CF-D640-4860-9C23-A1F1E2397323}" dt="2025-12-14T05:39:14.397" v="4877" actId="20577"/>
          <ac:spMkLst>
            <pc:docMk/>
            <pc:sldMk cId="3304540234" sldId="1130"/>
            <ac:spMk id="83" creationId="{6223E676-76FE-1C71-B523-A3D71B61B92B}"/>
          </ac:spMkLst>
        </pc:spChg>
        <pc:grpChg chg="add mod">
          <ac:chgData name="Michele Battistoni" userId="1b0411bd-0532-40ef-a293-07853b6221c1" providerId="ADAL" clId="{F13941CF-D640-4860-9C23-A1F1E2397323}" dt="2025-12-14T05:38:00.223" v="4857"/>
          <ac:grpSpMkLst>
            <pc:docMk/>
            <pc:sldMk cId="3304540234" sldId="1130"/>
            <ac:grpSpMk id="4" creationId="{9731C70C-2E60-BE7A-C929-760E274DFD54}"/>
          </ac:grpSpMkLst>
        </pc:grpChg>
        <pc:grpChg chg="del">
          <ac:chgData name="Michele Battistoni" userId="1b0411bd-0532-40ef-a293-07853b6221c1" providerId="ADAL" clId="{F13941CF-D640-4860-9C23-A1F1E2397323}" dt="2025-12-14T05:37:59.435" v="4856" actId="478"/>
          <ac:grpSpMkLst>
            <pc:docMk/>
            <pc:sldMk cId="3304540234" sldId="1130"/>
            <ac:grpSpMk id="70" creationId="{CC84ED9E-C41C-9539-1F47-D8A1DF473019}"/>
          </ac:grpSpMkLst>
        </pc:grpChg>
        <pc:picChg chg="del mod">
          <ac:chgData name="Michele Battistoni" userId="1b0411bd-0532-40ef-a293-07853b6221c1" providerId="ADAL" clId="{F13941CF-D640-4860-9C23-A1F1E2397323}" dt="2025-12-13T02:42:29.688" v="1215" actId="478"/>
          <ac:picMkLst>
            <pc:docMk/>
            <pc:sldMk cId="3304540234" sldId="1130"/>
            <ac:picMk id="4" creationId="{7B4666BF-0277-B291-BFD7-6ECC1E5CB037}"/>
          </ac:picMkLst>
        </pc:picChg>
        <pc:picChg chg="add mod ord">
          <ac:chgData name="Michele Battistoni" userId="1b0411bd-0532-40ef-a293-07853b6221c1" providerId="ADAL" clId="{F13941CF-D640-4860-9C23-A1F1E2397323}" dt="2025-12-13T02:41:48.384" v="1201" actId="1036"/>
          <ac:picMkLst>
            <pc:docMk/>
            <pc:sldMk cId="3304540234" sldId="1130"/>
            <ac:picMk id="6" creationId="{F44F24CB-ACF0-3D92-2173-26414C023EF9}"/>
          </ac:picMkLst>
        </pc:picChg>
        <pc:picChg chg="add del mod modCrop">
          <ac:chgData name="Michele Battistoni" userId="1b0411bd-0532-40ef-a293-07853b6221c1" providerId="ADAL" clId="{F13941CF-D640-4860-9C23-A1F1E2397323}" dt="2025-12-13T02:42:36.241" v="1217" actId="1036"/>
          <ac:picMkLst>
            <pc:docMk/>
            <pc:sldMk cId="3304540234" sldId="1130"/>
            <ac:picMk id="7" creationId="{7DAA6467-B8A4-6536-9BBF-AADF3BA46906}"/>
          </ac:picMkLst>
        </pc:picChg>
        <pc:picChg chg="del">
          <ac:chgData name="Michele Battistoni" userId="1b0411bd-0532-40ef-a293-07853b6221c1" providerId="ADAL" clId="{F13941CF-D640-4860-9C23-A1F1E2397323}" dt="2025-12-13T02:41:40.458" v="1156" actId="478"/>
          <ac:picMkLst>
            <pc:docMk/>
            <pc:sldMk cId="3304540234" sldId="1130"/>
            <ac:picMk id="8" creationId="{1D3701FC-92A2-0C08-D52A-DD07CC7A4C11}"/>
          </ac:picMkLst>
        </pc:picChg>
        <pc:picChg chg="mod">
          <ac:chgData name="Michele Battistoni" userId="1b0411bd-0532-40ef-a293-07853b6221c1" providerId="ADAL" clId="{F13941CF-D640-4860-9C23-A1F1E2397323}" dt="2025-12-14T05:38:00.223" v="4857"/>
          <ac:picMkLst>
            <pc:docMk/>
            <pc:sldMk cId="3304540234" sldId="1130"/>
            <ac:picMk id="8" creationId="{A62330FA-03BB-C218-0302-F98C534DF0D6}"/>
          </ac:picMkLst>
        </pc:picChg>
        <pc:picChg chg="add mod ord modCrop">
          <ac:chgData name="Michele Battistoni" userId="1b0411bd-0532-40ef-a293-07853b6221c1" providerId="ADAL" clId="{F13941CF-D640-4860-9C23-A1F1E2397323}" dt="2025-12-13T02:43:01.632" v="1223" actId="167"/>
          <ac:picMkLst>
            <pc:docMk/>
            <pc:sldMk cId="3304540234" sldId="1130"/>
            <ac:picMk id="11" creationId="{07BE9331-5C3C-977E-08DF-96208D360898}"/>
          </ac:picMkLst>
        </pc:picChg>
        <pc:picChg chg="del">
          <ac:chgData name="Michele Battistoni" userId="1b0411bd-0532-40ef-a293-07853b6221c1" providerId="ADAL" clId="{F13941CF-D640-4860-9C23-A1F1E2397323}" dt="2025-12-13T02:43:06.795" v="1225" actId="478"/>
          <ac:picMkLst>
            <pc:docMk/>
            <pc:sldMk cId="3304540234" sldId="1130"/>
            <ac:picMk id="28" creationId="{30453C91-D321-5164-D9AA-CE69835AB651}"/>
          </ac:picMkLst>
        </pc:picChg>
        <pc:picChg chg="del">
          <ac:chgData name="Michele Battistoni" userId="1b0411bd-0532-40ef-a293-07853b6221c1" providerId="ADAL" clId="{F13941CF-D640-4860-9C23-A1F1E2397323}" dt="2025-12-13T02:43:03.449" v="1224" actId="478"/>
          <ac:picMkLst>
            <pc:docMk/>
            <pc:sldMk cId="3304540234" sldId="1130"/>
            <ac:picMk id="39" creationId="{0B370ED5-09D3-FE43-32D8-2B87B1D7B3DD}"/>
          </ac:picMkLst>
        </pc:picChg>
        <pc:cxnChg chg="del">
          <ac:chgData name="Michele Battistoni" userId="1b0411bd-0532-40ef-a293-07853b6221c1" providerId="ADAL" clId="{F13941CF-D640-4860-9C23-A1F1E2397323}" dt="2025-12-13T02:43:06.795" v="1225" actId="478"/>
          <ac:cxnSpMkLst>
            <pc:docMk/>
            <pc:sldMk cId="3304540234" sldId="1130"/>
            <ac:cxnSpMk id="10" creationId="{755917A5-ECAB-B9D7-3C60-E295847800BF}"/>
          </ac:cxnSpMkLst>
        </pc:cxnChg>
      </pc:sldChg>
      <pc:sldChg chg="addSp delSp modSp add mod">
        <pc:chgData name="Michele Battistoni" userId="1b0411bd-0532-40ef-a293-07853b6221c1" providerId="ADAL" clId="{F13941CF-D640-4860-9C23-A1F1E2397323}" dt="2025-12-14T05:39:10.009" v="4875" actId="20577"/>
        <pc:sldMkLst>
          <pc:docMk/>
          <pc:sldMk cId="110128914" sldId="1131"/>
        </pc:sldMkLst>
        <pc:spChg chg="mod">
          <ac:chgData name="Michele Battistoni" userId="1b0411bd-0532-40ef-a293-07853b6221c1" providerId="ADAL" clId="{F13941CF-D640-4860-9C23-A1F1E2397323}" dt="2025-12-13T02:43:34.340" v="1230" actId="20577"/>
          <ac:spMkLst>
            <pc:docMk/>
            <pc:sldMk cId="110128914" sldId="1131"/>
            <ac:spMk id="2" creationId="{8E1833C0-5C62-F7A7-D5CD-16F6E38A96A1}"/>
          </ac:spMkLst>
        </pc:spChg>
        <pc:spChg chg="mod">
          <ac:chgData name="Michele Battistoni" userId="1b0411bd-0532-40ef-a293-07853b6221c1" providerId="ADAL" clId="{F13941CF-D640-4860-9C23-A1F1E2397323}" dt="2025-12-14T05:39:10.009" v="4875" actId="20577"/>
          <ac:spMkLst>
            <pc:docMk/>
            <pc:sldMk cId="110128914" sldId="1131"/>
            <ac:spMk id="8" creationId="{1A45725F-DC2B-D678-310B-D743739CE71E}"/>
          </ac:spMkLst>
        </pc:spChg>
        <pc:spChg chg="mod">
          <ac:chgData name="Michele Battistoni" userId="1b0411bd-0532-40ef-a293-07853b6221c1" providerId="ADAL" clId="{F13941CF-D640-4860-9C23-A1F1E2397323}" dt="2025-12-13T02:44:16.884" v="1292" actId="20577"/>
          <ac:spMkLst>
            <pc:docMk/>
            <pc:sldMk cId="110128914" sldId="1131"/>
            <ac:spMk id="24" creationId="{95D8EE06-56CA-BB06-2338-E995ED52A2B7}"/>
          </ac:spMkLst>
        </pc:spChg>
        <pc:picChg chg="del">
          <ac:chgData name="Michele Battistoni" userId="1b0411bd-0532-40ef-a293-07853b6221c1" providerId="ADAL" clId="{F13941CF-D640-4860-9C23-A1F1E2397323}" dt="2025-12-13T02:44:50.889" v="1303" actId="478"/>
          <ac:picMkLst>
            <pc:docMk/>
            <pc:sldMk cId="110128914" sldId="1131"/>
            <ac:picMk id="10" creationId="{21132997-1EBA-56BB-F854-EAB846653923}"/>
          </ac:picMkLst>
        </pc:picChg>
        <pc:picChg chg="add del mod">
          <ac:chgData name="Michele Battistoni" userId="1b0411bd-0532-40ef-a293-07853b6221c1" providerId="ADAL" clId="{F13941CF-D640-4860-9C23-A1F1E2397323}" dt="2025-12-13T02:45:42.491" v="1327" actId="478"/>
          <ac:picMkLst>
            <pc:docMk/>
            <pc:sldMk cId="110128914" sldId="1131"/>
            <ac:picMk id="11" creationId="{B5B2F433-F9AA-D2DC-2F85-78B8E81AD439}"/>
          </ac:picMkLst>
        </pc:picChg>
        <pc:picChg chg="add mod ord">
          <ac:chgData name="Michele Battistoni" userId="1b0411bd-0532-40ef-a293-07853b6221c1" providerId="ADAL" clId="{F13941CF-D640-4860-9C23-A1F1E2397323}" dt="2025-12-13T02:44:09.743" v="1283" actId="167"/>
          <ac:picMkLst>
            <pc:docMk/>
            <pc:sldMk cId="110128914" sldId="1131"/>
            <ac:picMk id="13" creationId="{2B4EAF89-195E-0E29-3EB7-AE019D101F04}"/>
          </ac:picMkLst>
        </pc:picChg>
        <pc:picChg chg="del">
          <ac:chgData name="Michele Battistoni" userId="1b0411bd-0532-40ef-a293-07853b6221c1" providerId="ADAL" clId="{F13941CF-D640-4860-9C23-A1F1E2397323}" dt="2025-12-13T02:47:04.131" v="1473" actId="478"/>
          <ac:picMkLst>
            <pc:docMk/>
            <pc:sldMk cId="110128914" sldId="1131"/>
            <ac:picMk id="14" creationId="{78C9721A-3A2E-3355-4A73-CF57679378E2}"/>
          </ac:picMkLst>
        </pc:picChg>
        <pc:picChg chg="add mod ord modCrop">
          <ac:chgData name="Michele Battistoni" userId="1b0411bd-0532-40ef-a293-07853b6221c1" providerId="ADAL" clId="{F13941CF-D640-4860-9C23-A1F1E2397323}" dt="2025-12-13T02:45:10.496" v="1318" actId="1035"/>
          <ac:picMkLst>
            <pc:docMk/>
            <pc:sldMk cId="110128914" sldId="1131"/>
            <ac:picMk id="15" creationId="{68127C15-2373-A7C3-FA31-CEA8E9BF8B4E}"/>
          </ac:picMkLst>
        </pc:picChg>
        <pc:picChg chg="add del mod modCrop">
          <ac:chgData name="Michele Battistoni" userId="1b0411bd-0532-40ef-a293-07853b6221c1" providerId="ADAL" clId="{F13941CF-D640-4860-9C23-A1F1E2397323}" dt="2025-12-13T02:45:29.906" v="1322" actId="21"/>
          <ac:picMkLst>
            <pc:docMk/>
            <pc:sldMk cId="110128914" sldId="1131"/>
            <ac:picMk id="16" creationId="{A6EA66E1-C7BF-2ACB-BF33-01F9F9FB8BD9}"/>
          </ac:picMkLst>
        </pc:picChg>
        <pc:picChg chg="add mod ord">
          <ac:chgData name="Michele Battistoni" userId="1b0411bd-0532-40ef-a293-07853b6221c1" providerId="ADAL" clId="{F13941CF-D640-4860-9C23-A1F1E2397323}" dt="2025-12-13T02:45:50.103" v="1369" actId="167"/>
          <ac:picMkLst>
            <pc:docMk/>
            <pc:sldMk cId="110128914" sldId="1131"/>
            <ac:picMk id="17" creationId="{A6EA66E1-C7BF-2ACB-BF33-01F9F9FB8BD9}"/>
          </ac:picMkLst>
        </pc:picChg>
        <pc:picChg chg="add del mod modCrop">
          <ac:chgData name="Michele Battistoni" userId="1b0411bd-0532-40ef-a293-07853b6221c1" providerId="ADAL" clId="{F13941CF-D640-4860-9C23-A1F1E2397323}" dt="2025-12-13T02:46:16.518" v="1375" actId="21"/>
          <ac:picMkLst>
            <pc:docMk/>
            <pc:sldMk cId="110128914" sldId="1131"/>
            <ac:picMk id="18" creationId="{65B2A229-FFA5-49C8-8686-6719671A50B5}"/>
          </ac:picMkLst>
        </pc:picChg>
        <pc:picChg chg="add mod modCrop">
          <ac:chgData name="Michele Battistoni" userId="1b0411bd-0532-40ef-a293-07853b6221c1" providerId="ADAL" clId="{F13941CF-D640-4860-9C23-A1F1E2397323}" dt="2025-12-13T02:46:39.853" v="1464" actId="1038"/>
          <ac:picMkLst>
            <pc:docMk/>
            <pc:sldMk cId="110128914" sldId="1131"/>
            <ac:picMk id="21" creationId="{65B2A229-FFA5-49C8-8686-6719671A50B5}"/>
          </ac:picMkLst>
        </pc:picChg>
        <pc:picChg chg="del">
          <ac:chgData name="Michele Battistoni" userId="1b0411bd-0532-40ef-a293-07853b6221c1" providerId="ADAL" clId="{F13941CF-D640-4860-9C23-A1F1E2397323}" dt="2025-12-13T02:44:11.584" v="1284" actId="478"/>
          <ac:picMkLst>
            <pc:docMk/>
            <pc:sldMk cId="110128914" sldId="1131"/>
            <ac:picMk id="23" creationId="{C0637583-4CF7-EB0B-73E2-00A8AE69FA88}"/>
          </ac:picMkLst>
        </pc:picChg>
        <pc:picChg chg="add mod modCrop">
          <ac:chgData name="Michele Battistoni" userId="1b0411bd-0532-40ef-a293-07853b6221c1" providerId="ADAL" clId="{F13941CF-D640-4860-9C23-A1F1E2397323}" dt="2025-12-13T02:47:09.794" v="1475" actId="1037"/>
          <ac:picMkLst>
            <pc:docMk/>
            <pc:sldMk cId="110128914" sldId="1131"/>
            <ac:picMk id="25" creationId="{E9902888-E343-D9B4-DEFA-AC6021F9496E}"/>
          </ac:picMkLst>
        </pc:picChg>
        <pc:picChg chg="del">
          <ac:chgData name="Michele Battistoni" userId="1b0411bd-0532-40ef-a293-07853b6221c1" providerId="ADAL" clId="{F13941CF-D640-4860-9C23-A1F1E2397323}" dt="2025-12-13T02:43:50.830" v="1231" actId="478"/>
          <ac:picMkLst>
            <pc:docMk/>
            <pc:sldMk cId="110128914" sldId="1131"/>
            <ac:picMk id="26" creationId="{434AF665-9A91-3C38-11E5-DF9FA5F85FDE}"/>
          </ac:picMkLst>
        </pc:picChg>
        <pc:picChg chg="del">
          <ac:chgData name="Michele Battistoni" userId="1b0411bd-0532-40ef-a293-07853b6221c1" providerId="ADAL" clId="{F13941CF-D640-4860-9C23-A1F1E2397323}" dt="2025-12-13T02:43:50.830" v="1231" actId="478"/>
          <ac:picMkLst>
            <pc:docMk/>
            <pc:sldMk cId="110128914" sldId="1131"/>
            <ac:picMk id="28" creationId="{EAECD57B-8F88-6D56-7AFA-A5A052591039}"/>
          </ac:picMkLst>
        </pc:picChg>
        <pc:picChg chg="del mod">
          <ac:chgData name="Michele Battistoni" userId="1b0411bd-0532-40ef-a293-07853b6221c1" providerId="ADAL" clId="{F13941CF-D640-4860-9C23-A1F1E2397323}" dt="2025-12-13T02:46:23.668" v="1378" actId="478"/>
          <ac:picMkLst>
            <pc:docMk/>
            <pc:sldMk cId="110128914" sldId="1131"/>
            <ac:picMk id="39" creationId="{F3E4865F-7BEE-FD03-FB0D-3AF8C46E790B}"/>
          </ac:picMkLst>
        </pc:picChg>
        <pc:cxnChg chg="del mod">
          <ac:chgData name="Michele Battistoni" userId="1b0411bd-0532-40ef-a293-07853b6221c1" providerId="ADAL" clId="{F13941CF-D640-4860-9C23-A1F1E2397323}" dt="2025-12-13T02:43:50.830" v="1231" actId="478"/>
          <ac:cxnSpMkLst>
            <pc:docMk/>
            <pc:sldMk cId="110128914" sldId="1131"/>
            <ac:cxnSpMk id="20" creationId="{0810A050-3641-2047-8B8B-EC625C99D604}"/>
          </ac:cxnSpMkLst>
        </pc:cxnChg>
        <pc:cxnChg chg="del">
          <ac:chgData name="Michele Battistoni" userId="1b0411bd-0532-40ef-a293-07853b6221c1" providerId="ADAL" clId="{F13941CF-D640-4860-9C23-A1F1E2397323}" dt="2025-12-13T02:43:50.830" v="1231" actId="478"/>
          <ac:cxnSpMkLst>
            <pc:docMk/>
            <pc:sldMk cId="110128914" sldId="1131"/>
            <ac:cxnSpMk id="22" creationId="{F3E2404C-00C1-3ABC-359A-78A32233B4CC}"/>
          </ac:cxnSpMkLst>
        </pc:cxnChg>
        <pc:cxnChg chg="mod">
          <ac:chgData name="Michele Battistoni" userId="1b0411bd-0532-40ef-a293-07853b6221c1" providerId="ADAL" clId="{F13941CF-D640-4860-9C23-A1F1E2397323}" dt="2025-12-13T02:44:23.388" v="1298" actId="1037"/>
          <ac:cxnSpMkLst>
            <pc:docMk/>
            <pc:sldMk cId="110128914" sldId="1131"/>
            <ac:cxnSpMk id="32" creationId="{D4FA8D14-F274-6B41-BFB7-A45ABC880BE1}"/>
          </ac:cxnSpMkLst>
        </pc:cxnChg>
      </pc:sldChg>
      <pc:sldChg chg="addSp delSp modSp add mod">
        <pc:chgData name="Michele Battistoni" userId="1b0411bd-0532-40ef-a293-07853b6221c1" providerId="ADAL" clId="{F13941CF-D640-4860-9C23-A1F1E2397323}" dt="2025-12-14T05:39:05.097" v="4873" actId="20577"/>
        <pc:sldMkLst>
          <pc:docMk/>
          <pc:sldMk cId="2857357076" sldId="1132"/>
        </pc:sldMkLst>
        <pc:spChg chg="mod">
          <ac:chgData name="Michele Battistoni" userId="1b0411bd-0532-40ef-a293-07853b6221c1" providerId="ADAL" clId="{F13941CF-D640-4860-9C23-A1F1E2397323}" dt="2025-12-13T02:48:02.070" v="1480" actId="20577"/>
          <ac:spMkLst>
            <pc:docMk/>
            <pc:sldMk cId="2857357076" sldId="1132"/>
            <ac:spMk id="2" creationId="{28612E83-C8AB-A48C-0820-D522522A58EB}"/>
          </ac:spMkLst>
        </pc:spChg>
        <pc:spChg chg="mod">
          <ac:chgData name="Michele Battistoni" userId="1b0411bd-0532-40ef-a293-07853b6221c1" providerId="ADAL" clId="{F13941CF-D640-4860-9C23-A1F1E2397323}" dt="2025-12-13T02:52:55.471" v="1614" actId="1076"/>
          <ac:spMkLst>
            <pc:docMk/>
            <pc:sldMk cId="2857357076" sldId="1132"/>
            <ac:spMk id="3" creationId="{5F533020-8989-DB18-EBDD-FA0288C1C8BD}"/>
          </ac:spMkLst>
        </pc:spChg>
        <pc:spChg chg="del">
          <ac:chgData name="Michele Battistoni" userId="1b0411bd-0532-40ef-a293-07853b6221c1" providerId="ADAL" clId="{F13941CF-D640-4860-9C23-A1F1E2397323}" dt="2025-12-13T02:54:38.187" v="1634" actId="478"/>
          <ac:spMkLst>
            <pc:docMk/>
            <pc:sldMk cId="2857357076" sldId="1132"/>
            <ac:spMk id="16" creationId="{DEBC196B-B235-377C-9F36-ED5E915D711C}"/>
          </ac:spMkLst>
        </pc:spChg>
        <pc:spChg chg="mod">
          <ac:chgData name="Michele Battistoni" userId="1b0411bd-0532-40ef-a293-07853b6221c1" providerId="ADAL" clId="{F13941CF-D640-4860-9C23-A1F1E2397323}" dt="2025-12-14T05:39:05.097" v="4873" actId="20577"/>
          <ac:spMkLst>
            <pc:docMk/>
            <pc:sldMk cId="2857357076" sldId="1132"/>
            <ac:spMk id="32" creationId="{9496CDDE-3339-31A2-ABF3-ECFD380CC03C}"/>
          </ac:spMkLst>
        </pc:spChg>
        <pc:picChg chg="del">
          <ac:chgData name="Michele Battistoni" userId="1b0411bd-0532-40ef-a293-07853b6221c1" providerId="ADAL" clId="{F13941CF-D640-4860-9C23-A1F1E2397323}" dt="2025-12-13T02:54:35.976" v="1633" actId="478"/>
          <ac:picMkLst>
            <pc:docMk/>
            <pc:sldMk cId="2857357076" sldId="1132"/>
            <ac:picMk id="6" creationId="{FF98E60C-0D00-4AA5-E093-213950B085D9}"/>
          </ac:picMkLst>
        </pc:picChg>
        <pc:picChg chg="del">
          <ac:chgData name="Michele Battistoni" userId="1b0411bd-0532-40ef-a293-07853b6221c1" providerId="ADAL" clId="{F13941CF-D640-4860-9C23-A1F1E2397323}" dt="2025-12-13T02:48:35.438" v="1487" actId="478"/>
          <ac:picMkLst>
            <pc:docMk/>
            <pc:sldMk cId="2857357076" sldId="1132"/>
            <ac:picMk id="7" creationId="{184C18CE-8DE7-077C-F408-E4E381C37D97}"/>
          </ac:picMkLst>
        </pc:picChg>
        <pc:picChg chg="del">
          <ac:chgData name="Michele Battistoni" userId="1b0411bd-0532-40ef-a293-07853b6221c1" providerId="ADAL" clId="{F13941CF-D640-4860-9C23-A1F1E2397323}" dt="2025-12-13T02:49:26.912" v="1555" actId="478"/>
          <ac:picMkLst>
            <pc:docMk/>
            <pc:sldMk cId="2857357076" sldId="1132"/>
            <ac:picMk id="9" creationId="{3E2F634D-AAEB-4892-BED0-17BC5EDF3E91}"/>
          </ac:picMkLst>
        </pc:picChg>
        <pc:picChg chg="add mod modCrop">
          <ac:chgData name="Michele Battistoni" userId="1b0411bd-0532-40ef-a293-07853b6221c1" providerId="ADAL" clId="{F13941CF-D640-4860-9C23-A1F1E2397323}" dt="2025-12-13T02:48:49.491" v="1546" actId="1038"/>
          <ac:picMkLst>
            <pc:docMk/>
            <pc:sldMk cId="2857357076" sldId="1132"/>
            <ac:picMk id="10" creationId="{AFF9508F-79A7-40A9-39F0-96336AFFA45A}"/>
          </ac:picMkLst>
        </pc:picChg>
        <pc:picChg chg="del">
          <ac:chgData name="Michele Battistoni" userId="1b0411bd-0532-40ef-a293-07853b6221c1" providerId="ADAL" clId="{F13941CF-D640-4860-9C23-A1F1E2397323}" dt="2025-12-13T02:52:39.076" v="1610" actId="478"/>
          <ac:picMkLst>
            <pc:docMk/>
            <pc:sldMk cId="2857357076" sldId="1132"/>
            <ac:picMk id="11" creationId="{4ADA84F3-1EAF-FDAE-25EB-1252AE41D513}"/>
          </ac:picMkLst>
        </pc:picChg>
        <pc:picChg chg="del">
          <ac:chgData name="Michele Battistoni" userId="1b0411bd-0532-40ef-a293-07853b6221c1" providerId="ADAL" clId="{F13941CF-D640-4860-9C23-A1F1E2397323}" dt="2025-12-13T02:53:27.195" v="1622" actId="478"/>
          <ac:picMkLst>
            <pc:docMk/>
            <pc:sldMk cId="2857357076" sldId="1132"/>
            <ac:picMk id="12" creationId="{E612E674-75E4-689A-37C6-E149B7C15490}"/>
          </ac:picMkLst>
        </pc:picChg>
        <pc:picChg chg="add mod ord modCrop">
          <ac:chgData name="Michele Battistoni" userId="1b0411bd-0532-40ef-a293-07853b6221c1" providerId="ADAL" clId="{F13941CF-D640-4860-9C23-A1F1E2397323}" dt="2025-12-13T02:49:25.301" v="1554" actId="167"/>
          <ac:picMkLst>
            <pc:docMk/>
            <pc:sldMk cId="2857357076" sldId="1132"/>
            <ac:picMk id="13" creationId="{CE14696A-E1FF-B6C0-8A13-A344FA93B3E2}"/>
          </ac:picMkLst>
        </pc:picChg>
        <pc:picChg chg="add del mod">
          <ac:chgData name="Michele Battistoni" userId="1b0411bd-0532-40ef-a293-07853b6221c1" providerId="ADAL" clId="{F13941CF-D640-4860-9C23-A1F1E2397323}" dt="2025-12-13T02:50:26.493" v="1566" actId="478"/>
          <ac:picMkLst>
            <pc:docMk/>
            <pc:sldMk cId="2857357076" sldId="1132"/>
            <ac:picMk id="14" creationId="{8006FD4B-0226-CE75-E5B9-2E85F842E09E}"/>
          </ac:picMkLst>
        </pc:picChg>
        <pc:picChg chg="add mod">
          <ac:chgData name="Michele Battistoni" userId="1b0411bd-0532-40ef-a293-07853b6221c1" providerId="ADAL" clId="{F13941CF-D640-4860-9C23-A1F1E2397323}" dt="2025-12-13T02:49:41.002" v="1556"/>
          <ac:picMkLst>
            <pc:docMk/>
            <pc:sldMk cId="2857357076" sldId="1132"/>
            <ac:picMk id="15" creationId="{03186507-DA7E-8B1F-61A6-607399371FC9}"/>
          </ac:picMkLst>
        </pc:picChg>
        <pc:picChg chg="add mod">
          <ac:chgData name="Michele Battistoni" userId="1b0411bd-0532-40ef-a293-07853b6221c1" providerId="ADAL" clId="{F13941CF-D640-4860-9C23-A1F1E2397323}" dt="2025-12-13T02:49:41.002" v="1556"/>
          <ac:picMkLst>
            <pc:docMk/>
            <pc:sldMk cId="2857357076" sldId="1132"/>
            <ac:picMk id="17" creationId="{DD827DA4-14BD-D04C-50F1-AD4FB683D312}"/>
          </ac:picMkLst>
        </pc:picChg>
        <pc:picChg chg="add del mod">
          <ac:chgData name="Michele Battistoni" userId="1b0411bd-0532-40ef-a293-07853b6221c1" providerId="ADAL" clId="{F13941CF-D640-4860-9C23-A1F1E2397323}" dt="2025-12-13T02:54:01.754" v="1630" actId="478"/>
          <ac:picMkLst>
            <pc:docMk/>
            <pc:sldMk cId="2857357076" sldId="1132"/>
            <ac:picMk id="18" creationId="{8E0AC229-2E12-9791-AC17-416E3AF53809}"/>
          </ac:picMkLst>
        </pc:picChg>
        <pc:picChg chg="add mod modCrop">
          <ac:chgData name="Michele Battistoni" userId="1b0411bd-0532-40ef-a293-07853b6221c1" providerId="ADAL" clId="{F13941CF-D640-4860-9C23-A1F1E2397323}" dt="2025-12-13T02:50:36.646" v="1568" actId="732"/>
          <ac:picMkLst>
            <pc:docMk/>
            <pc:sldMk cId="2857357076" sldId="1132"/>
            <ac:picMk id="19" creationId="{8D4072E2-9766-2C1C-694B-B4AC1B5BED77}"/>
          </ac:picMkLst>
        </pc:picChg>
        <pc:picChg chg="add mod ord modCrop">
          <ac:chgData name="Michele Battistoni" userId="1b0411bd-0532-40ef-a293-07853b6221c1" providerId="ADAL" clId="{F13941CF-D640-4860-9C23-A1F1E2397323}" dt="2025-12-13T02:52:36.526" v="1609" actId="167"/>
          <ac:picMkLst>
            <pc:docMk/>
            <pc:sldMk cId="2857357076" sldId="1132"/>
            <ac:picMk id="20" creationId="{8C399FBF-6D41-E108-9F19-A9BFD36CAE69}"/>
          </ac:picMkLst>
        </pc:picChg>
        <pc:picChg chg="add mod ord modCrop">
          <ac:chgData name="Michele Battistoni" userId="1b0411bd-0532-40ef-a293-07853b6221c1" providerId="ADAL" clId="{F13941CF-D640-4860-9C23-A1F1E2397323}" dt="2025-12-13T02:53:59.877" v="1629" actId="167"/>
          <ac:picMkLst>
            <pc:docMk/>
            <pc:sldMk cId="2857357076" sldId="1132"/>
            <ac:picMk id="21" creationId="{2DCFF4E8-5630-B62E-CFF4-ED94F2DE0BC2}"/>
          </ac:picMkLst>
        </pc:picChg>
        <pc:picChg chg="add mod ord modCrop">
          <ac:chgData name="Michele Battistoni" userId="1b0411bd-0532-40ef-a293-07853b6221c1" providerId="ADAL" clId="{F13941CF-D640-4860-9C23-A1F1E2397323}" dt="2025-12-13T02:53:25.691" v="1621" actId="167"/>
          <ac:picMkLst>
            <pc:docMk/>
            <pc:sldMk cId="2857357076" sldId="1132"/>
            <ac:picMk id="22" creationId="{2952DD03-B15D-B427-58E5-7CD599518F71}"/>
          </ac:picMkLst>
        </pc:picChg>
      </pc:sldChg>
      <pc:sldChg chg="addSp delSp modSp add mod">
        <pc:chgData name="Michele Battistoni" userId="1b0411bd-0532-40ef-a293-07853b6221c1" providerId="ADAL" clId="{F13941CF-D640-4860-9C23-A1F1E2397323}" dt="2025-12-14T05:53:42.066" v="4896" actId="20577"/>
        <pc:sldMkLst>
          <pc:docMk/>
          <pc:sldMk cId="4086247816" sldId="1133"/>
        </pc:sldMkLst>
        <pc:spChg chg="mod">
          <ac:chgData name="Michele Battistoni" userId="1b0411bd-0532-40ef-a293-07853b6221c1" providerId="ADAL" clId="{F13941CF-D640-4860-9C23-A1F1E2397323}" dt="2025-12-13T02:55:16.032" v="1640" actId="20577"/>
          <ac:spMkLst>
            <pc:docMk/>
            <pc:sldMk cId="4086247816" sldId="1133"/>
            <ac:spMk id="2" creationId="{652A6B94-ED53-EEE4-27A1-0C070C85D63C}"/>
          </ac:spMkLst>
        </pc:spChg>
        <pc:spChg chg="mod">
          <ac:chgData name="Michele Battistoni" userId="1b0411bd-0532-40ef-a293-07853b6221c1" providerId="ADAL" clId="{F13941CF-D640-4860-9C23-A1F1E2397323}" dt="2025-12-14T05:53:42.066" v="4896" actId="20577"/>
          <ac:spMkLst>
            <pc:docMk/>
            <pc:sldMk cId="4086247816" sldId="1133"/>
            <ac:spMk id="8" creationId="{3D7156AD-5E4E-5B9F-F810-E397E805E9D1}"/>
          </ac:spMkLst>
        </pc:spChg>
        <pc:spChg chg="del">
          <ac:chgData name="Michele Battistoni" userId="1b0411bd-0532-40ef-a293-07853b6221c1" providerId="ADAL" clId="{F13941CF-D640-4860-9C23-A1F1E2397323}" dt="2025-12-13T02:57:42.741" v="1739" actId="478"/>
          <ac:spMkLst>
            <pc:docMk/>
            <pc:sldMk cId="4086247816" sldId="1133"/>
            <ac:spMk id="9" creationId="{AFADFCA0-AAD2-2EBE-BA8A-BCF3DA2197F2}"/>
          </ac:spMkLst>
        </pc:spChg>
        <pc:spChg chg="mod">
          <ac:chgData name="Michele Battistoni" userId="1b0411bd-0532-40ef-a293-07853b6221c1" providerId="ADAL" clId="{F13941CF-D640-4860-9C23-A1F1E2397323}" dt="2025-12-14T05:38:59.856" v="4871" actId="20577"/>
          <ac:spMkLst>
            <pc:docMk/>
            <pc:sldMk cId="4086247816" sldId="1133"/>
            <ac:spMk id="83" creationId="{FE465B4B-41EA-466C-A3D5-8EF4DF451D02}"/>
          </ac:spMkLst>
        </pc:spChg>
        <pc:grpChg chg="add mod">
          <ac:chgData name="Michele Battistoni" userId="1b0411bd-0532-40ef-a293-07853b6221c1" providerId="ADAL" clId="{F13941CF-D640-4860-9C23-A1F1E2397323}" dt="2025-12-14T05:38:07.071" v="4859"/>
          <ac:grpSpMkLst>
            <pc:docMk/>
            <pc:sldMk cId="4086247816" sldId="1133"/>
            <ac:grpSpMk id="4" creationId="{F78BBA4E-770A-CD90-5D5B-93E7AF78BE9F}"/>
          </ac:grpSpMkLst>
        </pc:grpChg>
        <pc:grpChg chg="del">
          <ac:chgData name="Michele Battistoni" userId="1b0411bd-0532-40ef-a293-07853b6221c1" providerId="ADAL" clId="{F13941CF-D640-4860-9C23-A1F1E2397323}" dt="2025-12-14T05:38:06.316" v="4858" actId="478"/>
          <ac:grpSpMkLst>
            <pc:docMk/>
            <pc:sldMk cId="4086247816" sldId="1133"/>
            <ac:grpSpMk id="70" creationId="{068F784B-074F-43C1-9E54-91F59A9CF141}"/>
          </ac:grpSpMkLst>
        </pc:grpChg>
        <pc:picChg chg="del">
          <ac:chgData name="Michele Battistoni" userId="1b0411bd-0532-40ef-a293-07853b6221c1" providerId="ADAL" clId="{F13941CF-D640-4860-9C23-A1F1E2397323}" dt="2025-12-13T02:55:53.538" v="1647" actId="478"/>
          <ac:picMkLst>
            <pc:docMk/>
            <pc:sldMk cId="4086247816" sldId="1133"/>
            <ac:picMk id="4" creationId="{A87F1B6B-DBD3-4FF6-008B-15E7C8D1DA50}"/>
          </ac:picMkLst>
        </pc:picChg>
        <pc:picChg chg="add del mod modCrop">
          <ac:chgData name="Michele Battistoni" userId="1b0411bd-0532-40ef-a293-07853b6221c1" providerId="ADAL" clId="{F13941CF-D640-4860-9C23-A1F1E2397323}" dt="2025-12-13T02:55:49.003" v="1646" actId="21"/>
          <ac:picMkLst>
            <pc:docMk/>
            <pc:sldMk cId="4086247816" sldId="1133"/>
            <ac:picMk id="6" creationId="{BC8EC0CC-4B38-413A-FC46-5B02DC32697C}"/>
          </ac:picMkLst>
        </pc:picChg>
        <pc:picChg chg="mod">
          <ac:chgData name="Michele Battistoni" userId="1b0411bd-0532-40ef-a293-07853b6221c1" providerId="ADAL" clId="{F13941CF-D640-4860-9C23-A1F1E2397323}" dt="2025-12-14T05:38:07.071" v="4859"/>
          <ac:picMkLst>
            <pc:docMk/>
            <pc:sldMk cId="4086247816" sldId="1133"/>
            <ac:picMk id="6" creationId="{F62FB593-20F5-A446-597E-8B8458B7C37D}"/>
          </ac:picMkLst>
        </pc:picChg>
        <pc:picChg chg="add mod">
          <ac:chgData name="Michele Battistoni" userId="1b0411bd-0532-40ef-a293-07853b6221c1" providerId="ADAL" clId="{F13941CF-D640-4860-9C23-A1F1E2397323}" dt="2025-12-13T02:55:59.474" v="1649" actId="1076"/>
          <ac:picMkLst>
            <pc:docMk/>
            <pc:sldMk cId="4086247816" sldId="1133"/>
            <ac:picMk id="7" creationId="{BC8EC0CC-4B38-413A-FC46-5B02DC32697C}"/>
          </ac:picMkLst>
        </pc:picChg>
        <pc:picChg chg="del">
          <ac:chgData name="Michele Battistoni" userId="1b0411bd-0532-40ef-a293-07853b6221c1" providerId="ADAL" clId="{F13941CF-D640-4860-9C23-A1F1E2397323}" dt="2025-12-13T02:57:42.741" v="1739" actId="478"/>
          <ac:picMkLst>
            <pc:docMk/>
            <pc:sldMk cId="4086247816" sldId="1133"/>
            <ac:picMk id="8" creationId="{0B0BAF92-6A80-53C1-7D60-876F101CEE21}"/>
          </ac:picMkLst>
        </pc:picChg>
        <pc:picChg chg="add mod ord modCrop">
          <ac:chgData name="Michele Battistoni" userId="1b0411bd-0532-40ef-a293-07853b6221c1" providerId="ADAL" clId="{F13941CF-D640-4860-9C23-A1F1E2397323}" dt="2025-12-13T02:56:27.930" v="1656" actId="167"/>
          <ac:picMkLst>
            <pc:docMk/>
            <pc:sldMk cId="4086247816" sldId="1133"/>
            <ac:picMk id="11" creationId="{8FF980CA-8C11-492B-614D-2E3237D7BE31}"/>
          </ac:picMkLst>
        </pc:picChg>
        <pc:picChg chg="add del mod modCrop">
          <ac:chgData name="Michele Battistoni" userId="1b0411bd-0532-40ef-a293-07853b6221c1" providerId="ADAL" clId="{F13941CF-D640-4860-9C23-A1F1E2397323}" dt="2025-12-13T02:56:52.110" v="1663" actId="21"/>
          <ac:picMkLst>
            <pc:docMk/>
            <pc:sldMk cId="4086247816" sldId="1133"/>
            <ac:picMk id="13" creationId="{FE81078B-7B61-2548-1DE0-5A0D75F0D767}"/>
          </ac:picMkLst>
        </pc:picChg>
        <pc:picChg chg="add mod ord">
          <ac:chgData name="Michele Battistoni" userId="1b0411bd-0532-40ef-a293-07853b6221c1" providerId="ADAL" clId="{F13941CF-D640-4860-9C23-A1F1E2397323}" dt="2025-12-13T02:57:22.238" v="1738" actId="1035"/>
          <ac:picMkLst>
            <pc:docMk/>
            <pc:sldMk cId="4086247816" sldId="1133"/>
            <ac:picMk id="14" creationId="{FE81078B-7B61-2548-1DE0-5A0D75F0D767}"/>
          </ac:picMkLst>
        </pc:picChg>
        <pc:picChg chg="add del mod">
          <ac:chgData name="Michele Battistoni" userId="1b0411bd-0532-40ef-a293-07853b6221c1" providerId="ADAL" clId="{F13941CF-D640-4860-9C23-A1F1E2397323}" dt="2025-12-13T03:04:16.372" v="1819" actId="21"/>
          <ac:picMkLst>
            <pc:docMk/>
            <pc:sldMk cId="4086247816" sldId="1133"/>
            <ac:picMk id="16" creationId="{7FB96448-AA02-B55D-C5FD-43A15B427FB0}"/>
          </ac:picMkLst>
        </pc:picChg>
        <pc:picChg chg="del">
          <ac:chgData name="Michele Battistoni" userId="1b0411bd-0532-40ef-a293-07853b6221c1" providerId="ADAL" clId="{F13941CF-D640-4860-9C23-A1F1E2397323}" dt="2025-12-13T02:56:54.645" v="1664" actId="478"/>
          <ac:picMkLst>
            <pc:docMk/>
            <pc:sldMk cId="4086247816" sldId="1133"/>
            <ac:picMk id="28" creationId="{F55FD835-7AE8-8685-63A7-E34DC264E6B0}"/>
          </ac:picMkLst>
        </pc:picChg>
        <pc:picChg chg="del">
          <ac:chgData name="Michele Battistoni" userId="1b0411bd-0532-40ef-a293-07853b6221c1" providerId="ADAL" clId="{F13941CF-D640-4860-9C23-A1F1E2397323}" dt="2025-12-13T02:56:29.370" v="1657" actId="478"/>
          <ac:picMkLst>
            <pc:docMk/>
            <pc:sldMk cId="4086247816" sldId="1133"/>
            <ac:picMk id="39" creationId="{52A5027E-0AEE-F5BC-BC24-E3659EF61447}"/>
          </ac:picMkLst>
        </pc:picChg>
        <pc:cxnChg chg="mod">
          <ac:chgData name="Michele Battistoni" userId="1b0411bd-0532-40ef-a293-07853b6221c1" providerId="ADAL" clId="{F13941CF-D640-4860-9C23-A1F1E2397323}" dt="2025-12-13T02:57:22.238" v="1738" actId="1035"/>
          <ac:cxnSpMkLst>
            <pc:docMk/>
            <pc:sldMk cId="4086247816" sldId="1133"/>
            <ac:cxnSpMk id="10" creationId="{82D91A3A-EA68-7299-FD81-7B70A6962158}"/>
          </ac:cxnSpMkLst>
        </pc:cxnChg>
      </pc:sldChg>
      <pc:sldChg chg="addSp delSp modSp add mod">
        <pc:chgData name="Michele Battistoni" userId="1b0411bd-0532-40ef-a293-07853b6221c1" providerId="ADAL" clId="{F13941CF-D640-4860-9C23-A1F1E2397323}" dt="2025-12-14T05:38:54.535" v="4869" actId="20577"/>
        <pc:sldMkLst>
          <pc:docMk/>
          <pc:sldMk cId="338305992" sldId="1134"/>
        </pc:sldMkLst>
        <pc:spChg chg="mod">
          <ac:chgData name="Michele Battistoni" userId="1b0411bd-0532-40ef-a293-07853b6221c1" providerId="ADAL" clId="{F13941CF-D640-4860-9C23-A1F1E2397323}" dt="2025-12-13T02:58:46.235" v="1744" actId="20577"/>
          <ac:spMkLst>
            <pc:docMk/>
            <pc:sldMk cId="338305992" sldId="1134"/>
            <ac:spMk id="2" creationId="{84FF862E-0681-1C08-CF74-EB1618043A22}"/>
          </ac:spMkLst>
        </pc:spChg>
        <pc:spChg chg="mod">
          <ac:chgData name="Michele Battistoni" userId="1b0411bd-0532-40ef-a293-07853b6221c1" providerId="ADAL" clId="{F13941CF-D640-4860-9C23-A1F1E2397323}" dt="2025-12-14T05:38:54.535" v="4869" actId="20577"/>
          <ac:spMkLst>
            <pc:docMk/>
            <pc:sldMk cId="338305992" sldId="1134"/>
            <ac:spMk id="8" creationId="{3E3A79BD-1555-FE88-24D5-EFA3EF667223}"/>
          </ac:spMkLst>
        </pc:spChg>
        <pc:spChg chg="del">
          <ac:chgData name="Michele Battistoni" userId="1b0411bd-0532-40ef-a293-07853b6221c1" providerId="ADAL" clId="{F13941CF-D640-4860-9C23-A1F1E2397323}" dt="2025-12-13T02:58:56.780" v="1745" actId="478"/>
          <ac:spMkLst>
            <pc:docMk/>
            <pc:sldMk cId="338305992" sldId="1134"/>
            <ac:spMk id="24" creationId="{B18BD812-50D0-9D5D-A3C6-BC10584C6527}"/>
          </ac:spMkLst>
        </pc:spChg>
        <pc:picChg chg="del">
          <ac:chgData name="Michele Battistoni" userId="1b0411bd-0532-40ef-a293-07853b6221c1" providerId="ADAL" clId="{F13941CF-D640-4860-9C23-A1F1E2397323}" dt="2025-12-13T02:59:46.042" v="1756" actId="478"/>
          <ac:picMkLst>
            <pc:docMk/>
            <pc:sldMk cId="338305992" sldId="1134"/>
            <ac:picMk id="10" creationId="{F2122C86-60C3-42BB-FF5C-AA7365260641}"/>
          </ac:picMkLst>
        </pc:picChg>
        <pc:picChg chg="del">
          <ac:chgData name="Michele Battistoni" userId="1b0411bd-0532-40ef-a293-07853b6221c1" providerId="ADAL" clId="{F13941CF-D640-4860-9C23-A1F1E2397323}" dt="2025-12-13T03:00:35.332" v="1772" actId="478"/>
          <ac:picMkLst>
            <pc:docMk/>
            <pc:sldMk cId="338305992" sldId="1134"/>
            <ac:picMk id="11" creationId="{A6A87DAB-A3CE-E7FD-E604-003FDF629893}"/>
          </ac:picMkLst>
        </pc:picChg>
        <pc:picChg chg="add mod ord modCrop">
          <ac:chgData name="Michele Battistoni" userId="1b0411bd-0532-40ef-a293-07853b6221c1" providerId="ADAL" clId="{F13941CF-D640-4860-9C23-A1F1E2397323}" dt="2025-12-13T03:00:33.691" v="1771" actId="167"/>
          <ac:picMkLst>
            <pc:docMk/>
            <pc:sldMk cId="338305992" sldId="1134"/>
            <ac:picMk id="13" creationId="{BB522989-8FBA-30AA-B470-7D8D7D38CECC}"/>
          </ac:picMkLst>
        </pc:picChg>
        <pc:picChg chg="del">
          <ac:chgData name="Michele Battistoni" userId="1b0411bd-0532-40ef-a293-07853b6221c1" providerId="ADAL" clId="{F13941CF-D640-4860-9C23-A1F1E2397323}" dt="2025-12-13T03:01:36.025" v="1795" actId="478"/>
          <ac:picMkLst>
            <pc:docMk/>
            <pc:sldMk cId="338305992" sldId="1134"/>
            <ac:picMk id="14" creationId="{39609CD7-A56B-42CB-87EF-2875B31FD977}"/>
          </ac:picMkLst>
        </pc:picChg>
        <pc:picChg chg="add mod ord modCrop">
          <ac:chgData name="Michele Battistoni" userId="1b0411bd-0532-40ef-a293-07853b6221c1" providerId="ADAL" clId="{F13941CF-D640-4860-9C23-A1F1E2397323}" dt="2025-12-13T03:01:07.500" v="1782" actId="1036"/>
          <ac:picMkLst>
            <pc:docMk/>
            <pc:sldMk cId="338305992" sldId="1134"/>
            <ac:picMk id="15" creationId="{3B56F179-2961-DAF9-28C3-35B47C03337F}"/>
          </ac:picMkLst>
        </pc:picChg>
        <pc:picChg chg="add mod ord modCrop">
          <ac:chgData name="Michele Battistoni" userId="1b0411bd-0532-40ef-a293-07853b6221c1" providerId="ADAL" clId="{F13941CF-D640-4860-9C23-A1F1E2397323}" dt="2025-12-13T03:01:34.416" v="1794" actId="167"/>
          <ac:picMkLst>
            <pc:docMk/>
            <pc:sldMk cId="338305992" sldId="1134"/>
            <ac:picMk id="16" creationId="{B17F90A8-3BDE-336F-6492-950E6A5E84EF}"/>
          </ac:picMkLst>
        </pc:picChg>
        <pc:picChg chg="add mod">
          <ac:chgData name="Michele Battistoni" userId="1b0411bd-0532-40ef-a293-07853b6221c1" providerId="ADAL" clId="{F13941CF-D640-4860-9C23-A1F1E2397323}" dt="2025-12-13T03:02:29.437" v="1805"/>
          <ac:picMkLst>
            <pc:docMk/>
            <pc:sldMk cId="338305992" sldId="1134"/>
            <ac:picMk id="17" creationId="{5928BC44-FE62-33CE-C0D9-7FE3AEDF9469}"/>
          </ac:picMkLst>
        </pc:picChg>
        <pc:picChg chg="add mod ord">
          <ac:chgData name="Michele Battistoni" userId="1b0411bd-0532-40ef-a293-07853b6221c1" providerId="ADAL" clId="{F13941CF-D640-4860-9C23-A1F1E2397323}" dt="2025-12-13T03:03:18.174" v="1812" actId="1036"/>
          <ac:picMkLst>
            <pc:docMk/>
            <pc:sldMk cId="338305992" sldId="1134"/>
            <ac:picMk id="18" creationId="{586045C2-2117-7748-ABB6-D7E1B1EC4A09}"/>
          </ac:picMkLst>
        </pc:picChg>
        <pc:picChg chg="add mod ord modCrop">
          <ac:chgData name="Michele Battistoni" userId="1b0411bd-0532-40ef-a293-07853b6221c1" providerId="ADAL" clId="{F13941CF-D640-4860-9C23-A1F1E2397323}" dt="2025-12-13T02:59:53.363" v="1763" actId="1037"/>
          <ac:picMkLst>
            <pc:docMk/>
            <pc:sldMk cId="338305992" sldId="1134"/>
            <ac:picMk id="21" creationId="{4BC27255-627A-1EF6-1FBC-E94D80B999F7}"/>
          </ac:picMkLst>
        </pc:picChg>
        <pc:picChg chg="del">
          <ac:chgData name="Michele Battistoni" userId="1b0411bd-0532-40ef-a293-07853b6221c1" providerId="ADAL" clId="{F13941CF-D640-4860-9C23-A1F1E2397323}" dt="2025-12-13T02:58:56.780" v="1745" actId="478"/>
          <ac:picMkLst>
            <pc:docMk/>
            <pc:sldMk cId="338305992" sldId="1134"/>
            <ac:picMk id="23" creationId="{B81C1922-535B-4320-648D-16DCAC3E2244}"/>
          </ac:picMkLst>
        </pc:picChg>
        <pc:picChg chg="add mod ord modCrop">
          <ac:chgData name="Michele Battistoni" userId="1b0411bd-0532-40ef-a293-07853b6221c1" providerId="ADAL" clId="{F13941CF-D640-4860-9C23-A1F1E2397323}" dt="2025-12-13T03:04:51.549" v="1832" actId="1038"/>
          <ac:picMkLst>
            <pc:docMk/>
            <pc:sldMk cId="338305992" sldId="1134"/>
            <ac:picMk id="25" creationId="{7FB96448-AA02-B55D-C5FD-43A15B427FB0}"/>
          </ac:picMkLst>
        </pc:picChg>
        <pc:picChg chg="del">
          <ac:chgData name="Michele Battistoni" userId="1b0411bd-0532-40ef-a293-07853b6221c1" providerId="ADAL" clId="{F13941CF-D640-4860-9C23-A1F1E2397323}" dt="2025-12-13T03:03:15.060" v="1810" actId="478"/>
          <ac:picMkLst>
            <pc:docMk/>
            <pc:sldMk cId="338305992" sldId="1134"/>
            <ac:picMk id="26" creationId="{AE8D1ACF-6F79-3E93-25B8-54796BDEFD23}"/>
          </ac:picMkLst>
        </pc:picChg>
        <pc:picChg chg="del">
          <ac:chgData name="Michele Battistoni" userId="1b0411bd-0532-40ef-a293-07853b6221c1" providerId="ADAL" clId="{F13941CF-D640-4860-9C23-A1F1E2397323}" dt="2025-12-13T03:04:46.475" v="1829" actId="478"/>
          <ac:picMkLst>
            <pc:docMk/>
            <pc:sldMk cId="338305992" sldId="1134"/>
            <ac:picMk id="28" creationId="{847DD274-D1CC-321C-9330-9056606C4FC8}"/>
          </ac:picMkLst>
        </pc:picChg>
        <pc:picChg chg="del">
          <ac:chgData name="Michele Battistoni" userId="1b0411bd-0532-40ef-a293-07853b6221c1" providerId="ADAL" clId="{F13941CF-D640-4860-9C23-A1F1E2397323}" dt="2025-12-13T03:01:05.492" v="1781" actId="478"/>
          <ac:picMkLst>
            <pc:docMk/>
            <pc:sldMk cId="338305992" sldId="1134"/>
            <ac:picMk id="39" creationId="{9FDB588B-F8C9-B1F0-ED53-B2D74E129454}"/>
          </ac:picMkLst>
        </pc:picChg>
        <pc:cxnChg chg="mod">
          <ac:chgData name="Michele Battistoni" userId="1b0411bd-0532-40ef-a293-07853b6221c1" providerId="ADAL" clId="{F13941CF-D640-4860-9C23-A1F1E2397323}" dt="2025-12-13T03:04:46.475" v="1829" actId="478"/>
          <ac:cxnSpMkLst>
            <pc:docMk/>
            <pc:sldMk cId="338305992" sldId="1134"/>
            <ac:cxnSpMk id="20" creationId="{5FC3539A-7C19-6E03-2D52-99D4633C18FA}"/>
          </ac:cxnSpMkLst>
        </pc:cxnChg>
        <pc:cxnChg chg="mod">
          <ac:chgData name="Michele Battistoni" userId="1b0411bd-0532-40ef-a293-07853b6221c1" providerId="ADAL" clId="{F13941CF-D640-4860-9C23-A1F1E2397323}" dt="2025-12-13T03:03:15.060" v="1810" actId="478"/>
          <ac:cxnSpMkLst>
            <pc:docMk/>
            <pc:sldMk cId="338305992" sldId="1134"/>
            <ac:cxnSpMk id="32" creationId="{1035FAE9-92B0-93EA-6392-DACD01764DF2}"/>
          </ac:cxnSpMkLst>
        </pc:cxnChg>
      </pc:sldChg>
      <pc:sldChg chg="addSp delSp modSp add mod">
        <pc:chgData name="Michele Battistoni" userId="1b0411bd-0532-40ef-a293-07853b6221c1" providerId="ADAL" clId="{F13941CF-D640-4860-9C23-A1F1E2397323}" dt="2025-12-14T05:38:43.644" v="4867" actId="20577"/>
        <pc:sldMkLst>
          <pc:docMk/>
          <pc:sldMk cId="2869399975" sldId="1135"/>
        </pc:sldMkLst>
        <pc:spChg chg="mod">
          <ac:chgData name="Michele Battistoni" userId="1b0411bd-0532-40ef-a293-07853b6221c1" providerId="ADAL" clId="{F13941CF-D640-4860-9C23-A1F1E2397323}" dt="2025-12-13T03:05:48.632" v="1836" actId="20577"/>
          <ac:spMkLst>
            <pc:docMk/>
            <pc:sldMk cId="2869399975" sldId="1135"/>
            <ac:spMk id="2" creationId="{455F9E1B-BABE-7249-D0AD-6947CDA73109}"/>
          </ac:spMkLst>
        </pc:spChg>
        <pc:spChg chg="mod">
          <ac:chgData name="Michele Battistoni" userId="1b0411bd-0532-40ef-a293-07853b6221c1" providerId="ADAL" clId="{F13941CF-D640-4860-9C23-A1F1E2397323}" dt="2025-12-14T05:38:43.644" v="4867" actId="20577"/>
          <ac:spMkLst>
            <pc:docMk/>
            <pc:sldMk cId="2869399975" sldId="1135"/>
            <ac:spMk id="32" creationId="{D6CA5CCB-763C-FAEA-F545-66E2E01E1FF3}"/>
          </ac:spMkLst>
        </pc:spChg>
        <pc:picChg chg="mod ord">
          <ac:chgData name="Michele Battistoni" userId="1b0411bd-0532-40ef-a293-07853b6221c1" providerId="ADAL" clId="{F13941CF-D640-4860-9C23-A1F1E2397323}" dt="2025-12-13T03:07:33.963" v="1874" actId="167"/>
          <ac:picMkLst>
            <pc:docMk/>
            <pc:sldMk cId="2869399975" sldId="1135"/>
            <ac:picMk id="4" creationId="{E7F2B553-AAB3-6EDC-8A24-98AA66DE2A13}"/>
          </ac:picMkLst>
        </pc:picChg>
        <pc:picChg chg="add mod ord modCrop">
          <ac:chgData name="Michele Battistoni" userId="1b0411bd-0532-40ef-a293-07853b6221c1" providerId="ADAL" clId="{F13941CF-D640-4860-9C23-A1F1E2397323}" dt="2025-12-13T03:06:26.291" v="1845" actId="167"/>
          <ac:picMkLst>
            <pc:docMk/>
            <pc:sldMk cId="2869399975" sldId="1135"/>
            <ac:picMk id="6" creationId="{FD797452-3F05-51A2-A9F0-95716ADA9B62}"/>
          </ac:picMkLst>
        </pc:picChg>
        <pc:picChg chg="add mod modCrop">
          <ac:chgData name="Michele Battistoni" userId="1b0411bd-0532-40ef-a293-07853b6221c1" providerId="ADAL" clId="{F13941CF-D640-4860-9C23-A1F1E2397323}" dt="2025-12-13T03:07:30.946" v="1871" actId="1076"/>
          <ac:picMkLst>
            <pc:docMk/>
            <pc:sldMk cId="2869399975" sldId="1135"/>
            <ac:picMk id="7" creationId="{D2386B4D-3345-53DF-38E1-DF32EFFABC74}"/>
          </ac:picMkLst>
        </pc:picChg>
        <pc:picChg chg="add del mod">
          <ac:chgData name="Michele Battistoni" userId="1b0411bd-0532-40ef-a293-07853b6221c1" providerId="ADAL" clId="{F13941CF-D640-4860-9C23-A1F1E2397323}" dt="2025-12-13T03:07:34.422" v="1875" actId="478"/>
          <ac:picMkLst>
            <pc:docMk/>
            <pc:sldMk cId="2869399975" sldId="1135"/>
            <ac:picMk id="8" creationId="{914635E0-0950-3629-7B89-827077EAD4B0}"/>
          </ac:picMkLst>
        </pc:picChg>
        <pc:picChg chg="add mod ord">
          <ac:chgData name="Michele Battistoni" userId="1b0411bd-0532-40ef-a293-07853b6221c1" providerId="ADAL" clId="{F13941CF-D640-4860-9C23-A1F1E2397323}" dt="2025-12-13T03:07:48.735" v="1878" actId="167"/>
          <ac:picMkLst>
            <pc:docMk/>
            <pc:sldMk cId="2869399975" sldId="1135"/>
            <ac:picMk id="9" creationId="{4DE8E7CD-220C-8B4C-E266-31D1A4603324}"/>
          </ac:picMkLst>
        </pc:picChg>
        <pc:picChg chg="del">
          <ac:chgData name="Michele Battistoni" userId="1b0411bd-0532-40ef-a293-07853b6221c1" providerId="ADAL" clId="{F13941CF-D640-4860-9C23-A1F1E2397323}" dt="2025-12-13T03:06:27.733" v="1846" actId="478"/>
          <ac:picMkLst>
            <pc:docMk/>
            <pc:sldMk cId="2869399975" sldId="1135"/>
            <ac:picMk id="10" creationId="{646962D3-D0DB-87DF-D38A-0C27C4A32AE1}"/>
          </ac:picMkLst>
        </pc:picChg>
        <pc:picChg chg="add mod modCrop">
          <ac:chgData name="Michele Battistoni" userId="1b0411bd-0532-40ef-a293-07853b6221c1" providerId="ADAL" clId="{F13941CF-D640-4860-9C23-A1F1E2397323}" dt="2025-12-13T03:08:18.259" v="1889" actId="732"/>
          <ac:picMkLst>
            <pc:docMk/>
            <pc:sldMk cId="2869399975" sldId="1135"/>
            <ac:picMk id="11" creationId="{7AB7ACA0-C629-BBEA-A1AB-9581DB71B423}"/>
          </ac:picMkLst>
        </pc:picChg>
        <pc:picChg chg="add mod modCrop">
          <ac:chgData name="Michele Battistoni" userId="1b0411bd-0532-40ef-a293-07853b6221c1" providerId="ADAL" clId="{F13941CF-D640-4860-9C23-A1F1E2397323}" dt="2025-12-13T03:08:56.931" v="1905" actId="1038"/>
          <ac:picMkLst>
            <pc:docMk/>
            <pc:sldMk cId="2869399975" sldId="1135"/>
            <ac:picMk id="12" creationId="{41B9E648-59F5-6656-28A0-B5F2DCA8C985}"/>
          </ac:picMkLst>
        </pc:picChg>
        <pc:picChg chg="del">
          <ac:chgData name="Michele Battistoni" userId="1b0411bd-0532-40ef-a293-07853b6221c1" providerId="ADAL" clId="{F13941CF-D640-4860-9C23-A1F1E2397323}" dt="2025-12-13T03:07:36.963" v="1876" actId="478"/>
          <ac:picMkLst>
            <pc:docMk/>
            <pc:sldMk cId="2869399975" sldId="1135"/>
            <ac:picMk id="13" creationId="{83B598D5-B69F-2C1E-F4EE-222C60AB0FD7}"/>
          </ac:picMkLst>
        </pc:picChg>
        <pc:picChg chg="add mod ord modCrop">
          <ac:chgData name="Michele Battistoni" userId="1b0411bd-0532-40ef-a293-07853b6221c1" providerId="ADAL" clId="{F13941CF-D640-4860-9C23-A1F1E2397323}" dt="2025-12-13T03:10:13.536" v="1918" actId="167"/>
          <ac:picMkLst>
            <pc:docMk/>
            <pc:sldMk cId="2869399975" sldId="1135"/>
            <ac:picMk id="14" creationId="{C0044C60-9957-4120-4350-57FB7A371769}"/>
          </ac:picMkLst>
        </pc:picChg>
        <pc:picChg chg="add mod modCrop">
          <ac:chgData name="Michele Battistoni" userId="1b0411bd-0532-40ef-a293-07853b6221c1" providerId="ADAL" clId="{F13941CF-D640-4860-9C23-A1F1E2397323}" dt="2025-12-13T03:10:47.764" v="1925" actId="732"/>
          <ac:picMkLst>
            <pc:docMk/>
            <pc:sldMk cId="2869399975" sldId="1135"/>
            <ac:picMk id="16" creationId="{D6AD9DC0-0143-4E99-7490-B4A681D4AEDD}"/>
          </ac:picMkLst>
        </pc:picChg>
        <pc:picChg chg="add mod modCrop">
          <ac:chgData name="Michele Battistoni" userId="1b0411bd-0532-40ef-a293-07853b6221c1" providerId="ADAL" clId="{F13941CF-D640-4860-9C23-A1F1E2397323}" dt="2025-12-13T03:11:14.370" v="1932" actId="732"/>
          <ac:picMkLst>
            <pc:docMk/>
            <pc:sldMk cId="2869399975" sldId="1135"/>
            <ac:picMk id="18" creationId="{7DB03605-C5BD-2534-3B56-EBC64FED8366}"/>
          </ac:picMkLst>
        </pc:picChg>
        <pc:picChg chg="add del">
          <ac:chgData name="Michele Battistoni" userId="1b0411bd-0532-40ef-a293-07853b6221c1" providerId="ADAL" clId="{F13941CF-D640-4860-9C23-A1F1E2397323}" dt="2025-12-13T03:10:13.030" v="1917" actId="478"/>
          <ac:picMkLst>
            <pc:docMk/>
            <pc:sldMk cId="2869399975" sldId="1135"/>
            <ac:picMk id="55" creationId="{161CBC76-236F-A269-6AE1-158C642B8E43}"/>
          </ac:picMkLst>
        </pc:picChg>
      </pc:sldChg>
      <pc:sldChg chg="addSp delSp modSp add mod">
        <pc:chgData name="Michele Battistoni" userId="1b0411bd-0532-40ef-a293-07853b6221c1" providerId="ADAL" clId="{F13941CF-D640-4860-9C23-A1F1E2397323}" dt="2025-12-14T05:53:35.073" v="4895" actId="20577"/>
        <pc:sldMkLst>
          <pc:docMk/>
          <pc:sldMk cId="2223210584" sldId="1136"/>
        </pc:sldMkLst>
        <pc:spChg chg="mod">
          <ac:chgData name="Michele Battistoni" userId="1b0411bd-0532-40ef-a293-07853b6221c1" providerId="ADAL" clId="{F13941CF-D640-4860-9C23-A1F1E2397323}" dt="2025-12-13T03:14:12.269" v="1966"/>
          <ac:spMkLst>
            <pc:docMk/>
            <pc:sldMk cId="2223210584" sldId="1136"/>
            <ac:spMk id="2" creationId="{4A962591-F192-20BC-F159-2ACB27D75E33}"/>
          </ac:spMkLst>
        </pc:spChg>
        <pc:spChg chg="mod">
          <ac:chgData name="Michele Battistoni" userId="1b0411bd-0532-40ef-a293-07853b6221c1" providerId="ADAL" clId="{F13941CF-D640-4860-9C23-A1F1E2397323}" dt="2025-12-14T05:53:35.073" v="4895" actId="20577"/>
          <ac:spMkLst>
            <pc:docMk/>
            <pc:sldMk cId="2223210584" sldId="1136"/>
            <ac:spMk id="11" creationId="{F132B40A-C278-0EA7-9DB3-2869331383BD}"/>
          </ac:spMkLst>
        </pc:spChg>
        <pc:spChg chg="mod">
          <ac:chgData name="Michele Battistoni" userId="1b0411bd-0532-40ef-a293-07853b6221c1" providerId="ADAL" clId="{F13941CF-D640-4860-9C23-A1F1E2397323}" dt="2025-12-14T05:38:39.507" v="4865" actId="20577"/>
          <ac:spMkLst>
            <pc:docMk/>
            <pc:sldMk cId="2223210584" sldId="1136"/>
            <ac:spMk id="83" creationId="{5FEA6AEE-86E5-3F52-72B4-F343200A67DF}"/>
          </ac:spMkLst>
        </pc:spChg>
        <pc:grpChg chg="add mod">
          <ac:chgData name="Michele Battistoni" userId="1b0411bd-0532-40ef-a293-07853b6221c1" providerId="ADAL" clId="{F13941CF-D640-4860-9C23-A1F1E2397323}" dt="2025-12-14T05:38:15.318" v="4861"/>
          <ac:grpSpMkLst>
            <pc:docMk/>
            <pc:sldMk cId="2223210584" sldId="1136"/>
            <ac:grpSpMk id="7" creationId="{7D0C8BBA-EF6A-D6EC-490F-24041521ED9F}"/>
          </ac:grpSpMkLst>
        </pc:grpChg>
        <pc:grpChg chg="del">
          <ac:chgData name="Michele Battistoni" userId="1b0411bd-0532-40ef-a293-07853b6221c1" providerId="ADAL" clId="{F13941CF-D640-4860-9C23-A1F1E2397323}" dt="2025-12-14T05:38:14.534" v="4860" actId="478"/>
          <ac:grpSpMkLst>
            <pc:docMk/>
            <pc:sldMk cId="2223210584" sldId="1136"/>
            <ac:grpSpMk id="70" creationId="{080EFCD6-661E-9607-164B-435D1179F8F5}"/>
          </ac:grpSpMkLst>
        </pc:grpChg>
        <pc:picChg chg="add mod ord modCrop">
          <ac:chgData name="Michele Battistoni" userId="1b0411bd-0532-40ef-a293-07853b6221c1" providerId="ADAL" clId="{F13941CF-D640-4860-9C23-A1F1E2397323}" dt="2025-12-13T03:12:42.164" v="1943" actId="171"/>
          <ac:picMkLst>
            <pc:docMk/>
            <pc:sldMk cId="2223210584" sldId="1136"/>
            <ac:picMk id="4" creationId="{0317FA09-0140-7089-55E5-E0E879D026CA}"/>
          </ac:picMkLst>
        </pc:picChg>
        <pc:picChg chg="add mod ord modCrop">
          <ac:chgData name="Michele Battistoni" userId="1b0411bd-0532-40ef-a293-07853b6221c1" providerId="ADAL" clId="{F13941CF-D640-4860-9C23-A1F1E2397323}" dt="2025-12-13T03:13:13.215" v="1952" actId="167"/>
          <ac:picMkLst>
            <pc:docMk/>
            <pc:sldMk cId="2223210584" sldId="1136"/>
            <ac:picMk id="6" creationId="{E9D3F461-BB02-D169-5085-2BE7A7E95513}"/>
          </ac:picMkLst>
        </pc:picChg>
        <pc:picChg chg="del">
          <ac:chgData name="Michele Battistoni" userId="1b0411bd-0532-40ef-a293-07853b6221c1" providerId="ADAL" clId="{F13941CF-D640-4860-9C23-A1F1E2397323}" dt="2025-12-13T03:12:44.504" v="1944" actId="478"/>
          <ac:picMkLst>
            <pc:docMk/>
            <pc:sldMk cId="2223210584" sldId="1136"/>
            <ac:picMk id="7" creationId="{A9D55CCA-AF38-22CD-E6E6-3FC7CB38C42C}"/>
          </ac:picMkLst>
        </pc:picChg>
        <pc:picChg chg="add mod ord modCrop">
          <ac:chgData name="Michele Battistoni" userId="1b0411bd-0532-40ef-a293-07853b6221c1" providerId="ADAL" clId="{F13941CF-D640-4860-9C23-A1F1E2397323}" dt="2025-12-13T03:13:46.753" v="1963" actId="1037"/>
          <ac:picMkLst>
            <pc:docMk/>
            <pc:sldMk cId="2223210584" sldId="1136"/>
            <ac:picMk id="8" creationId="{579BF89A-541C-8E3B-6F37-77C8FAB3921D}"/>
          </ac:picMkLst>
        </pc:picChg>
        <pc:picChg chg="mod">
          <ac:chgData name="Michele Battistoni" userId="1b0411bd-0532-40ef-a293-07853b6221c1" providerId="ADAL" clId="{F13941CF-D640-4860-9C23-A1F1E2397323}" dt="2025-12-14T05:38:15.318" v="4861"/>
          <ac:picMkLst>
            <pc:docMk/>
            <pc:sldMk cId="2223210584" sldId="1136"/>
            <ac:picMk id="9" creationId="{B9054385-6ADC-EC2B-6508-62BAC3589DC5}"/>
          </ac:picMkLst>
        </pc:picChg>
        <pc:picChg chg="del">
          <ac:chgData name="Michele Battistoni" userId="1b0411bd-0532-40ef-a293-07853b6221c1" providerId="ADAL" clId="{F13941CF-D640-4860-9C23-A1F1E2397323}" dt="2025-12-13T03:13:14.995" v="1953" actId="478"/>
          <ac:picMkLst>
            <pc:docMk/>
            <pc:sldMk cId="2223210584" sldId="1136"/>
            <ac:picMk id="11" creationId="{E632BE0B-F670-7702-ED49-8A869114B116}"/>
          </ac:picMkLst>
        </pc:picChg>
        <pc:picChg chg="del">
          <ac:chgData name="Michele Battistoni" userId="1b0411bd-0532-40ef-a293-07853b6221c1" providerId="ADAL" clId="{F13941CF-D640-4860-9C23-A1F1E2397323}" dt="2025-12-13T03:13:43.871" v="1961" actId="478"/>
          <ac:picMkLst>
            <pc:docMk/>
            <pc:sldMk cId="2223210584" sldId="1136"/>
            <ac:picMk id="14" creationId="{3C5D9E8B-28A6-81D3-9C24-AE067F93B2A1}"/>
          </ac:picMkLst>
        </pc:picChg>
      </pc:sldChg>
      <pc:sldChg chg="addSp delSp modSp add mod">
        <pc:chgData name="Michele Battistoni" userId="1b0411bd-0532-40ef-a293-07853b6221c1" providerId="ADAL" clId="{F13941CF-D640-4860-9C23-A1F1E2397323}" dt="2025-12-14T05:38:28.411" v="4863" actId="20577"/>
        <pc:sldMkLst>
          <pc:docMk/>
          <pc:sldMk cId="2539140162" sldId="1137"/>
        </pc:sldMkLst>
        <pc:spChg chg="mod">
          <ac:chgData name="Michele Battistoni" userId="1b0411bd-0532-40ef-a293-07853b6221c1" providerId="ADAL" clId="{F13941CF-D640-4860-9C23-A1F1E2397323}" dt="2025-12-13T03:14:18.701" v="1967"/>
          <ac:spMkLst>
            <pc:docMk/>
            <pc:sldMk cId="2539140162" sldId="1137"/>
            <ac:spMk id="2" creationId="{BC3FCAF0-E032-95A5-D54B-430F29D72F39}"/>
          </ac:spMkLst>
        </pc:spChg>
        <pc:spChg chg="mod">
          <ac:chgData name="Michele Battistoni" userId="1b0411bd-0532-40ef-a293-07853b6221c1" providerId="ADAL" clId="{F13941CF-D640-4860-9C23-A1F1E2397323}" dt="2025-12-14T05:38:28.411" v="4863" actId="20577"/>
          <ac:spMkLst>
            <pc:docMk/>
            <pc:sldMk cId="2539140162" sldId="1137"/>
            <ac:spMk id="8" creationId="{3FF890C7-64AE-3866-07C6-6747FD355BED}"/>
          </ac:spMkLst>
        </pc:spChg>
        <pc:picChg chg="add mod ord modCrop">
          <ac:chgData name="Michele Battistoni" userId="1b0411bd-0532-40ef-a293-07853b6221c1" providerId="ADAL" clId="{F13941CF-D640-4860-9C23-A1F1E2397323}" dt="2025-12-13T03:14:58.205" v="1985" actId="1035"/>
          <ac:picMkLst>
            <pc:docMk/>
            <pc:sldMk cId="2539140162" sldId="1137"/>
            <ac:picMk id="10" creationId="{F69F7150-356C-0052-46E5-91501D6E0122}"/>
          </ac:picMkLst>
        </pc:picChg>
        <pc:picChg chg="add mod ord modCrop">
          <ac:chgData name="Michele Battistoni" userId="1b0411bd-0532-40ef-a293-07853b6221c1" providerId="ADAL" clId="{F13941CF-D640-4860-9C23-A1F1E2397323}" dt="2025-12-13T03:15:29.999" v="1992" actId="167"/>
          <ac:picMkLst>
            <pc:docMk/>
            <pc:sldMk cId="2539140162" sldId="1137"/>
            <ac:picMk id="11" creationId="{CE1C718D-9FC7-FFC6-3C75-EF34A90D20E7}"/>
          </ac:picMkLst>
        </pc:picChg>
        <pc:picChg chg="del">
          <ac:chgData name="Michele Battistoni" userId="1b0411bd-0532-40ef-a293-07853b6221c1" providerId="ADAL" clId="{F13941CF-D640-4860-9C23-A1F1E2397323}" dt="2025-12-13T03:15:32.091" v="1993" actId="478"/>
          <ac:picMkLst>
            <pc:docMk/>
            <pc:sldMk cId="2539140162" sldId="1137"/>
            <ac:picMk id="13" creationId="{35B34BAC-09B8-C8AB-8DED-57F2C58303CD}"/>
          </ac:picMkLst>
        </pc:picChg>
        <pc:picChg chg="add mod ord modCrop">
          <ac:chgData name="Michele Battistoni" userId="1b0411bd-0532-40ef-a293-07853b6221c1" providerId="ADAL" clId="{F13941CF-D640-4860-9C23-A1F1E2397323}" dt="2025-12-13T03:15:53.654" v="2000" actId="167"/>
          <ac:picMkLst>
            <pc:docMk/>
            <pc:sldMk cId="2539140162" sldId="1137"/>
            <ac:picMk id="14" creationId="{0D95836F-B2BD-F8E0-5626-AA8003564AF1}"/>
          </ac:picMkLst>
        </pc:picChg>
        <pc:picChg chg="del">
          <ac:chgData name="Michele Battistoni" userId="1b0411bd-0532-40ef-a293-07853b6221c1" providerId="ADAL" clId="{F13941CF-D640-4860-9C23-A1F1E2397323}" dt="2025-12-13T03:15:55.078" v="2001" actId="478"/>
          <ac:picMkLst>
            <pc:docMk/>
            <pc:sldMk cId="2539140162" sldId="1137"/>
            <ac:picMk id="15" creationId="{929ABA4B-C976-C21F-8761-C450F499BBAC}"/>
          </ac:picMkLst>
        </pc:picChg>
        <pc:picChg chg="del">
          <ac:chgData name="Michele Battistoni" userId="1b0411bd-0532-40ef-a293-07853b6221c1" providerId="ADAL" clId="{F13941CF-D640-4860-9C23-A1F1E2397323}" dt="2025-12-13T03:16:16.899" v="2009" actId="478"/>
          <ac:picMkLst>
            <pc:docMk/>
            <pc:sldMk cId="2539140162" sldId="1137"/>
            <ac:picMk id="16" creationId="{8E982513-23DD-EA68-588A-0CFEBC562438}"/>
          </ac:picMkLst>
        </pc:picChg>
        <pc:picChg chg="add mod ord modCrop">
          <ac:chgData name="Michele Battistoni" userId="1b0411bd-0532-40ef-a293-07853b6221c1" providerId="ADAL" clId="{F13941CF-D640-4860-9C23-A1F1E2397323}" dt="2025-12-13T03:16:15.499" v="2008" actId="167"/>
          <ac:picMkLst>
            <pc:docMk/>
            <pc:sldMk cId="2539140162" sldId="1137"/>
            <ac:picMk id="17" creationId="{485A122E-2277-E3EB-C174-98059E21EF2B}"/>
          </ac:picMkLst>
        </pc:picChg>
        <pc:picChg chg="del">
          <ac:chgData name="Michele Battistoni" userId="1b0411bd-0532-40ef-a293-07853b6221c1" providerId="ADAL" clId="{F13941CF-D640-4860-9C23-A1F1E2397323}" dt="2025-12-13T03:17:24.684" v="2027" actId="478"/>
          <ac:picMkLst>
            <pc:docMk/>
            <pc:sldMk cId="2539140162" sldId="1137"/>
            <ac:picMk id="18" creationId="{68F6AA62-902F-EF83-A6AA-DAE09685A7B4}"/>
          </ac:picMkLst>
        </pc:picChg>
        <pc:picChg chg="del">
          <ac:chgData name="Michele Battistoni" userId="1b0411bd-0532-40ef-a293-07853b6221c1" providerId="ADAL" clId="{F13941CF-D640-4860-9C23-A1F1E2397323}" dt="2025-12-13T03:14:50.246" v="1975" actId="478"/>
          <ac:picMkLst>
            <pc:docMk/>
            <pc:sldMk cId="2539140162" sldId="1137"/>
            <ac:picMk id="21" creationId="{15269FA5-C8B8-55BC-3BD9-E99C2F557385}"/>
          </ac:picMkLst>
        </pc:picChg>
        <pc:picChg chg="add mod ord modCrop">
          <ac:chgData name="Michele Battistoni" userId="1b0411bd-0532-40ef-a293-07853b6221c1" providerId="ADAL" clId="{F13941CF-D640-4860-9C23-A1F1E2397323}" dt="2025-12-13T03:17:00.753" v="2019" actId="1037"/>
          <ac:picMkLst>
            <pc:docMk/>
            <pc:sldMk cId="2539140162" sldId="1137"/>
            <ac:picMk id="23" creationId="{85F29D8A-7181-66B6-0911-52BBAF1D8D1F}"/>
          </ac:picMkLst>
        </pc:picChg>
        <pc:picChg chg="add mod ord modCrop">
          <ac:chgData name="Michele Battistoni" userId="1b0411bd-0532-40ef-a293-07853b6221c1" providerId="ADAL" clId="{F13941CF-D640-4860-9C23-A1F1E2397323}" dt="2025-12-13T03:17:47.316" v="2036" actId="1035"/>
          <ac:picMkLst>
            <pc:docMk/>
            <pc:sldMk cId="2539140162" sldId="1137"/>
            <ac:picMk id="24" creationId="{F3888069-91FD-8355-C186-CB8668F45DF0}"/>
          </ac:picMkLst>
        </pc:picChg>
        <pc:picChg chg="del">
          <ac:chgData name="Michele Battistoni" userId="1b0411bd-0532-40ef-a293-07853b6221c1" providerId="ADAL" clId="{F13941CF-D640-4860-9C23-A1F1E2397323}" dt="2025-12-13T03:16:54.017" v="2017" actId="478"/>
          <ac:picMkLst>
            <pc:docMk/>
            <pc:sldMk cId="2539140162" sldId="1137"/>
            <ac:picMk id="25" creationId="{E544EB5B-55FC-DBD3-292A-ECED0551372A}"/>
          </ac:picMkLst>
        </pc:picChg>
      </pc:sldChg>
      <pc:sldChg chg="addSp delSp modSp add mod">
        <pc:chgData name="Michele Battistoni" userId="1b0411bd-0532-40ef-a293-07853b6221c1" providerId="ADAL" clId="{F13941CF-D640-4860-9C23-A1F1E2397323}" dt="2025-12-13T16:52:02.725" v="3628" actId="1076"/>
        <pc:sldMkLst>
          <pc:docMk/>
          <pc:sldMk cId="2028038092" sldId="1138"/>
        </pc:sldMkLst>
        <pc:spChg chg="mod">
          <ac:chgData name="Michele Battistoni" userId="1b0411bd-0532-40ef-a293-07853b6221c1" providerId="ADAL" clId="{F13941CF-D640-4860-9C23-A1F1E2397323}" dt="2025-12-13T12:56:48.825" v="2124" actId="20577"/>
          <ac:spMkLst>
            <pc:docMk/>
            <pc:sldMk cId="2028038092" sldId="1138"/>
            <ac:spMk id="2" creationId="{B70E7AEA-523F-58D6-FF90-9E1F0A9C1623}"/>
          </ac:spMkLst>
        </pc:spChg>
        <pc:spChg chg="add mod">
          <ac:chgData name="Michele Battistoni" userId="1b0411bd-0532-40ef-a293-07853b6221c1" providerId="ADAL" clId="{F13941CF-D640-4860-9C23-A1F1E2397323}" dt="2025-12-13T15:46:10.676" v="2234" actId="1076"/>
          <ac:spMkLst>
            <pc:docMk/>
            <pc:sldMk cId="2028038092" sldId="1138"/>
            <ac:spMk id="3" creationId="{5D16D6FB-638D-8653-74CA-72AF64EC2B2E}"/>
          </ac:spMkLst>
        </pc:spChg>
        <pc:spChg chg="add del mod">
          <ac:chgData name="Michele Battistoni" userId="1b0411bd-0532-40ef-a293-07853b6221c1" providerId="ADAL" clId="{F13941CF-D640-4860-9C23-A1F1E2397323}" dt="2025-12-13T15:32:26.445" v="2151" actId="478"/>
          <ac:spMkLst>
            <pc:docMk/>
            <pc:sldMk cId="2028038092" sldId="1138"/>
            <ac:spMk id="8" creationId="{5B3536FD-E9DC-4996-1166-2280FE7DE872}"/>
          </ac:spMkLst>
        </pc:spChg>
        <pc:spChg chg="mod">
          <ac:chgData name="Michele Battistoni" userId="1b0411bd-0532-40ef-a293-07853b6221c1" providerId="ADAL" clId="{F13941CF-D640-4860-9C23-A1F1E2397323}" dt="2025-12-13T15:45:34.618" v="2222" actId="1076"/>
          <ac:spMkLst>
            <pc:docMk/>
            <pc:sldMk cId="2028038092" sldId="1138"/>
            <ac:spMk id="12" creationId="{C684FD85-5781-AF53-2CC6-8C28AE05CB4C}"/>
          </ac:spMkLst>
        </pc:spChg>
        <pc:spChg chg="mod">
          <ac:chgData name="Michele Battistoni" userId="1b0411bd-0532-40ef-a293-07853b6221c1" providerId="ADAL" clId="{F13941CF-D640-4860-9C23-A1F1E2397323}" dt="2025-12-13T15:45:34.618" v="2222" actId="1076"/>
          <ac:spMkLst>
            <pc:docMk/>
            <pc:sldMk cId="2028038092" sldId="1138"/>
            <ac:spMk id="13" creationId="{F0369AFE-F32B-071E-BFB6-3B42C4B66B2E}"/>
          </ac:spMkLst>
        </pc:spChg>
        <pc:spChg chg="add mod">
          <ac:chgData name="Michele Battistoni" userId="1b0411bd-0532-40ef-a293-07853b6221c1" providerId="ADAL" clId="{F13941CF-D640-4860-9C23-A1F1E2397323}" dt="2025-12-13T15:45:34.618" v="2222" actId="1076"/>
          <ac:spMkLst>
            <pc:docMk/>
            <pc:sldMk cId="2028038092" sldId="1138"/>
            <ac:spMk id="17" creationId="{A1487440-516E-E79D-2089-65A1A9669D08}"/>
          </ac:spMkLst>
        </pc:spChg>
        <pc:spChg chg="add mod">
          <ac:chgData name="Michele Battistoni" userId="1b0411bd-0532-40ef-a293-07853b6221c1" providerId="ADAL" clId="{F13941CF-D640-4860-9C23-A1F1E2397323}" dt="2025-12-13T16:51:54.837" v="3625" actId="1076"/>
          <ac:spMkLst>
            <pc:docMk/>
            <pc:sldMk cId="2028038092" sldId="1138"/>
            <ac:spMk id="21" creationId="{A3F5CB01-A110-C35C-E0AB-5C333C8602E3}"/>
          </ac:spMkLst>
        </pc:spChg>
        <pc:spChg chg="add mod">
          <ac:chgData name="Michele Battistoni" userId="1b0411bd-0532-40ef-a293-07853b6221c1" providerId="ADAL" clId="{F13941CF-D640-4860-9C23-A1F1E2397323}" dt="2025-12-13T16:52:02.725" v="3628" actId="1076"/>
          <ac:spMkLst>
            <pc:docMk/>
            <pc:sldMk cId="2028038092" sldId="1138"/>
            <ac:spMk id="22" creationId="{704B3EC9-CE7F-FA2A-0DEA-C935B9466AE7}"/>
          </ac:spMkLst>
        </pc:spChg>
        <pc:picChg chg="add mod">
          <ac:chgData name="Michele Battistoni" userId="1b0411bd-0532-40ef-a293-07853b6221c1" providerId="ADAL" clId="{F13941CF-D640-4860-9C23-A1F1E2397323}" dt="2025-12-13T15:45:34.618" v="2222" actId="1076"/>
          <ac:picMkLst>
            <pc:docMk/>
            <pc:sldMk cId="2028038092" sldId="1138"/>
            <ac:picMk id="6" creationId="{89AF16FB-62A1-3F6A-F8B5-0F9051BB17D7}"/>
          </ac:picMkLst>
        </pc:picChg>
        <pc:picChg chg="del">
          <ac:chgData name="Michele Battistoni" userId="1b0411bd-0532-40ef-a293-07853b6221c1" providerId="ADAL" clId="{F13941CF-D640-4860-9C23-A1F1E2397323}" dt="2025-12-13T15:32:23.753" v="2148" actId="478"/>
          <ac:picMkLst>
            <pc:docMk/>
            <pc:sldMk cId="2028038092" sldId="1138"/>
            <ac:picMk id="9" creationId="{84DAC134-6C3B-6418-9B53-B8512BBBAA85}"/>
          </ac:picMkLst>
        </pc:picChg>
        <pc:picChg chg="mod">
          <ac:chgData name="Michele Battistoni" userId="1b0411bd-0532-40ef-a293-07853b6221c1" providerId="ADAL" clId="{F13941CF-D640-4860-9C23-A1F1E2397323}" dt="2025-12-13T16:51:57.454" v="3627" actId="1076"/>
          <ac:picMkLst>
            <pc:docMk/>
            <pc:sldMk cId="2028038092" sldId="1138"/>
            <ac:picMk id="11" creationId="{E81A6046-F7DC-6D08-A47A-5C535E85CFA8}"/>
          </ac:picMkLst>
        </pc:picChg>
        <pc:picChg chg="add del mod">
          <ac:chgData name="Michele Battistoni" userId="1b0411bd-0532-40ef-a293-07853b6221c1" providerId="ADAL" clId="{F13941CF-D640-4860-9C23-A1F1E2397323}" dt="2025-12-13T15:43:13.808" v="2155" actId="478"/>
          <ac:picMkLst>
            <pc:docMk/>
            <pc:sldMk cId="2028038092" sldId="1138"/>
            <ac:picMk id="14" creationId="{B4DD8D6E-19AA-711E-3DA1-2F956D03CD64}"/>
          </ac:picMkLst>
        </pc:picChg>
        <pc:picChg chg="add mod">
          <ac:chgData name="Michele Battistoni" userId="1b0411bd-0532-40ef-a293-07853b6221c1" providerId="ADAL" clId="{F13941CF-D640-4860-9C23-A1F1E2397323}" dt="2025-12-13T15:45:34.618" v="2222" actId="1076"/>
          <ac:picMkLst>
            <pc:docMk/>
            <pc:sldMk cId="2028038092" sldId="1138"/>
            <ac:picMk id="16" creationId="{4BD77053-FD8A-D780-B9BB-A1CA8D333160}"/>
          </ac:picMkLst>
        </pc:picChg>
        <pc:picChg chg="add mod modCrop">
          <ac:chgData name="Michele Battistoni" userId="1b0411bd-0532-40ef-a293-07853b6221c1" providerId="ADAL" clId="{F13941CF-D640-4860-9C23-A1F1E2397323}" dt="2025-12-13T15:45:41.560" v="2225" actId="1076"/>
          <ac:picMkLst>
            <pc:docMk/>
            <pc:sldMk cId="2028038092" sldId="1138"/>
            <ac:picMk id="18" creationId="{E4103018-A4F5-979F-414C-196CC8A8B606}"/>
          </ac:picMkLst>
        </pc:picChg>
        <pc:cxnChg chg="add mod">
          <ac:chgData name="Michele Battistoni" userId="1b0411bd-0532-40ef-a293-07853b6221c1" providerId="ADAL" clId="{F13941CF-D640-4860-9C23-A1F1E2397323}" dt="2025-12-13T15:46:04.204" v="2233" actId="1035"/>
          <ac:cxnSpMkLst>
            <pc:docMk/>
            <pc:sldMk cId="2028038092" sldId="1138"/>
            <ac:cxnSpMk id="20" creationId="{9BEC5E00-4DE4-63EB-AA77-C58C52424B39}"/>
          </ac:cxnSpMkLst>
        </pc:cxnChg>
      </pc:sldChg>
      <pc:sldChg chg="modSp add mod">
        <pc:chgData name="Michele Battistoni" userId="1b0411bd-0532-40ef-a293-07853b6221c1" providerId="ADAL" clId="{F13941CF-D640-4860-9C23-A1F1E2397323}" dt="2025-12-14T04:26:22.498" v="4802" actId="207"/>
        <pc:sldMkLst>
          <pc:docMk/>
          <pc:sldMk cId="2055750421" sldId="1139"/>
        </pc:sldMkLst>
        <pc:spChg chg="mod">
          <ac:chgData name="Michele Battistoni" userId="1b0411bd-0532-40ef-a293-07853b6221c1" providerId="ADAL" clId="{F13941CF-D640-4860-9C23-A1F1E2397323}" dt="2025-12-14T04:26:22.498" v="4802" actId="207"/>
          <ac:spMkLst>
            <pc:docMk/>
            <pc:sldMk cId="2055750421" sldId="1139"/>
            <ac:spMk id="6" creationId="{F6666795-1B3A-CE3E-4EE3-CC37978DCCA1}"/>
          </ac:spMkLst>
        </pc:spChg>
      </pc:sldChg>
      <pc:sldMasterChg chg="delSldLayout">
        <pc:chgData name="Michele Battistoni" userId="1b0411bd-0532-40ef-a293-07853b6221c1" providerId="ADAL" clId="{F13941CF-D640-4860-9C23-A1F1E2397323}" dt="2025-12-14T05:42:52.999" v="4894" actId="47"/>
        <pc:sldMasterMkLst>
          <pc:docMk/>
          <pc:sldMasterMk cId="2174257975" sldId="2147483660"/>
        </pc:sldMasterMkLst>
        <pc:sldLayoutChg chg="del">
          <pc:chgData name="Michele Battistoni" userId="1b0411bd-0532-40ef-a293-07853b6221c1" providerId="ADAL" clId="{F13941CF-D640-4860-9C23-A1F1E2397323}" dt="2025-12-14T05:42:52.999" v="4894" actId="47"/>
          <pc:sldLayoutMkLst>
            <pc:docMk/>
            <pc:sldMasterMk cId="2174257975" sldId="2147483660"/>
            <pc:sldLayoutMk cId="632440049" sldId="2147483665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nipg-my.sharepoint.com/personal/michele_battistoni_unipg_it/Documents/1.DOCs/01.RESEARCH_and_WFO/3.ORLEANS-ChristineRousselle/M1_selected_points/Recap_Data_IFPEN_05_06_23_AD_modifie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nipg-my.sharepoint.com/personal/michele_battistoni_unipg_it/Documents/1.DOCs/20.ECN-IEA/ECN10_Chiba_2025.12/NH3__session/ECN10_estimated_ROI__for_single_and_multi_hole_sprayM%20-%20Nov12%20202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cfd\ammonia\penetration%20-%20exp%20vs%20sim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cfd\ammonia\penetration%20-%20exp%20vs%20si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'selected (ECN10)'!$B$3:$B$43</c:f>
              <c:numCache>
                <c:formatCode>General</c:formatCode>
                <c:ptCount val="41"/>
                <c:pt idx="0">
                  <c:v>203</c:v>
                </c:pt>
                <c:pt idx="1">
                  <c:v>208</c:v>
                </c:pt>
                <c:pt idx="2">
                  <c:v>213</c:v>
                </c:pt>
                <c:pt idx="3">
                  <c:v>218</c:v>
                </c:pt>
                <c:pt idx="4">
                  <c:v>223</c:v>
                </c:pt>
                <c:pt idx="5">
                  <c:v>228</c:v>
                </c:pt>
                <c:pt idx="6">
                  <c:v>233</c:v>
                </c:pt>
                <c:pt idx="7">
                  <c:v>238</c:v>
                </c:pt>
                <c:pt idx="8">
                  <c:v>243</c:v>
                </c:pt>
                <c:pt idx="9">
                  <c:v>248</c:v>
                </c:pt>
                <c:pt idx="10">
                  <c:v>253</c:v>
                </c:pt>
                <c:pt idx="11">
                  <c:v>258</c:v>
                </c:pt>
                <c:pt idx="12">
                  <c:v>263</c:v>
                </c:pt>
                <c:pt idx="13">
                  <c:v>268</c:v>
                </c:pt>
                <c:pt idx="14">
                  <c:v>273</c:v>
                </c:pt>
                <c:pt idx="15">
                  <c:v>278</c:v>
                </c:pt>
                <c:pt idx="16">
                  <c:v>283</c:v>
                </c:pt>
                <c:pt idx="17">
                  <c:v>288</c:v>
                </c:pt>
                <c:pt idx="18">
                  <c:v>293</c:v>
                </c:pt>
                <c:pt idx="19">
                  <c:v>298</c:v>
                </c:pt>
                <c:pt idx="20">
                  <c:v>303</c:v>
                </c:pt>
                <c:pt idx="21">
                  <c:v>308</c:v>
                </c:pt>
                <c:pt idx="22">
                  <c:v>313</c:v>
                </c:pt>
                <c:pt idx="23">
                  <c:v>318</c:v>
                </c:pt>
                <c:pt idx="24">
                  <c:v>323</c:v>
                </c:pt>
                <c:pt idx="25">
                  <c:v>328</c:v>
                </c:pt>
                <c:pt idx="26">
                  <c:v>333</c:v>
                </c:pt>
                <c:pt idx="27">
                  <c:v>338</c:v>
                </c:pt>
                <c:pt idx="28">
                  <c:v>343</c:v>
                </c:pt>
                <c:pt idx="29">
                  <c:v>348</c:v>
                </c:pt>
                <c:pt idx="30">
                  <c:v>353</c:v>
                </c:pt>
                <c:pt idx="31">
                  <c:v>358</c:v>
                </c:pt>
                <c:pt idx="32">
                  <c:v>363</c:v>
                </c:pt>
                <c:pt idx="33">
                  <c:v>368</c:v>
                </c:pt>
                <c:pt idx="34">
                  <c:v>373</c:v>
                </c:pt>
                <c:pt idx="35">
                  <c:v>378</c:v>
                </c:pt>
                <c:pt idx="36">
                  <c:v>383</c:v>
                </c:pt>
                <c:pt idx="37">
                  <c:v>388</c:v>
                </c:pt>
                <c:pt idx="38">
                  <c:v>393</c:v>
                </c:pt>
                <c:pt idx="39">
                  <c:v>398</c:v>
                </c:pt>
                <c:pt idx="40">
                  <c:v>403</c:v>
                </c:pt>
              </c:numCache>
            </c:numRef>
          </c:xVal>
          <c:yVal>
            <c:numRef>
              <c:f>'selected (ECN10)'!$C$3:$C$43</c:f>
              <c:numCache>
                <c:formatCode>General</c:formatCode>
                <c:ptCount val="41"/>
                <c:pt idx="0">
                  <c:v>0.10940999999999999</c:v>
                </c:pt>
                <c:pt idx="1">
                  <c:v>0.15623999999999999</c:v>
                </c:pt>
                <c:pt idx="2">
                  <c:v>0.21893000000000001</c:v>
                </c:pt>
                <c:pt idx="3">
                  <c:v>0.30145</c:v>
                </c:pt>
                <c:pt idx="4">
                  <c:v>0.40836</c:v>
                </c:pt>
                <c:pt idx="5">
                  <c:v>0.54488999999999999</c:v>
                </c:pt>
                <c:pt idx="6">
                  <c:v>0.71692</c:v>
                </c:pt>
                <c:pt idx="7">
                  <c:v>0.93098000000000003</c:v>
                </c:pt>
                <c:pt idx="8">
                  <c:v>1.1942999999999999</c:v>
                </c:pt>
                <c:pt idx="9">
                  <c:v>1.5146999999999999</c:v>
                </c:pt>
                <c:pt idx="10">
                  <c:v>1.9008</c:v>
                </c:pt>
                <c:pt idx="11">
                  <c:v>2.3616999999999999</c:v>
                </c:pt>
                <c:pt idx="12">
                  <c:v>2.9070999999999998</c:v>
                </c:pt>
                <c:pt idx="13">
                  <c:v>3.5476000000000001</c:v>
                </c:pt>
                <c:pt idx="14">
                  <c:v>4.2938000000000001</c:v>
                </c:pt>
                <c:pt idx="15">
                  <c:v>5.1574999999999998</c:v>
                </c:pt>
                <c:pt idx="16">
                  <c:v>6.1505000000000001</c:v>
                </c:pt>
                <c:pt idx="17">
                  <c:v>7.2851999999999997</c:v>
                </c:pt>
                <c:pt idx="18">
                  <c:v>8.5747999999999998</c:v>
                </c:pt>
                <c:pt idx="19">
                  <c:v>10.032</c:v>
                </c:pt>
                <c:pt idx="20">
                  <c:v>11.672000000000001</c:v>
                </c:pt>
                <c:pt idx="21">
                  <c:v>13.507999999999999</c:v>
                </c:pt>
                <c:pt idx="22">
                  <c:v>15.554</c:v>
                </c:pt>
                <c:pt idx="23">
                  <c:v>17.827000000000002</c:v>
                </c:pt>
                <c:pt idx="24">
                  <c:v>20.34</c:v>
                </c:pt>
                <c:pt idx="25">
                  <c:v>23.111000000000001</c:v>
                </c:pt>
                <c:pt idx="26">
                  <c:v>26.155999999999999</c:v>
                </c:pt>
                <c:pt idx="27">
                  <c:v>29.491</c:v>
                </c:pt>
                <c:pt idx="28">
                  <c:v>33.134999999999998</c:v>
                </c:pt>
                <c:pt idx="29">
                  <c:v>37.104999999999997</c:v>
                </c:pt>
                <c:pt idx="30">
                  <c:v>41.42</c:v>
                </c:pt>
                <c:pt idx="31">
                  <c:v>46.1</c:v>
                </c:pt>
                <c:pt idx="32">
                  <c:v>51.167000000000002</c:v>
                </c:pt>
                <c:pt idx="33">
                  <c:v>56.643000000000001</c:v>
                </c:pt>
                <c:pt idx="34">
                  <c:v>62.552999999999997</c:v>
                </c:pt>
                <c:pt idx="35">
                  <c:v>68.923000000000002</c:v>
                </c:pt>
                <c:pt idx="36">
                  <c:v>75.783000000000001</c:v>
                </c:pt>
                <c:pt idx="37">
                  <c:v>83.17</c:v>
                </c:pt>
                <c:pt idx="38">
                  <c:v>91.125</c:v>
                </c:pt>
                <c:pt idx="39">
                  <c:v>99.701999999999998</c:v>
                </c:pt>
                <c:pt idx="40">
                  <c:v>108.98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687-4CF1-8EB3-C4402281C1CA}"/>
            </c:ext>
          </c:extLst>
        </c:ser>
        <c:ser>
          <c:idx val="1"/>
          <c:order val="1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bg1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8687-4CF1-8EB3-C4402281C1CA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ysClr val="window" lastClr="FFFFFF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8687-4CF1-8EB3-C4402281C1CA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bg1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8687-4CF1-8EB3-C4402281C1CA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bg1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8687-4CF1-8EB3-C4402281C1CA}"/>
              </c:ext>
            </c:extLst>
          </c:dPt>
          <c:dPt>
            <c:idx val="9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8687-4CF1-8EB3-C4402281C1CA}"/>
              </c:ext>
            </c:extLst>
          </c:dPt>
          <c:xVal>
            <c:numRef>
              <c:f>'selected (ECN10)'!$N$3:$N$13</c:f>
              <c:numCache>
                <c:formatCode>General</c:formatCode>
                <c:ptCount val="11"/>
                <c:pt idx="0">
                  <c:v>253</c:v>
                </c:pt>
                <c:pt idx="1">
                  <c:v>263</c:v>
                </c:pt>
                <c:pt idx="2">
                  <c:v>273</c:v>
                </c:pt>
                <c:pt idx="3">
                  <c:v>293</c:v>
                </c:pt>
                <c:pt idx="4">
                  <c:v>313</c:v>
                </c:pt>
                <c:pt idx="5">
                  <c:v>323</c:v>
                </c:pt>
                <c:pt idx="6">
                  <c:v>263</c:v>
                </c:pt>
                <c:pt idx="7">
                  <c:v>293</c:v>
                </c:pt>
                <c:pt idx="8">
                  <c:v>293</c:v>
                </c:pt>
                <c:pt idx="9">
                  <c:v>293</c:v>
                </c:pt>
                <c:pt idx="10">
                  <c:v>373</c:v>
                </c:pt>
              </c:numCache>
            </c:numRef>
          </c:xVal>
          <c:yVal>
            <c:numRef>
              <c:f>'selected (ECN10)'!$O$3:$O$13</c:f>
              <c:numCache>
                <c:formatCode>General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5</c:v>
                </c:pt>
                <c:pt idx="7">
                  <c:v>0.5</c:v>
                </c:pt>
                <c:pt idx="8">
                  <c:v>7</c:v>
                </c:pt>
                <c:pt idx="9">
                  <c:v>15</c:v>
                </c:pt>
                <c:pt idx="1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8687-4CF1-8EB3-C4402281C1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7372095"/>
        <c:axId val="648006271"/>
      </c:scatterChart>
      <c:valAx>
        <c:axId val="647372095"/>
        <c:scaling>
          <c:orientation val="minMax"/>
          <c:max val="400"/>
          <c:min val="2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T_fuel,</a:t>
                </a:r>
                <a:r>
                  <a:rPr lang="en-US" baseline="0"/>
                  <a:t> </a:t>
                </a:r>
                <a:r>
                  <a:rPr lang="en-US"/>
                  <a:t>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48006271"/>
        <c:crossesAt val="0.1"/>
        <c:crossBetween val="midCat"/>
      </c:valAx>
      <c:valAx>
        <c:axId val="648006271"/>
        <c:scaling>
          <c:logBase val="10"/>
          <c:orientation val="minMax"/>
          <c:max val="100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60000"/>
                  <a:lumOff val="40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20000"/>
                  <a:lumOff val="80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p_amb, bar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47372095"/>
        <c:crossesAt val="-50"/>
        <c:crossBetween val="midCat"/>
      </c:valAx>
      <c:spPr>
        <a:noFill/>
        <a:ln>
          <a:solidFill>
            <a:schemeClr val="tx1">
              <a:lumMod val="60000"/>
              <a:lumOff val="40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Estimated ROI for Tfuel = 293 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4352737530720355"/>
          <c:y val="0.10649990181636108"/>
          <c:w val="0.64618116174392226"/>
          <c:h val="0.74839120129674863"/>
        </c:manualLayout>
      </c:layout>
      <c:scatterChart>
        <c:scatterStyle val="lineMarker"/>
        <c:varyColors val="0"/>
        <c:ser>
          <c:idx val="11"/>
          <c:order val="0"/>
          <c:tx>
            <c:strRef>
              <c:f>'ECN10 - M  1hole - Ammonia'!$M$2</c:f>
              <c:strCache>
                <c:ptCount val="1"/>
                <c:pt idx="0">
                  <c:v>200-15</c:v>
                </c:pt>
              </c:strCache>
            </c:strRef>
          </c:tx>
          <c:spPr>
            <a:ln w="12700" cap="rnd">
              <a:solidFill>
                <a:srgbClr val="92D050"/>
              </a:solidFill>
              <a:prstDash val="lgDashDot"/>
              <a:round/>
            </a:ln>
            <a:effectLst/>
          </c:spPr>
          <c:marker>
            <c:symbol val="none"/>
          </c:marker>
          <c:xVal>
            <c:numRef>
              <c:f>'ECN10 - M  1hole - Ammonia'!$A$4:$A$320</c:f>
              <c:numCache>
                <c:formatCode>0.00E+00</c:formatCode>
                <c:ptCount val="317"/>
                <c:pt idx="0">
                  <c:v>-4.0349999999999998E-5</c:v>
                </c:pt>
                <c:pt idx="1">
                  <c:v>-3.0349999999999999E-5</c:v>
                </c:pt>
                <c:pt idx="2">
                  <c:v>-2.035E-5</c:v>
                </c:pt>
                <c:pt idx="3">
                  <c:v>-1.0349999999999999E-5</c:v>
                </c:pt>
                <c:pt idx="4">
                  <c:v>-3.5000000000000099E-7</c:v>
                </c:pt>
                <c:pt idx="5">
                  <c:v>9.6499999999999906E-6</c:v>
                </c:pt>
                <c:pt idx="6">
                  <c:v>1.9649999999999902E-5</c:v>
                </c:pt>
                <c:pt idx="7">
                  <c:v>2.9649999999999901E-5</c:v>
                </c:pt>
                <c:pt idx="8">
                  <c:v>3.96499999999999E-5</c:v>
                </c:pt>
                <c:pt idx="9">
                  <c:v>4.9649999999999899E-5</c:v>
                </c:pt>
                <c:pt idx="10">
                  <c:v>5.9649999999999898E-5</c:v>
                </c:pt>
                <c:pt idx="11">
                  <c:v>6.9649999999999904E-5</c:v>
                </c:pt>
                <c:pt idx="12">
                  <c:v>7.9649999999999903E-5</c:v>
                </c:pt>
                <c:pt idx="13">
                  <c:v>8.9649999999999902E-5</c:v>
                </c:pt>
                <c:pt idx="14">
                  <c:v>9.9649999999999901E-5</c:v>
                </c:pt>
                <c:pt idx="15" formatCode="General">
                  <c:v>1.0964999999999901E-4</c:v>
                </c:pt>
                <c:pt idx="16" formatCode="General">
                  <c:v>1.1964999999999901E-4</c:v>
                </c:pt>
                <c:pt idx="17" formatCode="General">
                  <c:v>1.29649999999999E-4</c:v>
                </c:pt>
                <c:pt idx="18" formatCode="General">
                  <c:v>1.39649999999999E-4</c:v>
                </c:pt>
                <c:pt idx="19" formatCode="General">
                  <c:v>1.49649999999999E-4</c:v>
                </c:pt>
                <c:pt idx="20" formatCode="General">
                  <c:v>1.59649999999999E-4</c:v>
                </c:pt>
                <c:pt idx="21" formatCode="General">
                  <c:v>1.69649999999999E-4</c:v>
                </c:pt>
                <c:pt idx="22" formatCode="General">
                  <c:v>1.79649999999999E-4</c:v>
                </c:pt>
                <c:pt idx="23" formatCode="General">
                  <c:v>1.89649999999999E-4</c:v>
                </c:pt>
                <c:pt idx="24" formatCode="General">
                  <c:v>1.99649999999999E-4</c:v>
                </c:pt>
                <c:pt idx="25" formatCode="General">
                  <c:v>2.0965E-4</c:v>
                </c:pt>
                <c:pt idx="26" formatCode="General">
                  <c:v>2.19649999999999E-4</c:v>
                </c:pt>
                <c:pt idx="27" formatCode="General">
                  <c:v>2.29649999999999E-4</c:v>
                </c:pt>
                <c:pt idx="28" formatCode="General">
                  <c:v>2.3964999999999899E-4</c:v>
                </c:pt>
                <c:pt idx="29" formatCode="General">
                  <c:v>2.4965000000000002E-4</c:v>
                </c:pt>
                <c:pt idx="30" formatCode="General">
                  <c:v>2.5965E-4</c:v>
                </c:pt>
                <c:pt idx="31" formatCode="General">
                  <c:v>2.6964999999999899E-4</c:v>
                </c:pt>
                <c:pt idx="32" formatCode="General">
                  <c:v>2.7964999999999999E-4</c:v>
                </c:pt>
                <c:pt idx="33" formatCode="General">
                  <c:v>2.8965000000000002E-4</c:v>
                </c:pt>
                <c:pt idx="34" formatCode="General">
                  <c:v>2.9964999999999999E-4</c:v>
                </c:pt>
                <c:pt idx="35" formatCode="General">
                  <c:v>3.0964999999999899E-4</c:v>
                </c:pt>
                <c:pt idx="36" formatCode="General">
                  <c:v>3.1964999999999999E-4</c:v>
                </c:pt>
                <c:pt idx="37" formatCode="General">
                  <c:v>3.2965000000000002E-4</c:v>
                </c:pt>
                <c:pt idx="38" formatCode="General">
                  <c:v>3.3964999999999999E-4</c:v>
                </c:pt>
                <c:pt idx="39" formatCode="General">
                  <c:v>3.4964999999999899E-4</c:v>
                </c:pt>
                <c:pt idx="40" formatCode="General">
                  <c:v>3.5964999999999999E-4</c:v>
                </c:pt>
                <c:pt idx="41" formatCode="General">
                  <c:v>3.6965000000000001E-4</c:v>
                </c:pt>
                <c:pt idx="42" formatCode="General">
                  <c:v>3.7964999999999999E-4</c:v>
                </c:pt>
                <c:pt idx="43" formatCode="General">
                  <c:v>3.8964999999999898E-4</c:v>
                </c:pt>
                <c:pt idx="44" formatCode="General">
                  <c:v>3.9964999999999998E-4</c:v>
                </c:pt>
                <c:pt idx="45" formatCode="General">
                  <c:v>4.0965000000000001E-4</c:v>
                </c:pt>
                <c:pt idx="46" formatCode="General">
                  <c:v>4.1964999999999998E-4</c:v>
                </c:pt>
                <c:pt idx="47" formatCode="General">
                  <c:v>4.2964999999999898E-4</c:v>
                </c:pt>
                <c:pt idx="48" formatCode="General">
                  <c:v>4.3964999999999998E-4</c:v>
                </c:pt>
                <c:pt idx="49" formatCode="General">
                  <c:v>4.4965000000000001E-4</c:v>
                </c:pt>
                <c:pt idx="50" formatCode="General">
                  <c:v>4.5964999999999998E-4</c:v>
                </c:pt>
                <c:pt idx="51" formatCode="General">
                  <c:v>4.6964999999999897E-4</c:v>
                </c:pt>
                <c:pt idx="52" formatCode="General">
                  <c:v>4.7964999999999998E-4</c:v>
                </c:pt>
                <c:pt idx="53" formatCode="General">
                  <c:v>4.8965E-4</c:v>
                </c:pt>
                <c:pt idx="54" formatCode="General">
                  <c:v>4.9964999999999905E-4</c:v>
                </c:pt>
                <c:pt idx="55" formatCode="General">
                  <c:v>5.0964999999999995E-4</c:v>
                </c:pt>
                <c:pt idx="56" formatCode="General">
                  <c:v>5.1964999999999997E-4</c:v>
                </c:pt>
                <c:pt idx="57" formatCode="General">
                  <c:v>5.2965E-4</c:v>
                </c:pt>
                <c:pt idx="58" formatCode="General">
                  <c:v>5.3965000000000003E-4</c:v>
                </c:pt>
                <c:pt idx="59" formatCode="General">
                  <c:v>5.4964999999999897E-4</c:v>
                </c:pt>
                <c:pt idx="60" formatCode="General">
                  <c:v>5.5964999999999997E-4</c:v>
                </c:pt>
                <c:pt idx="61" formatCode="General">
                  <c:v>5.6965E-4</c:v>
                </c:pt>
                <c:pt idx="62" formatCode="General">
                  <c:v>5.7964999999999905E-4</c:v>
                </c:pt>
                <c:pt idx="63" formatCode="General">
                  <c:v>5.8964999999999896E-4</c:v>
                </c:pt>
                <c:pt idx="64" formatCode="General">
                  <c:v>5.9964999999999997E-4</c:v>
                </c:pt>
                <c:pt idx="65" formatCode="General">
                  <c:v>6.0964999999999999E-4</c:v>
                </c:pt>
                <c:pt idx="66" formatCode="General">
                  <c:v>6.1965000000000002E-4</c:v>
                </c:pt>
                <c:pt idx="67" formatCode="General">
                  <c:v>6.2965000000000004E-4</c:v>
                </c:pt>
                <c:pt idx="68" formatCode="General">
                  <c:v>6.3965000000000007E-4</c:v>
                </c:pt>
                <c:pt idx="69" formatCode="General">
                  <c:v>6.496500000000001E-4</c:v>
                </c:pt>
                <c:pt idx="70" formatCode="General">
                  <c:v>6.5965000000000012E-4</c:v>
                </c:pt>
                <c:pt idx="71" formatCode="General">
                  <c:v>6.6965000000000015E-4</c:v>
                </c:pt>
                <c:pt idx="72" formatCode="General">
                  <c:v>6.7965000000000018E-4</c:v>
                </c:pt>
                <c:pt idx="73" formatCode="General">
                  <c:v>6.896500000000002E-4</c:v>
                </c:pt>
                <c:pt idx="74" formatCode="General">
                  <c:v>6.9965000000000023E-4</c:v>
                </c:pt>
                <c:pt idx="75" formatCode="General">
                  <c:v>7.0965000000000025E-4</c:v>
                </c:pt>
                <c:pt idx="76" formatCode="General">
                  <c:v>7.1965000000000028E-4</c:v>
                </c:pt>
                <c:pt idx="77" formatCode="General">
                  <c:v>7.2965000000000031E-4</c:v>
                </c:pt>
                <c:pt idx="78" formatCode="General">
                  <c:v>7.3965000000000033E-4</c:v>
                </c:pt>
                <c:pt idx="79" formatCode="General">
                  <c:v>7.4965000000000036E-4</c:v>
                </c:pt>
                <c:pt idx="80" formatCode="General">
                  <c:v>7.5965000000000039E-4</c:v>
                </c:pt>
                <c:pt idx="81" formatCode="General">
                  <c:v>7.6965000000000041E-4</c:v>
                </c:pt>
                <c:pt idx="82" formatCode="General">
                  <c:v>7.7965000000000044E-4</c:v>
                </c:pt>
                <c:pt idx="83" formatCode="General">
                  <c:v>7.8965000000000046E-4</c:v>
                </c:pt>
                <c:pt idx="84" formatCode="General">
                  <c:v>7.9965000000000049E-4</c:v>
                </c:pt>
                <c:pt idx="85" formatCode="General">
                  <c:v>8.0965000000000052E-4</c:v>
                </c:pt>
                <c:pt idx="86" formatCode="General">
                  <c:v>8.1965000000000054E-4</c:v>
                </c:pt>
                <c:pt idx="87" formatCode="General">
                  <c:v>8.2965000000000057E-4</c:v>
                </c:pt>
                <c:pt idx="88" formatCode="General">
                  <c:v>8.396500000000006E-4</c:v>
                </c:pt>
                <c:pt idx="89" formatCode="General">
                  <c:v>8.4965000000000062E-4</c:v>
                </c:pt>
                <c:pt idx="90" formatCode="General">
                  <c:v>8.5965000000000065E-4</c:v>
                </c:pt>
                <c:pt idx="91" formatCode="General">
                  <c:v>8.6965000000000067E-4</c:v>
                </c:pt>
                <c:pt idx="92" formatCode="General">
                  <c:v>8.796500000000007E-4</c:v>
                </c:pt>
                <c:pt idx="93" formatCode="General">
                  <c:v>8.8965000000000073E-4</c:v>
                </c:pt>
                <c:pt idx="94" formatCode="General">
                  <c:v>8.9965000000000075E-4</c:v>
                </c:pt>
                <c:pt idx="95" formatCode="General">
                  <c:v>9.0965000000000078E-4</c:v>
                </c:pt>
                <c:pt idx="96" formatCode="General">
                  <c:v>9.1965000000000081E-4</c:v>
                </c:pt>
                <c:pt idx="97" formatCode="General">
                  <c:v>9.2965000000000083E-4</c:v>
                </c:pt>
                <c:pt idx="98" formatCode="General">
                  <c:v>9.3965000000000086E-4</c:v>
                </c:pt>
                <c:pt idx="99" formatCode="General">
                  <c:v>9.4965000000000088E-4</c:v>
                </c:pt>
                <c:pt idx="100" formatCode="General">
                  <c:v>9.5965000000000091E-4</c:v>
                </c:pt>
                <c:pt idx="101" formatCode="General">
                  <c:v>9.6965000000000094E-4</c:v>
                </c:pt>
                <c:pt idx="102" formatCode="General">
                  <c:v>9.7965000000000096E-4</c:v>
                </c:pt>
                <c:pt idx="103" formatCode="General">
                  <c:v>9.8965000000000099E-4</c:v>
                </c:pt>
                <c:pt idx="104" formatCode="General">
                  <c:v>9.9965000000000102E-4</c:v>
                </c:pt>
                <c:pt idx="105" formatCode="General">
                  <c:v>1.009650000000001E-3</c:v>
                </c:pt>
                <c:pt idx="106" formatCode="General">
                  <c:v>1.0196500000000011E-3</c:v>
                </c:pt>
                <c:pt idx="107" formatCode="General">
                  <c:v>1.0296500000000011E-3</c:v>
                </c:pt>
                <c:pt idx="108" formatCode="General">
                  <c:v>1.0396500000000011E-3</c:v>
                </c:pt>
                <c:pt idx="109" formatCode="General">
                  <c:v>1.0496500000000011E-3</c:v>
                </c:pt>
                <c:pt idx="110" formatCode="General">
                  <c:v>1.0596500000000012E-3</c:v>
                </c:pt>
                <c:pt idx="111" formatCode="General">
                  <c:v>1.0696500000000012E-3</c:v>
                </c:pt>
                <c:pt idx="112" formatCode="General">
                  <c:v>1.0796500000000012E-3</c:v>
                </c:pt>
                <c:pt idx="113" formatCode="General">
                  <c:v>1.0896500000000013E-3</c:v>
                </c:pt>
                <c:pt idx="114" formatCode="General">
                  <c:v>1.0996500000000013E-3</c:v>
                </c:pt>
                <c:pt idx="115" formatCode="General">
                  <c:v>1.1096500000000013E-3</c:v>
                </c:pt>
                <c:pt idx="116" formatCode="General">
                  <c:v>1.1196500000000013E-3</c:v>
                </c:pt>
                <c:pt idx="117" formatCode="General">
                  <c:v>1.1296500000000014E-3</c:v>
                </c:pt>
                <c:pt idx="118" formatCode="General">
                  <c:v>1.1396500000000014E-3</c:v>
                </c:pt>
                <c:pt idx="119" formatCode="General">
                  <c:v>1.1496500000000014E-3</c:v>
                </c:pt>
                <c:pt idx="120" formatCode="General">
                  <c:v>1.1596500000000014E-3</c:v>
                </c:pt>
                <c:pt idx="121" formatCode="General">
                  <c:v>1.1696500000000015E-3</c:v>
                </c:pt>
                <c:pt idx="122" formatCode="General">
                  <c:v>1.1796500000000015E-3</c:v>
                </c:pt>
                <c:pt idx="123" formatCode="General">
                  <c:v>1.1896500000000015E-3</c:v>
                </c:pt>
                <c:pt idx="124" formatCode="General">
                  <c:v>1.1996500000000015E-3</c:v>
                </c:pt>
                <c:pt idx="125" formatCode="General">
                  <c:v>1.2096500000000016E-3</c:v>
                </c:pt>
                <c:pt idx="126" formatCode="General">
                  <c:v>1.2196500000000016E-3</c:v>
                </c:pt>
                <c:pt idx="127" formatCode="General">
                  <c:v>1.2296500000000016E-3</c:v>
                </c:pt>
                <c:pt idx="128" formatCode="General">
                  <c:v>1.2396500000000016E-3</c:v>
                </c:pt>
                <c:pt idx="129" formatCode="General">
                  <c:v>1.2496500000000017E-3</c:v>
                </c:pt>
                <c:pt idx="130" formatCode="General">
                  <c:v>1.2596500000000017E-3</c:v>
                </c:pt>
                <c:pt idx="131" formatCode="General">
                  <c:v>1.2696500000000017E-3</c:v>
                </c:pt>
                <c:pt idx="132" formatCode="General">
                  <c:v>1.2796500000000017E-3</c:v>
                </c:pt>
                <c:pt idx="133" formatCode="General">
                  <c:v>1.2896500000000018E-3</c:v>
                </c:pt>
                <c:pt idx="134" formatCode="General">
                  <c:v>1.2996500000000018E-3</c:v>
                </c:pt>
                <c:pt idx="135" formatCode="General">
                  <c:v>1.3096500000000018E-3</c:v>
                </c:pt>
                <c:pt idx="136" formatCode="General">
                  <c:v>1.3196500000000019E-3</c:v>
                </c:pt>
                <c:pt idx="137" formatCode="General">
                  <c:v>1.3296500000000019E-3</c:v>
                </c:pt>
                <c:pt idx="138" formatCode="General">
                  <c:v>1.3396500000000019E-3</c:v>
                </c:pt>
                <c:pt idx="139" formatCode="General">
                  <c:v>1.3496500000000019E-3</c:v>
                </c:pt>
                <c:pt idx="140" formatCode="General">
                  <c:v>1.359650000000002E-3</c:v>
                </c:pt>
                <c:pt idx="141" formatCode="General">
                  <c:v>1.369650000000002E-3</c:v>
                </c:pt>
                <c:pt idx="142" formatCode="General">
                  <c:v>1.379650000000002E-3</c:v>
                </c:pt>
                <c:pt idx="143" formatCode="General">
                  <c:v>1.389650000000002E-3</c:v>
                </c:pt>
                <c:pt idx="144" formatCode="General">
                  <c:v>1.3996500000000021E-3</c:v>
                </c:pt>
                <c:pt idx="145" formatCode="General">
                  <c:v>1.4096500000000021E-3</c:v>
                </c:pt>
                <c:pt idx="146" formatCode="General">
                  <c:v>1.4196500000000021E-3</c:v>
                </c:pt>
                <c:pt idx="147" formatCode="General">
                  <c:v>1.4296500000000021E-3</c:v>
                </c:pt>
                <c:pt idx="148" formatCode="General">
                  <c:v>1.4396500000000022E-3</c:v>
                </c:pt>
                <c:pt idx="149" formatCode="General">
                  <c:v>1.4496500000000022E-3</c:v>
                </c:pt>
                <c:pt idx="150" formatCode="General">
                  <c:v>1.4596500000000022E-3</c:v>
                </c:pt>
                <c:pt idx="151" formatCode="General">
                  <c:v>1.4696500000000022E-3</c:v>
                </c:pt>
                <c:pt idx="152" formatCode="General">
                  <c:v>1.4796500000000023E-3</c:v>
                </c:pt>
                <c:pt idx="153" formatCode="General">
                  <c:v>1.4896500000000023E-3</c:v>
                </c:pt>
                <c:pt idx="154" formatCode="General">
                  <c:v>1.4996500000000023E-3</c:v>
                </c:pt>
                <c:pt idx="155" formatCode="General">
                  <c:v>1.5096500000000024E-3</c:v>
                </c:pt>
                <c:pt idx="156" formatCode="General">
                  <c:v>1.5196500000000024E-3</c:v>
                </c:pt>
                <c:pt idx="157" formatCode="General">
                  <c:v>1.5296500000000024E-3</c:v>
                </c:pt>
                <c:pt idx="158" formatCode="General">
                  <c:v>1.5396500000000024E-3</c:v>
                </c:pt>
                <c:pt idx="159" formatCode="General">
                  <c:v>1.5496500000000025E-3</c:v>
                </c:pt>
                <c:pt idx="160" formatCode="General">
                  <c:v>1.5596500000000025E-3</c:v>
                </c:pt>
                <c:pt idx="161" formatCode="General">
                  <c:v>1.5696500000000025E-3</c:v>
                </c:pt>
                <c:pt idx="162" formatCode="General">
                  <c:v>1.5796500000000025E-3</c:v>
                </c:pt>
                <c:pt idx="163" formatCode="General">
                  <c:v>1.5896500000000026E-3</c:v>
                </c:pt>
                <c:pt idx="164" formatCode="General">
                  <c:v>1.5996500000000026E-3</c:v>
                </c:pt>
                <c:pt idx="165" formatCode="General">
                  <c:v>1.6096500000000026E-3</c:v>
                </c:pt>
                <c:pt idx="166" formatCode="General">
                  <c:v>1.6196500000000026E-3</c:v>
                </c:pt>
                <c:pt idx="167" formatCode="General">
                  <c:v>1.6296500000000027E-3</c:v>
                </c:pt>
                <c:pt idx="168" formatCode="General">
                  <c:v>1.6396500000000027E-3</c:v>
                </c:pt>
                <c:pt idx="169" formatCode="General">
                  <c:v>1.6496500000000027E-3</c:v>
                </c:pt>
                <c:pt idx="170" formatCode="General">
                  <c:v>1.6596500000000027E-3</c:v>
                </c:pt>
                <c:pt idx="171" formatCode="General">
                  <c:v>1.6696500000000028E-3</c:v>
                </c:pt>
                <c:pt idx="172" formatCode="General">
                  <c:v>1.6796500000000028E-3</c:v>
                </c:pt>
                <c:pt idx="173" formatCode="General">
                  <c:v>1.6896500000000028E-3</c:v>
                </c:pt>
                <c:pt idx="174" formatCode="General">
                  <c:v>1.6996500000000029E-3</c:v>
                </c:pt>
                <c:pt idx="175" formatCode="General">
                  <c:v>1.7096500000000029E-3</c:v>
                </c:pt>
                <c:pt idx="176" formatCode="General">
                  <c:v>1.7196500000000029E-3</c:v>
                </c:pt>
                <c:pt idx="177" formatCode="General">
                  <c:v>1.7296500000000029E-3</c:v>
                </c:pt>
                <c:pt idx="178" formatCode="General">
                  <c:v>1.739650000000003E-3</c:v>
                </c:pt>
                <c:pt idx="179" formatCode="General">
                  <c:v>1.749650000000003E-3</c:v>
                </c:pt>
                <c:pt idx="180" formatCode="General">
                  <c:v>1.759650000000003E-3</c:v>
                </c:pt>
                <c:pt idx="181" formatCode="General">
                  <c:v>1.769650000000003E-3</c:v>
                </c:pt>
                <c:pt idx="182" formatCode="General">
                  <c:v>1.7796500000000031E-3</c:v>
                </c:pt>
                <c:pt idx="183" formatCode="General">
                  <c:v>1.7896500000000031E-3</c:v>
                </c:pt>
                <c:pt idx="184" formatCode="General">
                  <c:v>1.7996500000000031E-3</c:v>
                </c:pt>
                <c:pt idx="185" formatCode="General">
                  <c:v>1.8096500000000031E-3</c:v>
                </c:pt>
                <c:pt idx="186" formatCode="General">
                  <c:v>1.8196500000000032E-3</c:v>
                </c:pt>
                <c:pt idx="187" formatCode="General">
                  <c:v>1.8296500000000032E-3</c:v>
                </c:pt>
                <c:pt idx="188" formatCode="General">
                  <c:v>1.8396500000000032E-3</c:v>
                </c:pt>
                <c:pt idx="189" formatCode="General">
                  <c:v>1.8496500000000032E-3</c:v>
                </c:pt>
                <c:pt idx="190" formatCode="General">
                  <c:v>1.8596500000000033E-3</c:v>
                </c:pt>
                <c:pt idx="191" formatCode="General">
                  <c:v>1.8696500000000033E-3</c:v>
                </c:pt>
                <c:pt idx="192" formatCode="General">
                  <c:v>1.8796500000000033E-3</c:v>
                </c:pt>
                <c:pt idx="193" formatCode="General">
                  <c:v>1.8896500000000033E-3</c:v>
                </c:pt>
                <c:pt idx="194" formatCode="General">
                  <c:v>1.8996500000000034E-3</c:v>
                </c:pt>
                <c:pt idx="195" formatCode="General">
                  <c:v>1.9096500000000034E-3</c:v>
                </c:pt>
                <c:pt idx="196" formatCode="General">
                  <c:v>1.9196500000000034E-3</c:v>
                </c:pt>
                <c:pt idx="197" formatCode="General">
                  <c:v>1.9296500000000035E-3</c:v>
                </c:pt>
                <c:pt idx="198" formatCode="General">
                  <c:v>1.9396500000000035E-3</c:v>
                </c:pt>
                <c:pt idx="199" formatCode="General">
                  <c:v>1.9496500000000035E-3</c:v>
                </c:pt>
                <c:pt idx="200" formatCode="General">
                  <c:v>1.9596500000000033E-3</c:v>
                </c:pt>
                <c:pt idx="201" formatCode="General">
                  <c:v>1.9696500000000033E-3</c:v>
                </c:pt>
                <c:pt idx="202" formatCode="General">
                  <c:v>1.9796500000000034E-3</c:v>
                </c:pt>
                <c:pt idx="203" formatCode="General">
                  <c:v>1.9896500000000034E-3</c:v>
                </c:pt>
                <c:pt idx="204" formatCode="General">
                  <c:v>1.9996500000000034E-3</c:v>
                </c:pt>
                <c:pt idx="205" formatCode="General">
                  <c:v>2.0096500000000034E-3</c:v>
                </c:pt>
                <c:pt idx="206" formatCode="General">
                  <c:v>2.0196500000000035E-3</c:v>
                </c:pt>
                <c:pt idx="207" formatCode="General">
                  <c:v>2.0296500000000035E-3</c:v>
                </c:pt>
                <c:pt idx="208" formatCode="General">
                  <c:v>2.0396500000000035E-3</c:v>
                </c:pt>
                <c:pt idx="209" formatCode="General">
                  <c:v>2.0496500000000036E-3</c:v>
                </c:pt>
                <c:pt idx="210" formatCode="General">
                  <c:v>2.0596500000000036E-3</c:v>
                </c:pt>
                <c:pt idx="211" formatCode="General">
                  <c:v>2.0696500000000036E-3</c:v>
                </c:pt>
                <c:pt idx="212" formatCode="General">
                  <c:v>2.0796500000000036E-3</c:v>
                </c:pt>
                <c:pt idx="213" formatCode="General">
                  <c:v>2.0896500000000037E-3</c:v>
                </c:pt>
                <c:pt idx="214" formatCode="General">
                  <c:v>2.0996500000000037E-3</c:v>
                </c:pt>
                <c:pt idx="215" formatCode="General">
                  <c:v>2.1096500000000037E-3</c:v>
                </c:pt>
                <c:pt idx="216" formatCode="General">
                  <c:v>2.1196500000000037E-3</c:v>
                </c:pt>
                <c:pt idx="217" formatCode="General">
                  <c:v>2.1296500000000038E-3</c:v>
                </c:pt>
                <c:pt idx="218" formatCode="General">
                  <c:v>2.1396500000000038E-3</c:v>
                </c:pt>
                <c:pt idx="219" formatCode="General">
                  <c:v>2.1496500000000038E-3</c:v>
                </c:pt>
                <c:pt idx="220" formatCode="General">
                  <c:v>2.1596500000000038E-3</c:v>
                </c:pt>
                <c:pt idx="221" formatCode="General">
                  <c:v>2.1696500000000039E-3</c:v>
                </c:pt>
                <c:pt idx="222" formatCode="General">
                  <c:v>2.1796500000000039E-3</c:v>
                </c:pt>
                <c:pt idx="223" formatCode="General">
                  <c:v>2.1896500000000039E-3</c:v>
                </c:pt>
                <c:pt idx="224" formatCode="General">
                  <c:v>2.1996500000000039E-3</c:v>
                </c:pt>
                <c:pt idx="225" formatCode="General">
                  <c:v>2.209650000000004E-3</c:v>
                </c:pt>
                <c:pt idx="226" formatCode="General">
                  <c:v>2.219650000000004E-3</c:v>
                </c:pt>
                <c:pt idx="227" formatCode="General">
                  <c:v>2.229650000000004E-3</c:v>
                </c:pt>
                <c:pt idx="228" formatCode="General">
                  <c:v>2.2396500000000041E-3</c:v>
                </c:pt>
                <c:pt idx="229" formatCode="General">
                  <c:v>2.2496500000000041E-3</c:v>
                </c:pt>
                <c:pt idx="230" formatCode="General">
                  <c:v>2.2596500000000041E-3</c:v>
                </c:pt>
                <c:pt idx="231" formatCode="General">
                  <c:v>2.2696500000000041E-3</c:v>
                </c:pt>
                <c:pt idx="232" formatCode="General">
                  <c:v>2.2796500000000042E-3</c:v>
                </c:pt>
                <c:pt idx="233" formatCode="General">
                  <c:v>2.2896500000000042E-3</c:v>
                </c:pt>
                <c:pt idx="234" formatCode="General">
                  <c:v>2.2996500000000042E-3</c:v>
                </c:pt>
                <c:pt idx="235" formatCode="General">
                  <c:v>2.3096500000000042E-3</c:v>
                </c:pt>
                <c:pt idx="236" formatCode="General">
                  <c:v>2.3196500000000043E-3</c:v>
                </c:pt>
                <c:pt idx="237" formatCode="General">
                  <c:v>2.3296500000000043E-3</c:v>
                </c:pt>
                <c:pt idx="238" formatCode="General">
                  <c:v>2.3396500000000043E-3</c:v>
                </c:pt>
                <c:pt idx="239" formatCode="General">
                  <c:v>2.3496500000000043E-3</c:v>
                </c:pt>
                <c:pt idx="240" formatCode="General">
                  <c:v>2.3596500000000044E-3</c:v>
                </c:pt>
                <c:pt idx="241" formatCode="General">
                  <c:v>2.3696500000000044E-3</c:v>
                </c:pt>
                <c:pt idx="242" formatCode="General">
                  <c:v>2.3796500000000044E-3</c:v>
                </c:pt>
                <c:pt idx="243" formatCode="General">
                  <c:v>2.3896500000000044E-3</c:v>
                </c:pt>
                <c:pt idx="244" formatCode="General">
                  <c:v>2.3996500000000045E-3</c:v>
                </c:pt>
                <c:pt idx="245" formatCode="General">
                  <c:v>2.4096500000000045E-3</c:v>
                </c:pt>
                <c:pt idx="246" formatCode="General">
                  <c:v>2.4196500000000045E-3</c:v>
                </c:pt>
                <c:pt idx="247" formatCode="General">
                  <c:v>2.4296500000000045E-3</c:v>
                </c:pt>
                <c:pt idx="248" formatCode="General">
                  <c:v>2.4396500000000046E-3</c:v>
                </c:pt>
                <c:pt idx="249" formatCode="General">
                  <c:v>2.4496500000000046E-3</c:v>
                </c:pt>
                <c:pt idx="250" formatCode="General">
                  <c:v>2.4596500000000046E-3</c:v>
                </c:pt>
                <c:pt idx="251" formatCode="General">
                  <c:v>2.4696500000000047E-3</c:v>
                </c:pt>
                <c:pt idx="252" formatCode="General">
                  <c:v>2.4796500000000047E-3</c:v>
                </c:pt>
                <c:pt idx="253" formatCode="General">
                  <c:v>2.4896500000000047E-3</c:v>
                </c:pt>
                <c:pt idx="254" formatCode="General">
                  <c:v>2.4996500000000047E-3</c:v>
                </c:pt>
                <c:pt idx="255" formatCode="General">
                  <c:v>2.5096500000000048E-3</c:v>
                </c:pt>
                <c:pt idx="256" formatCode="General">
                  <c:v>2.5196500000000048E-3</c:v>
                </c:pt>
                <c:pt idx="257" formatCode="General">
                  <c:v>2.5296500000000048E-3</c:v>
                </c:pt>
                <c:pt idx="258" formatCode="General">
                  <c:v>2.5396500000000048E-3</c:v>
                </c:pt>
                <c:pt idx="259" formatCode="General">
                  <c:v>2.5496500000000049E-3</c:v>
                </c:pt>
                <c:pt idx="260" formatCode="General">
                  <c:v>2.5596500000000049E-3</c:v>
                </c:pt>
                <c:pt idx="261" formatCode="General">
                  <c:v>2.5696500000000049E-3</c:v>
                </c:pt>
                <c:pt idx="262" formatCode="General">
                  <c:v>2.5796500000000049E-3</c:v>
                </c:pt>
                <c:pt idx="263" formatCode="General">
                  <c:v>2.589650000000005E-3</c:v>
                </c:pt>
                <c:pt idx="264" formatCode="General">
                  <c:v>2.599650000000005E-3</c:v>
                </c:pt>
                <c:pt idx="265" formatCode="General">
                  <c:v>2.609650000000005E-3</c:v>
                </c:pt>
                <c:pt idx="266" formatCode="General">
                  <c:v>2.619650000000005E-3</c:v>
                </c:pt>
                <c:pt idx="267" formatCode="General">
                  <c:v>2.6296500000000051E-3</c:v>
                </c:pt>
                <c:pt idx="268" formatCode="General">
                  <c:v>2.6396500000000051E-3</c:v>
                </c:pt>
                <c:pt idx="269" formatCode="General">
                  <c:v>2.6496500000000051E-3</c:v>
                </c:pt>
                <c:pt idx="270" formatCode="General">
                  <c:v>2.6596500000000052E-3</c:v>
                </c:pt>
                <c:pt idx="271" formatCode="General">
                  <c:v>2.6696500000000052E-3</c:v>
                </c:pt>
                <c:pt idx="272" formatCode="General">
                  <c:v>2.6796500000000052E-3</c:v>
                </c:pt>
                <c:pt idx="273" formatCode="General">
                  <c:v>2.6896500000000052E-3</c:v>
                </c:pt>
                <c:pt idx="274" formatCode="General">
                  <c:v>2.6996500000000053E-3</c:v>
                </c:pt>
                <c:pt idx="275" formatCode="General">
                  <c:v>2.7096500000000053E-3</c:v>
                </c:pt>
                <c:pt idx="276" formatCode="General">
                  <c:v>2.7196500000000053E-3</c:v>
                </c:pt>
                <c:pt idx="277" formatCode="General">
                  <c:v>2.7296500000000053E-3</c:v>
                </c:pt>
                <c:pt idx="278" formatCode="General">
                  <c:v>2.7396500000000054E-3</c:v>
                </c:pt>
                <c:pt idx="279" formatCode="General">
                  <c:v>2.7496500000000054E-3</c:v>
                </c:pt>
                <c:pt idx="280" formatCode="General">
                  <c:v>2.7596500000000054E-3</c:v>
                </c:pt>
                <c:pt idx="281" formatCode="General">
                  <c:v>2.7696500000000054E-3</c:v>
                </c:pt>
                <c:pt idx="282" formatCode="General">
                  <c:v>2.7796500000000055E-3</c:v>
                </c:pt>
                <c:pt idx="283" formatCode="General">
                  <c:v>2.7896500000000055E-3</c:v>
                </c:pt>
                <c:pt idx="284" formatCode="General">
                  <c:v>2.7996500000000055E-3</c:v>
                </c:pt>
                <c:pt idx="285" formatCode="General">
                  <c:v>2.8096500000000055E-3</c:v>
                </c:pt>
                <c:pt idx="286" formatCode="General">
                  <c:v>2.8196500000000056E-3</c:v>
                </c:pt>
                <c:pt idx="287" formatCode="General">
                  <c:v>2.8296500000000056E-3</c:v>
                </c:pt>
                <c:pt idx="288" formatCode="General">
                  <c:v>2.8396500000000056E-3</c:v>
                </c:pt>
                <c:pt idx="289" formatCode="General">
                  <c:v>2.8496500000000057E-3</c:v>
                </c:pt>
                <c:pt idx="290" formatCode="General">
                  <c:v>2.8596500000000057E-3</c:v>
                </c:pt>
                <c:pt idx="291" formatCode="General">
                  <c:v>2.8696500000000057E-3</c:v>
                </c:pt>
                <c:pt idx="292" formatCode="General">
                  <c:v>2.8796500000000057E-3</c:v>
                </c:pt>
                <c:pt idx="293" formatCode="General">
                  <c:v>2.8896500000000058E-3</c:v>
                </c:pt>
                <c:pt idx="294" formatCode="General">
                  <c:v>2.8996500000000058E-3</c:v>
                </c:pt>
                <c:pt idx="295" formatCode="General">
                  <c:v>2.9096500000000058E-3</c:v>
                </c:pt>
                <c:pt idx="296" formatCode="General">
                  <c:v>2.9196500000000058E-3</c:v>
                </c:pt>
                <c:pt idx="297" formatCode="General">
                  <c:v>2.9296500000000059E-3</c:v>
                </c:pt>
                <c:pt idx="298" formatCode="General">
                  <c:v>2.9396500000000059E-3</c:v>
                </c:pt>
                <c:pt idx="299" formatCode="General">
                  <c:v>2.9496500000000059E-3</c:v>
                </c:pt>
                <c:pt idx="300" formatCode="General">
                  <c:v>2.9596500000000059E-3</c:v>
                </c:pt>
                <c:pt idx="301" formatCode="General">
                  <c:v>2.969650000000006E-3</c:v>
                </c:pt>
                <c:pt idx="302" formatCode="General">
                  <c:v>2.979650000000006E-3</c:v>
                </c:pt>
                <c:pt idx="303" formatCode="General">
                  <c:v>2.989650000000006E-3</c:v>
                </c:pt>
                <c:pt idx="304" formatCode="General">
                  <c:v>2.999650000000006E-3</c:v>
                </c:pt>
                <c:pt idx="305" formatCode="General">
                  <c:v>3.0096500000000061E-3</c:v>
                </c:pt>
                <c:pt idx="306" formatCode="General">
                  <c:v>3.0196500000000061E-3</c:v>
                </c:pt>
                <c:pt idx="307" formatCode="General">
                  <c:v>3.0296500000000061E-3</c:v>
                </c:pt>
                <c:pt idx="308" formatCode="General">
                  <c:v>3.0396500000000061E-3</c:v>
                </c:pt>
                <c:pt idx="309" formatCode="General">
                  <c:v>3.0496500000000062E-3</c:v>
                </c:pt>
                <c:pt idx="310" formatCode="General">
                  <c:v>3.0596500000000062E-3</c:v>
                </c:pt>
                <c:pt idx="311" formatCode="General">
                  <c:v>3.0696500000000062E-3</c:v>
                </c:pt>
                <c:pt idx="312" formatCode="General">
                  <c:v>3.0796500000000063E-3</c:v>
                </c:pt>
                <c:pt idx="313" formatCode="General">
                  <c:v>3.0896500000000063E-3</c:v>
                </c:pt>
                <c:pt idx="314" formatCode="General">
                  <c:v>3.0996500000000063E-3</c:v>
                </c:pt>
                <c:pt idx="315" formatCode="General">
                  <c:v>3.1096500000000063E-3</c:v>
                </c:pt>
                <c:pt idx="316" formatCode="General">
                  <c:v>3.1196500000000064E-3</c:v>
                </c:pt>
              </c:numCache>
            </c:numRef>
          </c:xVal>
          <c:yVal>
            <c:numRef>
              <c:f>'ECN10 - M  1hole - Ammonia'!$M$4:$M$320</c:f>
              <c:numCache>
                <c:formatCode>0.00E+00</c:formatCode>
                <c:ptCount val="317"/>
                <c:pt idx="0">
                  <c:v>6.8584601353875688E-6</c:v>
                </c:pt>
                <c:pt idx="1">
                  <c:v>6.9044436142715295E-6</c:v>
                </c:pt>
                <c:pt idx="2">
                  <c:v>5.2452687060907581E-6</c:v>
                </c:pt>
                <c:pt idx="3">
                  <c:v>1.5264384879743457E-6</c:v>
                </c:pt>
                <c:pt idx="4">
                  <c:v>9.7792048012970954E-6</c:v>
                </c:pt>
                <c:pt idx="5">
                  <c:v>6.4538308632104395E-5</c:v>
                </c:pt>
                <c:pt idx="6">
                  <c:v>2.0672295714635456E-4</c:v>
                </c:pt>
                <c:pt idx="7">
                  <c:v>4.4603389010821216E-4</c:v>
                </c:pt>
                <c:pt idx="8">
                  <c:v>7.6842511356323812E-4</c:v>
                </c:pt>
                <c:pt idx="9">
                  <c:v>1.1480568345005947E-3</c:v>
                </c:pt>
                <c:pt idx="10">
                  <c:v>1.5224809584562678E-3</c:v>
                </c:pt>
                <c:pt idx="11">
                  <c:v>1.8139164893733498E-3</c:v>
                </c:pt>
                <c:pt idx="12">
                  <c:v>2.001881570830743E-3</c:v>
                </c:pt>
                <c:pt idx="13">
                  <c:v>2.1060050571095512E-3</c:v>
                </c:pt>
                <c:pt idx="14">
                  <c:v>2.1350607031043172E-3</c:v>
                </c:pt>
                <c:pt idx="15">
                  <c:v>2.1119367682741795E-3</c:v>
                </c:pt>
                <c:pt idx="16">
                  <c:v>2.0691752908820831E-3</c:v>
                </c:pt>
                <c:pt idx="17">
                  <c:v>2.0220900423304627E-3</c:v>
                </c:pt>
                <c:pt idx="18">
                  <c:v>1.977710944369044E-3</c:v>
                </c:pt>
                <c:pt idx="19">
                  <c:v>1.9451094827374542E-3</c:v>
                </c:pt>
                <c:pt idx="20">
                  <c:v>1.9282807513684508E-3</c:v>
                </c:pt>
                <c:pt idx="21">
                  <c:v>1.9324389144245611E-3</c:v>
                </c:pt>
                <c:pt idx="22">
                  <c:v>1.9549600699759842E-3</c:v>
                </c:pt>
                <c:pt idx="23">
                  <c:v>1.9792424053176336E-3</c:v>
                </c:pt>
                <c:pt idx="24">
                  <c:v>1.9952913494313707E-3</c:v>
                </c:pt>
                <c:pt idx="25">
                  <c:v>2.0055424988421533E-3</c:v>
                </c:pt>
                <c:pt idx="26">
                  <c:v>2.0121463925608794E-3</c:v>
                </c:pt>
                <c:pt idx="27">
                  <c:v>2.0144590169732537E-3</c:v>
                </c:pt>
                <c:pt idx="28">
                  <c:v>2.0173298223740703E-3</c:v>
                </c:pt>
                <c:pt idx="29">
                  <c:v>2.0269893534489644E-3</c:v>
                </c:pt>
                <c:pt idx="30">
                  <c:v>2.0416137253415306E-3</c:v>
                </c:pt>
                <c:pt idx="31">
                  <c:v>2.0556502120880589E-3</c:v>
                </c:pt>
                <c:pt idx="32">
                  <c:v>2.0677851312624835E-3</c:v>
                </c:pt>
                <c:pt idx="33">
                  <c:v>2.0775821451565145E-3</c:v>
                </c:pt>
                <c:pt idx="34">
                  <c:v>2.0823779347606927E-3</c:v>
                </c:pt>
                <c:pt idx="35">
                  <c:v>2.0822376179644515E-3</c:v>
                </c:pt>
                <c:pt idx="36">
                  <c:v>2.0807635093262554E-3</c:v>
                </c:pt>
                <c:pt idx="37">
                  <c:v>2.080424881981186E-3</c:v>
                </c:pt>
                <c:pt idx="38">
                  <c:v>2.081139954970731E-3</c:v>
                </c:pt>
                <c:pt idx="39">
                  <c:v>2.0824158324447674E-3</c:v>
                </c:pt>
                <c:pt idx="40">
                  <c:v>2.0834680042388074E-3</c:v>
                </c:pt>
                <c:pt idx="41">
                  <c:v>2.0828048794415024E-3</c:v>
                </c:pt>
                <c:pt idx="42">
                  <c:v>2.0795722733200294E-3</c:v>
                </c:pt>
                <c:pt idx="43">
                  <c:v>2.0743368881490365E-3</c:v>
                </c:pt>
                <c:pt idx="44">
                  <c:v>2.0687060948829878E-3</c:v>
                </c:pt>
                <c:pt idx="45">
                  <c:v>2.0650353963690897E-3</c:v>
                </c:pt>
                <c:pt idx="46">
                  <c:v>2.0649466409360202E-3</c:v>
                </c:pt>
                <c:pt idx="47">
                  <c:v>2.0676296923679395E-3</c:v>
                </c:pt>
                <c:pt idx="48">
                  <c:v>2.0710913729949038E-3</c:v>
                </c:pt>
                <c:pt idx="49">
                  <c:v>2.0739112640553955E-3</c:v>
                </c:pt>
                <c:pt idx="50">
                  <c:v>2.0742937292518213E-3</c:v>
                </c:pt>
                <c:pt idx="51">
                  <c:v>2.0704690308044815E-3</c:v>
                </c:pt>
                <c:pt idx="52">
                  <c:v>2.0632965898506905E-3</c:v>
                </c:pt>
                <c:pt idx="53">
                  <c:v>2.0557309907815588E-3</c:v>
                </c:pt>
                <c:pt idx="54">
                  <c:v>2.0497224449192025E-3</c:v>
                </c:pt>
                <c:pt idx="55">
                  <c:v>2.0459441299708783E-3</c:v>
                </c:pt>
                <c:pt idx="56">
                  <c:v>2.04508157839316E-3</c:v>
                </c:pt>
                <c:pt idx="57">
                  <c:v>2.0470476632764296E-3</c:v>
                </c:pt>
                <c:pt idx="58">
                  <c:v>2.051180125182489E-3</c:v>
                </c:pt>
                <c:pt idx="59">
                  <c:v>2.0562180065319693E-3</c:v>
                </c:pt>
                <c:pt idx="60">
                  <c:v>2.0609119598941146E-3</c:v>
                </c:pt>
                <c:pt idx="61">
                  <c:v>2.0645148058979486E-3</c:v>
                </c:pt>
                <c:pt idx="62">
                  <c:v>2.0661817470427322E-3</c:v>
                </c:pt>
                <c:pt idx="63">
                  <c:v>2.0650143548336434E-3</c:v>
                </c:pt>
                <c:pt idx="64">
                  <c:v>2.0608772343991243E-3</c:v>
                </c:pt>
                <c:pt idx="65">
                  <c:v>2.0608772343991243E-3</c:v>
                </c:pt>
                <c:pt idx="66">
                  <c:v>2.0608772343991243E-3</c:v>
                </c:pt>
                <c:pt idx="67">
                  <c:v>2.0608772343991243E-3</c:v>
                </c:pt>
                <c:pt idx="68">
                  <c:v>2.0608772343991243E-3</c:v>
                </c:pt>
                <c:pt idx="69">
                  <c:v>2.0608772343991243E-3</c:v>
                </c:pt>
                <c:pt idx="70">
                  <c:v>2.0608772343991243E-3</c:v>
                </c:pt>
                <c:pt idx="71">
                  <c:v>2.0608772343991243E-3</c:v>
                </c:pt>
                <c:pt idx="72">
                  <c:v>2.0608772343991243E-3</c:v>
                </c:pt>
                <c:pt idx="73">
                  <c:v>2.0608772343991243E-3</c:v>
                </c:pt>
                <c:pt idx="74">
                  <c:v>2.0608772343991243E-3</c:v>
                </c:pt>
                <c:pt idx="75">
                  <c:v>2.0608772343991243E-3</c:v>
                </c:pt>
                <c:pt idx="76">
                  <c:v>2.0608772343991243E-3</c:v>
                </c:pt>
                <c:pt idx="77">
                  <c:v>2.0608772343991243E-3</c:v>
                </c:pt>
                <c:pt idx="78">
                  <c:v>2.0608772343991243E-3</c:v>
                </c:pt>
                <c:pt idx="79">
                  <c:v>2.0608772343991243E-3</c:v>
                </c:pt>
                <c:pt idx="80">
                  <c:v>2.0608772343991243E-3</c:v>
                </c:pt>
                <c:pt idx="81">
                  <c:v>2.0608772343991243E-3</c:v>
                </c:pt>
                <c:pt idx="82">
                  <c:v>2.0608772343991243E-3</c:v>
                </c:pt>
                <c:pt idx="83">
                  <c:v>2.0608772343991243E-3</c:v>
                </c:pt>
                <c:pt idx="84">
                  <c:v>2.0608772343991243E-3</c:v>
                </c:pt>
                <c:pt idx="85">
                  <c:v>2.0608772343991243E-3</c:v>
                </c:pt>
                <c:pt idx="86">
                  <c:v>2.0608772343991243E-3</c:v>
                </c:pt>
                <c:pt idx="87">
                  <c:v>2.0608772343991243E-3</c:v>
                </c:pt>
                <c:pt idx="88">
                  <c:v>2.0608772343991243E-3</c:v>
                </c:pt>
                <c:pt idx="89">
                  <c:v>2.0608772343991243E-3</c:v>
                </c:pt>
                <c:pt idx="90">
                  <c:v>2.0608772343991243E-3</c:v>
                </c:pt>
                <c:pt idx="91">
                  <c:v>2.0608772343991243E-3</c:v>
                </c:pt>
                <c:pt idx="92">
                  <c:v>2.0608772343991243E-3</c:v>
                </c:pt>
                <c:pt idx="93">
                  <c:v>2.0608772343991243E-3</c:v>
                </c:pt>
                <c:pt idx="94">
                  <c:v>2.0608772343991243E-3</c:v>
                </c:pt>
                <c:pt idx="95">
                  <c:v>2.0608772343991243E-3</c:v>
                </c:pt>
                <c:pt idx="96">
                  <c:v>2.0608772343991243E-3</c:v>
                </c:pt>
                <c:pt idx="97">
                  <c:v>2.0608772343991243E-3</c:v>
                </c:pt>
                <c:pt idx="98">
                  <c:v>2.0608772343991243E-3</c:v>
                </c:pt>
                <c:pt idx="99">
                  <c:v>2.0608772343991243E-3</c:v>
                </c:pt>
                <c:pt idx="100">
                  <c:v>2.0608772343991243E-3</c:v>
                </c:pt>
                <c:pt idx="101">
                  <c:v>2.0608772343991243E-3</c:v>
                </c:pt>
                <c:pt idx="102">
                  <c:v>2.0608772343991243E-3</c:v>
                </c:pt>
                <c:pt idx="103">
                  <c:v>2.0608772343991243E-3</c:v>
                </c:pt>
                <c:pt idx="104">
                  <c:v>2.0608772343991243E-3</c:v>
                </c:pt>
                <c:pt idx="105">
                  <c:v>2.0608772343991243E-3</c:v>
                </c:pt>
                <c:pt idx="106">
                  <c:v>2.0608772343991243E-3</c:v>
                </c:pt>
                <c:pt idx="107">
                  <c:v>2.0608772343991243E-3</c:v>
                </c:pt>
                <c:pt idx="108">
                  <c:v>2.0608772343991243E-3</c:v>
                </c:pt>
                <c:pt idx="109">
                  <c:v>2.0608772343991243E-3</c:v>
                </c:pt>
                <c:pt idx="110">
                  <c:v>2.0608772343991243E-3</c:v>
                </c:pt>
                <c:pt idx="111">
                  <c:v>2.0608772343991243E-3</c:v>
                </c:pt>
                <c:pt idx="112">
                  <c:v>2.0608772343991243E-3</c:v>
                </c:pt>
                <c:pt idx="113">
                  <c:v>2.0608772343991243E-3</c:v>
                </c:pt>
                <c:pt idx="114">
                  <c:v>2.0608772343991243E-3</c:v>
                </c:pt>
                <c:pt idx="115">
                  <c:v>2.0608772343991243E-3</c:v>
                </c:pt>
                <c:pt idx="116">
                  <c:v>2.0608772343991243E-3</c:v>
                </c:pt>
                <c:pt idx="117">
                  <c:v>2.0608772343991243E-3</c:v>
                </c:pt>
                <c:pt idx="118">
                  <c:v>2.0608772343991243E-3</c:v>
                </c:pt>
                <c:pt idx="119">
                  <c:v>2.0608772343991243E-3</c:v>
                </c:pt>
                <c:pt idx="120">
                  <c:v>2.0608772343991243E-3</c:v>
                </c:pt>
                <c:pt idx="121">
                  <c:v>2.0608772343991243E-3</c:v>
                </c:pt>
                <c:pt idx="122">
                  <c:v>2.0608772343991243E-3</c:v>
                </c:pt>
                <c:pt idx="123">
                  <c:v>2.0608772343991243E-3</c:v>
                </c:pt>
                <c:pt idx="124">
                  <c:v>2.0608772343991243E-3</c:v>
                </c:pt>
                <c:pt idx="125">
                  <c:v>2.0608772343991243E-3</c:v>
                </c:pt>
                <c:pt idx="126">
                  <c:v>2.0608772343991243E-3</c:v>
                </c:pt>
                <c:pt idx="127">
                  <c:v>2.0608772343991243E-3</c:v>
                </c:pt>
                <c:pt idx="128">
                  <c:v>2.0608772343991243E-3</c:v>
                </c:pt>
                <c:pt idx="129">
                  <c:v>2.0608772343991243E-3</c:v>
                </c:pt>
                <c:pt idx="130">
                  <c:v>2.0608772343991243E-3</c:v>
                </c:pt>
                <c:pt idx="131">
                  <c:v>2.0608772343991243E-3</c:v>
                </c:pt>
                <c:pt idx="132">
                  <c:v>2.0608772343991243E-3</c:v>
                </c:pt>
                <c:pt idx="133">
                  <c:v>2.0608772343991243E-3</c:v>
                </c:pt>
                <c:pt idx="134">
                  <c:v>2.0608772343991243E-3</c:v>
                </c:pt>
                <c:pt idx="135">
                  <c:v>2.0608772343991243E-3</c:v>
                </c:pt>
                <c:pt idx="136">
                  <c:v>2.0608772343991243E-3</c:v>
                </c:pt>
                <c:pt idx="137">
                  <c:v>2.0608772343991243E-3</c:v>
                </c:pt>
                <c:pt idx="138">
                  <c:v>2.0608772343991243E-3</c:v>
                </c:pt>
                <c:pt idx="139">
                  <c:v>2.0608772343991243E-3</c:v>
                </c:pt>
                <c:pt idx="140">
                  <c:v>2.0608772343991243E-3</c:v>
                </c:pt>
                <c:pt idx="141">
                  <c:v>2.0608772343991243E-3</c:v>
                </c:pt>
                <c:pt idx="142">
                  <c:v>2.0608772343991243E-3</c:v>
                </c:pt>
                <c:pt idx="143">
                  <c:v>2.0608772343991243E-3</c:v>
                </c:pt>
                <c:pt idx="144">
                  <c:v>2.0608772343991243E-3</c:v>
                </c:pt>
                <c:pt idx="145">
                  <c:v>2.0608772343991243E-3</c:v>
                </c:pt>
                <c:pt idx="146">
                  <c:v>2.0608772343991243E-3</c:v>
                </c:pt>
                <c:pt idx="147">
                  <c:v>2.0608772343991243E-3</c:v>
                </c:pt>
                <c:pt idx="148">
                  <c:v>2.0608772343991243E-3</c:v>
                </c:pt>
                <c:pt idx="149">
                  <c:v>2.0608772343991243E-3</c:v>
                </c:pt>
                <c:pt idx="150">
                  <c:v>2.0608772343991243E-3</c:v>
                </c:pt>
                <c:pt idx="151">
                  <c:v>2.0608772343991243E-3</c:v>
                </c:pt>
                <c:pt idx="152">
                  <c:v>2.0608772343991243E-3</c:v>
                </c:pt>
                <c:pt idx="153">
                  <c:v>2.0608772343991243E-3</c:v>
                </c:pt>
                <c:pt idx="154">
                  <c:v>2.0608772343991243E-3</c:v>
                </c:pt>
                <c:pt idx="155">
                  <c:v>2.0608772343991243E-3</c:v>
                </c:pt>
                <c:pt idx="156">
                  <c:v>2.0608772343991243E-3</c:v>
                </c:pt>
                <c:pt idx="157">
                  <c:v>2.0608772343991243E-3</c:v>
                </c:pt>
                <c:pt idx="158">
                  <c:v>2.0608772343991243E-3</c:v>
                </c:pt>
                <c:pt idx="159">
                  <c:v>2.0608772343991243E-3</c:v>
                </c:pt>
                <c:pt idx="160">
                  <c:v>2.0608772343991243E-3</c:v>
                </c:pt>
                <c:pt idx="161">
                  <c:v>2.0608772343991243E-3</c:v>
                </c:pt>
                <c:pt idx="162">
                  <c:v>2.0608772343991243E-3</c:v>
                </c:pt>
                <c:pt idx="163">
                  <c:v>2.0608772343991243E-3</c:v>
                </c:pt>
                <c:pt idx="164">
                  <c:v>2.0608772343991243E-3</c:v>
                </c:pt>
                <c:pt idx="165">
                  <c:v>2.0608772343991243E-3</c:v>
                </c:pt>
                <c:pt idx="166">
                  <c:v>2.0608772343991243E-3</c:v>
                </c:pt>
                <c:pt idx="167">
                  <c:v>2.0608772343991243E-3</c:v>
                </c:pt>
                <c:pt idx="168">
                  <c:v>2.0608772343991243E-3</c:v>
                </c:pt>
                <c:pt idx="169">
                  <c:v>2.0608772343991243E-3</c:v>
                </c:pt>
                <c:pt idx="170">
                  <c:v>2.0608772343991243E-3</c:v>
                </c:pt>
                <c:pt idx="171">
                  <c:v>2.0608772343991243E-3</c:v>
                </c:pt>
                <c:pt idx="172">
                  <c:v>2.0608772343991243E-3</c:v>
                </c:pt>
                <c:pt idx="173">
                  <c:v>2.0608772343991243E-3</c:v>
                </c:pt>
                <c:pt idx="174">
                  <c:v>2.0608772343991243E-3</c:v>
                </c:pt>
                <c:pt idx="175">
                  <c:v>2.0608772343991243E-3</c:v>
                </c:pt>
                <c:pt idx="176">
                  <c:v>2.0608772343991243E-3</c:v>
                </c:pt>
                <c:pt idx="177">
                  <c:v>2.0608772343991243E-3</c:v>
                </c:pt>
                <c:pt idx="178">
                  <c:v>2.0608772343991243E-3</c:v>
                </c:pt>
                <c:pt idx="179">
                  <c:v>2.0608772343991243E-3</c:v>
                </c:pt>
                <c:pt idx="180">
                  <c:v>2.0608772343991243E-3</c:v>
                </c:pt>
                <c:pt idx="181">
                  <c:v>2.0608772343991243E-3</c:v>
                </c:pt>
                <c:pt idx="182">
                  <c:v>2.0608772343991243E-3</c:v>
                </c:pt>
                <c:pt idx="183">
                  <c:v>2.0608772343991243E-3</c:v>
                </c:pt>
                <c:pt idx="184">
                  <c:v>2.0608772343991243E-3</c:v>
                </c:pt>
                <c:pt idx="185">
                  <c:v>2.0608772343991243E-3</c:v>
                </c:pt>
                <c:pt idx="186">
                  <c:v>2.0608772343991243E-3</c:v>
                </c:pt>
                <c:pt idx="187">
                  <c:v>2.0608772343991243E-3</c:v>
                </c:pt>
                <c:pt idx="188">
                  <c:v>2.0608772343991243E-3</c:v>
                </c:pt>
                <c:pt idx="189">
                  <c:v>2.0608772343991243E-3</c:v>
                </c:pt>
                <c:pt idx="190">
                  <c:v>2.0608772343991243E-3</c:v>
                </c:pt>
                <c:pt idx="191">
                  <c:v>2.0608772343991243E-3</c:v>
                </c:pt>
                <c:pt idx="192">
                  <c:v>2.0608772343991243E-3</c:v>
                </c:pt>
                <c:pt idx="193">
                  <c:v>2.0608772343991243E-3</c:v>
                </c:pt>
                <c:pt idx="194">
                  <c:v>2.0608772343991243E-3</c:v>
                </c:pt>
                <c:pt idx="195">
                  <c:v>2.0608772343991243E-3</c:v>
                </c:pt>
                <c:pt idx="196">
                  <c:v>2.0608772343991243E-3</c:v>
                </c:pt>
                <c:pt idx="197">
                  <c:v>2.0608772343991243E-3</c:v>
                </c:pt>
                <c:pt idx="198">
                  <c:v>2.0608772343991243E-3</c:v>
                </c:pt>
                <c:pt idx="199">
                  <c:v>2.0608772343991243E-3</c:v>
                </c:pt>
                <c:pt idx="200">
                  <c:v>2.0608772343991243E-3</c:v>
                </c:pt>
                <c:pt idx="201">
                  <c:v>2.0608772343991243E-3</c:v>
                </c:pt>
                <c:pt idx="202">
                  <c:v>2.0608772343991243E-3</c:v>
                </c:pt>
                <c:pt idx="203">
                  <c:v>2.0608772343991243E-3</c:v>
                </c:pt>
                <c:pt idx="204">
                  <c:v>2.0608772343991243E-3</c:v>
                </c:pt>
                <c:pt idx="205">
                  <c:v>2.0608772343991243E-3</c:v>
                </c:pt>
                <c:pt idx="206">
                  <c:v>2.0608772343991243E-3</c:v>
                </c:pt>
                <c:pt idx="207">
                  <c:v>2.0608772343991243E-3</c:v>
                </c:pt>
                <c:pt idx="208">
                  <c:v>2.0608772343991243E-3</c:v>
                </c:pt>
                <c:pt idx="209">
                  <c:v>2.0608772343991243E-3</c:v>
                </c:pt>
                <c:pt idx="210">
                  <c:v>2.0608772343991243E-3</c:v>
                </c:pt>
                <c:pt idx="211">
                  <c:v>2.0608772343991243E-3</c:v>
                </c:pt>
                <c:pt idx="212">
                  <c:v>2.0608772343991243E-3</c:v>
                </c:pt>
                <c:pt idx="213">
                  <c:v>2.0608772343991243E-3</c:v>
                </c:pt>
                <c:pt idx="214">
                  <c:v>2.0608772343991243E-3</c:v>
                </c:pt>
                <c:pt idx="215">
                  <c:v>2.0608772343991243E-3</c:v>
                </c:pt>
                <c:pt idx="216">
                  <c:v>2.0608772343991243E-3</c:v>
                </c:pt>
                <c:pt idx="217">
                  <c:v>2.0608772343991243E-3</c:v>
                </c:pt>
                <c:pt idx="218">
                  <c:v>2.0608772343991243E-3</c:v>
                </c:pt>
                <c:pt idx="219">
                  <c:v>2.0608772343991243E-3</c:v>
                </c:pt>
                <c:pt idx="220">
                  <c:v>2.0608772343991243E-3</c:v>
                </c:pt>
                <c:pt idx="221">
                  <c:v>2.0608772343991243E-3</c:v>
                </c:pt>
                <c:pt idx="222">
                  <c:v>2.0608772343991243E-3</c:v>
                </c:pt>
                <c:pt idx="223">
                  <c:v>2.0608772343991243E-3</c:v>
                </c:pt>
                <c:pt idx="224">
                  <c:v>2.0608772343991243E-3</c:v>
                </c:pt>
                <c:pt idx="225">
                  <c:v>2.0608772343991243E-3</c:v>
                </c:pt>
                <c:pt idx="226">
                  <c:v>2.0608772343991243E-3</c:v>
                </c:pt>
                <c:pt idx="227">
                  <c:v>2.0608772343991243E-3</c:v>
                </c:pt>
                <c:pt idx="228">
                  <c:v>2.0608772343991243E-3</c:v>
                </c:pt>
                <c:pt idx="229">
                  <c:v>2.0608772343991243E-3</c:v>
                </c:pt>
                <c:pt idx="230">
                  <c:v>2.0608772343991243E-3</c:v>
                </c:pt>
                <c:pt idx="231">
                  <c:v>2.0608772343991243E-3</c:v>
                </c:pt>
                <c:pt idx="232">
                  <c:v>2.0608772343991243E-3</c:v>
                </c:pt>
                <c:pt idx="233">
                  <c:v>2.0608772343991243E-3</c:v>
                </c:pt>
                <c:pt idx="234">
                  <c:v>2.0608772343991243E-3</c:v>
                </c:pt>
                <c:pt idx="235">
                  <c:v>2.0608772343991243E-3</c:v>
                </c:pt>
                <c:pt idx="236">
                  <c:v>2.0608772343991243E-3</c:v>
                </c:pt>
                <c:pt idx="237">
                  <c:v>2.0608772343991243E-3</c:v>
                </c:pt>
                <c:pt idx="238">
                  <c:v>2.0608772343991243E-3</c:v>
                </c:pt>
                <c:pt idx="239">
                  <c:v>2.0608772343991243E-3</c:v>
                </c:pt>
                <c:pt idx="240">
                  <c:v>2.0608772343991243E-3</c:v>
                </c:pt>
                <c:pt idx="241">
                  <c:v>2.0608772343991243E-3</c:v>
                </c:pt>
                <c:pt idx="242">
                  <c:v>2.0608772343991243E-3</c:v>
                </c:pt>
                <c:pt idx="243">
                  <c:v>2.0608772343991243E-3</c:v>
                </c:pt>
                <c:pt idx="244">
                  <c:v>2.0608772343991243E-3</c:v>
                </c:pt>
                <c:pt idx="245">
                  <c:v>2.0608772343991243E-3</c:v>
                </c:pt>
                <c:pt idx="246">
                  <c:v>2.0608772343991243E-3</c:v>
                </c:pt>
                <c:pt idx="247">
                  <c:v>2.0608772343991243E-3</c:v>
                </c:pt>
                <c:pt idx="248">
                  <c:v>2.0608772343991243E-3</c:v>
                </c:pt>
                <c:pt idx="249">
                  <c:v>2.0608772343991243E-3</c:v>
                </c:pt>
                <c:pt idx="250">
                  <c:v>2.0608772343991243E-3</c:v>
                </c:pt>
                <c:pt idx="251">
                  <c:v>2.0608772343991243E-3</c:v>
                </c:pt>
                <c:pt idx="252">
                  <c:v>2.0608772343991243E-3</c:v>
                </c:pt>
                <c:pt idx="253">
                  <c:v>2.0608772343991243E-3</c:v>
                </c:pt>
                <c:pt idx="254">
                  <c:v>2.0608772343991243E-3</c:v>
                </c:pt>
                <c:pt idx="255">
                  <c:v>2.0608772343991243E-3</c:v>
                </c:pt>
                <c:pt idx="256">
                  <c:v>2.0608772343991243E-3</c:v>
                </c:pt>
                <c:pt idx="257">
                  <c:v>2.0608772343991243E-3</c:v>
                </c:pt>
                <c:pt idx="258">
                  <c:v>2.0608772343991243E-3</c:v>
                </c:pt>
                <c:pt idx="259">
                  <c:v>2.0608772343991243E-3</c:v>
                </c:pt>
                <c:pt idx="260">
                  <c:v>2.0608772343991243E-3</c:v>
                </c:pt>
                <c:pt idx="261">
                  <c:v>2.0608772343991243E-3</c:v>
                </c:pt>
                <c:pt idx="262">
                  <c:v>2.0608772343991243E-3</c:v>
                </c:pt>
                <c:pt idx="263">
                  <c:v>2.0608772343991243E-3</c:v>
                </c:pt>
                <c:pt idx="264">
                  <c:v>2.0608772343991243E-3</c:v>
                </c:pt>
                <c:pt idx="265">
                  <c:v>2.0545769154494695E-3</c:v>
                </c:pt>
                <c:pt idx="266">
                  <c:v>2.0470502652743853E-3</c:v>
                </c:pt>
                <c:pt idx="267">
                  <c:v>2.0394990554470065E-3</c:v>
                </c:pt>
                <c:pt idx="268">
                  <c:v>2.0316907855492138E-3</c:v>
                </c:pt>
                <c:pt idx="269">
                  <c:v>2.0222079437640841E-3</c:v>
                </c:pt>
                <c:pt idx="270">
                  <c:v>2.0099496623689548E-3</c:v>
                </c:pt>
                <c:pt idx="271">
                  <c:v>1.9933375908038455E-3</c:v>
                </c:pt>
                <c:pt idx="272">
                  <c:v>1.9695154374512578E-3</c:v>
                </c:pt>
                <c:pt idx="273">
                  <c:v>1.9361117015808918E-3</c:v>
                </c:pt>
                <c:pt idx="274">
                  <c:v>1.8915064279970229E-3</c:v>
                </c:pt>
                <c:pt idx="275">
                  <c:v>1.8304873613555865E-3</c:v>
                </c:pt>
                <c:pt idx="276">
                  <c:v>1.7401992795400591E-3</c:v>
                </c:pt>
                <c:pt idx="277">
                  <c:v>1.6029600555654256E-3</c:v>
                </c:pt>
                <c:pt idx="278">
                  <c:v>1.4094851705114808E-3</c:v>
                </c:pt>
                <c:pt idx="279">
                  <c:v>1.1672953275936179E-3</c:v>
                </c:pt>
                <c:pt idx="280">
                  <c:v>8.9053173554456369E-4</c:v>
                </c:pt>
                <c:pt idx="281">
                  <c:v>6.0881989573388282E-4</c:v>
                </c:pt>
                <c:pt idx="282">
                  <c:v>3.6488022602756504E-4</c:v>
                </c:pt>
                <c:pt idx="283">
                  <c:v>1.8852109396393809E-4</c:v>
                </c:pt>
                <c:pt idx="284">
                  <c:v>7.5278696309749721E-5</c:v>
                </c:pt>
                <c:pt idx="285">
                  <c:v>1.7537048961041481E-5</c:v>
                </c:pt>
                <c:pt idx="286">
                  <c:v>-2.7386780119031596E-8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47C8-4DFA-A254-229767732F2D}"/>
            </c:ext>
          </c:extLst>
        </c:ser>
        <c:ser>
          <c:idx val="9"/>
          <c:order val="1"/>
          <c:tx>
            <c:strRef>
              <c:f>'ECN10 - M  1hole - Ammonia'!$L$2</c:f>
              <c:strCache>
                <c:ptCount val="1"/>
                <c:pt idx="0">
                  <c:v>200-7</c:v>
                </c:pt>
              </c:strCache>
            </c:strRef>
          </c:tx>
          <c:spPr>
            <a:ln w="12700" cap="rnd">
              <a:solidFill>
                <a:srgbClr val="00B0F0"/>
              </a:solidFill>
              <a:prstDash val="lgDashDot"/>
              <a:round/>
            </a:ln>
            <a:effectLst/>
          </c:spPr>
          <c:marker>
            <c:symbol val="none"/>
          </c:marker>
          <c:xVal>
            <c:numRef>
              <c:f>'ECN10 - M  1hole - Ammonia'!$A$4:$A$320</c:f>
              <c:numCache>
                <c:formatCode>0.00E+00</c:formatCode>
                <c:ptCount val="317"/>
                <c:pt idx="0">
                  <c:v>-4.0349999999999998E-5</c:v>
                </c:pt>
                <c:pt idx="1">
                  <c:v>-3.0349999999999999E-5</c:v>
                </c:pt>
                <c:pt idx="2">
                  <c:v>-2.035E-5</c:v>
                </c:pt>
                <c:pt idx="3">
                  <c:v>-1.0349999999999999E-5</c:v>
                </c:pt>
                <c:pt idx="4">
                  <c:v>-3.5000000000000099E-7</c:v>
                </c:pt>
                <c:pt idx="5">
                  <c:v>9.6499999999999906E-6</c:v>
                </c:pt>
                <c:pt idx="6">
                  <c:v>1.9649999999999902E-5</c:v>
                </c:pt>
                <c:pt idx="7">
                  <c:v>2.9649999999999901E-5</c:v>
                </c:pt>
                <c:pt idx="8">
                  <c:v>3.96499999999999E-5</c:v>
                </c:pt>
                <c:pt idx="9">
                  <c:v>4.9649999999999899E-5</c:v>
                </c:pt>
                <c:pt idx="10">
                  <c:v>5.9649999999999898E-5</c:v>
                </c:pt>
                <c:pt idx="11">
                  <c:v>6.9649999999999904E-5</c:v>
                </c:pt>
                <c:pt idx="12">
                  <c:v>7.9649999999999903E-5</c:v>
                </c:pt>
                <c:pt idx="13">
                  <c:v>8.9649999999999902E-5</c:v>
                </c:pt>
                <c:pt idx="14">
                  <c:v>9.9649999999999901E-5</c:v>
                </c:pt>
                <c:pt idx="15" formatCode="General">
                  <c:v>1.0964999999999901E-4</c:v>
                </c:pt>
                <c:pt idx="16" formatCode="General">
                  <c:v>1.1964999999999901E-4</c:v>
                </c:pt>
                <c:pt idx="17" formatCode="General">
                  <c:v>1.29649999999999E-4</c:v>
                </c:pt>
                <c:pt idx="18" formatCode="General">
                  <c:v>1.39649999999999E-4</c:v>
                </c:pt>
                <c:pt idx="19" formatCode="General">
                  <c:v>1.49649999999999E-4</c:v>
                </c:pt>
                <c:pt idx="20" formatCode="General">
                  <c:v>1.59649999999999E-4</c:v>
                </c:pt>
                <c:pt idx="21" formatCode="General">
                  <c:v>1.69649999999999E-4</c:v>
                </c:pt>
                <c:pt idx="22" formatCode="General">
                  <c:v>1.79649999999999E-4</c:v>
                </c:pt>
                <c:pt idx="23" formatCode="General">
                  <c:v>1.89649999999999E-4</c:v>
                </c:pt>
                <c:pt idx="24" formatCode="General">
                  <c:v>1.99649999999999E-4</c:v>
                </c:pt>
                <c:pt idx="25" formatCode="General">
                  <c:v>2.0965E-4</c:v>
                </c:pt>
                <c:pt idx="26" formatCode="General">
                  <c:v>2.19649999999999E-4</c:v>
                </c:pt>
                <c:pt idx="27" formatCode="General">
                  <c:v>2.29649999999999E-4</c:v>
                </c:pt>
                <c:pt idx="28" formatCode="General">
                  <c:v>2.3964999999999899E-4</c:v>
                </c:pt>
                <c:pt idx="29" formatCode="General">
                  <c:v>2.4965000000000002E-4</c:v>
                </c:pt>
                <c:pt idx="30" formatCode="General">
                  <c:v>2.5965E-4</c:v>
                </c:pt>
                <c:pt idx="31" formatCode="General">
                  <c:v>2.6964999999999899E-4</c:v>
                </c:pt>
                <c:pt idx="32" formatCode="General">
                  <c:v>2.7964999999999999E-4</c:v>
                </c:pt>
                <c:pt idx="33" formatCode="General">
                  <c:v>2.8965000000000002E-4</c:v>
                </c:pt>
                <c:pt idx="34" formatCode="General">
                  <c:v>2.9964999999999999E-4</c:v>
                </c:pt>
                <c:pt idx="35" formatCode="General">
                  <c:v>3.0964999999999899E-4</c:v>
                </c:pt>
                <c:pt idx="36" formatCode="General">
                  <c:v>3.1964999999999999E-4</c:v>
                </c:pt>
                <c:pt idx="37" formatCode="General">
                  <c:v>3.2965000000000002E-4</c:v>
                </c:pt>
                <c:pt idx="38" formatCode="General">
                  <c:v>3.3964999999999999E-4</c:v>
                </c:pt>
                <c:pt idx="39" formatCode="General">
                  <c:v>3.4964999999999899E-4</c:v>
                </c:pt>
                <c:pt idx="40" formatCode="General">
                  <c:v>3.5964999999999999E-4</c:v>
                </c:pt>
                <c:pt idx="41" formatCode="General">
                  <c:v>3.6965000000000001E-4</c:v>
                </c:pt>
                <c:pt idx="42" formatCode="General">
                  <c:v>3.7964999999999999E-4</c:v>
                </c:pt>
                <c:pt idx="43" formatCode="General">
                  <c:v>3.8964999999999898E-4</c:v>
                </c:pt>
                <c:pt idx="44" formatCode="General">
                  <c:v>3.9964999999999998E-4</c:v>
                </c:pt>
                <c:pt idx="45" formatCode="General">
                  <c:v>4.0965000000000001E-4</c:v>
                </c:pt>
                <c:pt idx="46" formatCode="General">
                  <c:v>4.1964999999999998E-4</c:v>
                </c:pt>
                <c:pt idx="47" formatCode="General">
                  <c:v>4.2964999999999898E-4</c:v>
                </c:pt>
                <c:pt idx="48" formatCode="General">
                  <c:v>4.3964999999999998E-4</c:v>
                </c:pt>
                <c:pt idx="49" formatCode="General">
                  <c:v>4.4965000000000001E-4</c:v>
                </c:pt>
                <c:pt idx="50" formatCode="General">
                  <c:v>4.5964999999999998E-4</c:v>
                </c:pt>
                <c:pt idx="51" formatCode="General">
                  <c:v>4.6964999999999897E-4</c:v>
                </c:pt>
                <c:pt idx="52" formatCode="General">
                  <c:v>4.7964999999999998E-4</c:v>
                </c:pt>
                <c:pt idx="53" formatCode="General">
                  <c:v>4.8965E-4</c:v>
                </c:pt>
                <c:pt idx="54" formatCode="General">
                  <c:v>4.9964999999999905E-4</c:v>
                </c:pt>
                <c:pt idx="55" formatCode="General">
                  <c:v>5.0964999999999995E-4</c:v>
                </c:pt>
                <c:pt idx="56" formatCode="General">
                  <c:v>5.1964999999999997E-4</c:v>
                </c:pt>
                <c:pt idx="57" formatCode="General">
                  <c:v>5.2965E-4</c:v>
                </c:pt>
                <c:pt idx="58" formatCode="General">
                  <c:v>5.3965000000000003E-4</c:v>
                </c:pt>
                <c:pt idx="59" formatCode="General">
                  <c:v>5.4964999999999897E-4</c:v>
                </c:pt>
                <c:pt idx="60" formatCode="General">
                  <c:v>5.5964999999999997E-4</c:v>
                </c:pt>
                <c:pt idx="61" formatCode="General">
                  <c:v>5.6965E-4</c:v>
                </c:pt>
                <c:pt idx="62" formatCode="General">
                  <c:v>5.7964999999999905E-4</c:v>
                </c:pt>
                <c:pt idx="63" formatCode="General">
                  <c:v>5.8964999999999896E-4</c:v>
                </c:pt>
                <c:pt idx="64" formatCode="General">
                  <c:v>5.9964999999999997E-4</c:v>
                </c:pt>
                <c:pt idx="65" formatCode="General">
                  <c:v>6.0964999999999999E-4</c:v>
                </c:pt>
                <c:pt idx="66" formatCode="General">
                  <c:v>6.1965000000000002E-4</c:v>
                </c:pt>
                <c:pt idx="67" formatCode="General">
                  <c:v>6.2965000000000004E-4</c:v>
                </c:pt>
                <c:pt idx="68" formatCode="General">
                  <c:v>6.3965000000000007E-4</c:v>
                </c:pt>
                <c:pt idx="69" formatCode="General">
                  <c:v>6.496500000000001E-4</c:v>
                </c:pt>
                <c:pt idx="70" formatCode="General">
                  <c:v>6.5965000000000012E-4</c:v>
                </c:pt>
                <c:pt idx="71" formatCode="General">
                  <c:v>6.6965000000000015E-4</c:v>
                </c:pt>
                <c:pt idx="72" formatCode="General">
                  <c:v>6.7965000000000018E-4</c:v>
                </c:pt>
                <c:pt idx="73" formatCode="General">
                  <c:v>6.896500000000002E-4</c:v>
                </c:pt>
                <c:pt idx="74" formatCode="General">
                  <c:v>6.9965000000000023E-4</c:v>
                </c:pt>
                <c:pt idx="75" formatCode="General">
                  <c:v>7.0965000000000025E-4</c:v>
                </c:pt>
                <c:pt idx="76" formatCode="General">
                  <c:v>7.1965000000000028E-4</c:v>
                </c:pt>
                <c:pt idx="77" formatCode="General">
                  <c:v>7.2965000000000031E-4</c:v>
                </c:pt>
                <c:pt idx="78" formatCode="General">
                  <c:v>7.3965000000000033E-4</c:v>
                </c:pt>
                <c:pt idx="79" formatCode="General">
                  <c:v>7.4965000000000036E-4</c:v>
                </c:pt>
                <c:pt idx="80" formatCode="General">
                  <c:v>7.5965000000000039E-4</c:v>
                </c:pt>
                <c:pt idx="81" formatCode="General">
                  <c:v>7.6965000000000041E-4</c:v>
                </c:pt>
                <c:pt idx="82" formatCode="General">
                  <c:v>7.7965000000000044E-4</c:v>
                </c:pt>
                <c:pt idx="83" formatCode="General">
                  <c:v>7.8965000000000046E-4</c:v>
                </c:pt>
                <c:pt idx="84" formatCode="General">
                  <c:v>7.9965000000000049E-4</c:v>
                </c:pt>
                <c:pt idx="85" formatCode="General">
                  <c:v>8.0965000000000052E-4</c:v>
                </c:pt>
                <c:pt idx="86" formatCode="General">
                  <c:v>8.1965000000000054E-4</c:v>
                </c:pt>
                <c:pt idx="87" formatCode="General">
                  <c:v>8.2965000000000057E-4</c:v>
                </c:pt>
                <c:pt idx="88" formatCode="General">
                  <c:v>8.396500000000006E-4</c:v>
                </c:pt>
                <c:pt idx="89" formatCode="General">
                  <c:v>8.4965000000000062E-4</c:v>
                </c:pt>
                <c:pt idx="90" formatCode="General">
                  <c:v>8.5965000000000065E-4</c:v>
                </c:pt>
                <c:pt idx="91" formatCode="General">
                  <c:v>8.6965000000000067E-4</c:v>
                </c:pt>
                <c:pt idx="92" formatCode="General">
                  <c:v>8.796500000000007E-4</c:v>
                </c:pt>
                <c:pt idx="93" formatCode="General">
                  <c:v>8.8965000000000073E-4</c:v>
                </c:pt>
                <c:pt idx="94" formatCode="General">
                  <c:v>8.9965000000000075E-4</c:v>
                </c:pt>
                <c:pt idx="95" formatCode="General">
                  <c:v>9.0965000000000078E-4</c:v>
                </c:pt>
                <c:pt idx="96" formatCode="General">
                  <c:v>9.1965000000000081E-4</c:v>
                </c:pt>
                <c:pt idx="97" formatCode="General">
                  <c:v>9.2965000000000083E-4</c:v>
                </c:pt>
                <c:pt idx="98" formatCode="General">
                  <c:v>9.3965000000000086E-4</c:v>
                </c:pt>
                <c:pt idx="99" formatCode="General">
                  <c:v>9.4965000000000088E-4</c:v>
                </c:pt>
                <c:pt idx="100" formatCode="General">
                  <c:v>9.5965000000000091E-4</c:v>
                </c:pt>
                <c:pt idx="101" formatCode="General">
                  <c:v>9.6965000000000094E-4</c:v>
                </c:pt>
                <c:pt idx="102" formatCode="General">
                  <c:v>9.7965000000000096E-4</c:v>
                </c:pt>
                <c:pt idx="103" formatCode="General">
                  <c:v>9.8965000000000099E-4</c:v>
                </c:pt>
                <c:pt idx="104" formatCode="General">
                  <c:v>9.9965000000000102E-4</c:v>
                </c:pt>
                <c:pt idx="105" formatCode="General">
                  <c:v>1.009650000000001E-3</c:v>
                </c:pt>
                <c:pt idx="106" formatCode="General">
                  <c:v>1.0196500000000011E-3</c:v>
                </c:pt>
                <c:pt idx="107" formatCode="General">
                  <c:v>1.0296500000000011E-3</c:v>
                </c:pt>
                <c:pt idx="108" formatCode="General">
                  <c:v>1.0396500000000011E-3</c:v>
                </c:pt>
                <c:pt idx="109" formatCode="General">
                  <c:v>1.0496500000000011E-3</c:v>
                </c:pt>
                <c:pt idx="110" formatCode="General">
                  <c:v>1.0596500000000012E-3</c:v>
                </c:pt>
                <c:pt idx="111" formatCode="General">
                  <c:v>1.0696500000000012E-3</c:v>
                </c:pt>
                <c:pt idx="112" formatCode="General">
                  <c:v>1.0796500000000012E-3</c:v>
                </c:pt>
                <c:pt idx="113" formatCode="General">
                  <c:v>1.0896500000000013E-3</c:v>
                </c:pt>
                <c:pt idx="114" formatCode="General">
                  <c:v>1.0996500000000013E-3</c:v>
                </c:pt>
                <c:pt idx="115" formatCode="General">
                  <c:v>1.1096500000000013E-3</c:v>
                </c:pt>
                <c:pt idx="116" formatCode="General">
                  <c:v>1.1196500000000013E-3</c:v>
                </c:pt>
                <c:pt idx="117" formatCode="General">
                  <c:v>1.1296500000000014E-3</c:v>
                </c:pt>
                <c:pt idx="118" formatCode="General">
                  <c:v>1.1396500000000014E-3</c:v>
                </c:pt>
                <c:pt idx="119" formatCode="General">
                  <c:v>1.1496500000000014E-3</c:v>
                </c:pt>
                <c:pt idx="120" formatCode="General">
                  <c:v>1.1596500000000014E-3</c:v>
                </c:pt>
                <c:pt idx="121" formatCode="General">
                  <c:v>1.1696500000000015E-3</c:v>
                </c:pt>
                <c:pt idx="122" formatCode="General">
                  <c:v>1.1796500000000015E-3</c:v>
                </c:pt>
                <c:pt idx="123" formatCode="General">
                  <c:v>1.1896500000000015E-3</c:v>
                </c:pt>
                <c:pt idx="124" formatCode="General">
                  <c:v>1.1996500000000015E-3</c:v>
                </c:pt>
                <c:pt idx="125" formatCode="General">
                  <c:v>1.2096500000000016E-3</c:v>
                </c:pt>
                <c:pt idx="126" formatCode="General">
                  <c:v>1.2196500000000016E-3</c:v>
                </c:pt>
                <c:pt idx="127" formatCode="General">
                  <c:v>1.2296500000000016E-3</c:v>
                </c:pt>
                <c:pt idx="128" formatCode="General">
                  <c:v>1.2396500000000016E-3</c:v>
                </c:pt>
                <c:pt idx="129" formatCode="General">
                  <c:v>1.2496500000000017E-3</c:v>
                </c:pt>
                <c:pt idx="130" formatCode="General">
                  <c:v>1.2596500000000017E-3</c:v>
                </c:pt>
                <c:pt idx="131" formatCode="General">
                  <c:v>1.2696500000000017E-3</c:v>
                </c:pt>
                <c:pt idx="132" formatCode="General">
                  <c:v>1.2796500000000017E-3</c:v>
                </c:pt>
                <c:pt idx="133" formatCode="General">
                  <c:v>1.2896500000000018E-3</c:v>
                </c:pt>
                <c:pt idx="134" formatCode="General">
                  <c:v>1.2996500000000018E-3</c:v>
                </c:pt>
                <c:pt idx="135" formatCode="General">
                  <c:v>1.3096500000000018E-3</c:v>
                </c:pt>
                <c:pt idx="136" formatCode="General">
                  <c:v>1.3196500000000019E-3</c:v>
                </c:pt>
                <c:pt idx="137" formatCode="General">
                  <c:v>1.3296500000000019E-3</c:v>
                </c:pt>
                <c:pt idx="138" formatCode="General">
                  <c:v>1.3396500000000019E-3</c:v>
                </c:pt>
                <c:pt idx="139" formatCode="General">
                  <c:v>1.3496500000000019E-3</c:v>
                </c:pt>
                <c:pt idx="140" formatCode="General">
                  <c:v>1.359650000000002E-3</c:v>
                </c:pt>
                <c:pt idx="141" formatCode="General">
                  <c:v>1.369650000000002E-3</c:v>
                </c:pt>
                <c:pt idx="142" formatCode="General">
                  <c:v>1.379650000000002E-3</c:v>
                </c:pt>
                <c:pt idx="143" formatCode="General">
                  <c:v>1.389650000000002E-3</c:v>
                </c:pt>
                <c:pt idx="144" formatCode="General">
                  <c:v>1.3996500000000021E-3</c:v>
                </c:pt>
                <c:pt idx="145" formatCode="General">
                  <c:v>1.4096500000000021E-3</c:v>
                </c:pt>
                <c:pt idx="146" formatCode="General">
                  <c:v>1.4196500000000021E-3</c:v>
                </c:pt>
                <c:pt idx="147" formatCode="General">
                  <c:v>1.4296500000000021E-3</c:v>
                </c:pt>
                <c:pt idx="148" formatCode="General">
                  <c:v>1.4396500000000022E-3</c:v>
                </c:pt>
                <c:pt idx="149" formatCode="General">
                  <c:v>1.4496500000000022E-3</c:v>
                </c:pt>
                <c:pt idx="150" formatCode="General">
                  <c:v>1.4596500000000022E-3</c:v>
                </c:pt>
                <c:pt idx="151" formatCode="General">
                  <c:v>1.4696500000000022E-3</c:v>
                </c:pt>
                <c:pt idx="152" formatCode="General">
                  <c:v>1.4796500000000023E-3</c:v>
                </c:pt>
                <c:pt idx="153" formatCode="General">
                  <c:v>1.4896500000000023E-3</c:v>
                </c:pt>
                <c:pt idx="154" formatCode="General">
                  <c:v>1.4996500000000023E-3</c:v>
                </c:pt>
                <c:pt idx="155" formatCode="General">
                  <c:v>1.5096500000000024E-3</c:v>
                </c:pt>
                <c:pt idx="156" formatCode="General">
                  <c:v>1.5196500000000024E-3</c:v>
                </c:pt>
                <c:pt idx="157" formatCode="General">
                  <c:v>1.5296500000000024E-3</c:v>
                </c:pt>
                <c:pt idx="158" formatCode="General">
                  <c:v>1.5396500000000024E-3</c:v>
                </c:pt>
                <c:pt idx="159" formatCode="General">
                  <c:v>1.5496500000000025E-3</c:v>
                </c:pt>
                <c:pt idx="160" formatCode="General">
                  <c:v>1.5596500000000025E-3</c:v>
                </c:pt>
                <c:pt idx="161" formatCode="General">
                  <c:v>1.5696500000000025E-3</c:v>
                </c:pt>
                <c:pt idx="162" formatCode="General">
                  <c:v>1.5796500000000025E-3</c:v>
                </c:pt>
                <c:pt idx="163" formatCode="General">
                  <c:v>1.5896500000000026E-3</c:v>
                </c:pt>
                <c:pt idx="164" formatCode="General">
                  <c:v>1.5996500000000026E-3</c:v>
                </c:pt>
                <c:pt idx="165" formatCode="General">
                  <c:v>1.6096500000000026E-3</c:v>
                </c:pt>
                <c:pt idx="166" formatCode="General">
                  <c:v>1.6196500000000026E-3</c:v>
                </c:pt>
                <c:pt idx="167" formatCode="General">
                  <c:v>1.6296500000000027E-3</c:v>
                </c:pt>
                <c:pt idx="168" formatCode="General">
                  <c:v>1.6396500000000027E-3</c:v>
                </c:pt>
                <c:pt idx="169" formatCode="General">
                  <c:v>1.6496500000000027E-3</c:v>
                </c:pt>
                <c:pt idx="170" formatCode="General">
                  <c:v>1.6596500000000027E-3</c:v>
                </c:pt>
                <c:pt idx="171" formatCode="General">
                  <c:v>1.6696500000000028E-3</c:v>
                </c:pt>
                <c:pt idx="172" formatCode="General">
                  <c:v>1.6796500000000028E-3</c:v>
                </c:pt>
                <c:pt idx="173" formatCode="General">
                  <c:v>1.6896500000000028E-3</c:v>
                </c:pt>
                <c:pt idx="174" formatCode="General">
                  <c:v>1.6996500000000029E-3</c:v>
                </c:pt>
                <c:pt idx="175" formatCode="General">
                  <c:v>1.7096500000000029E-3</c:v>
                </c:pt>
                <c:pt idx="176" formatCode="General">
                  <c:v>1.7196500000000029E-3</c:v>
                </c:pt>
                <c:pt idx="177" formatCode="General">
                  <c:v>1.7296500000000029E-3</c:v>
                </c:pt>
                <c:pt idx="178" formatCode="General">
                  <c:v>1.739650000000003E-3</c:v>
                </c:pt>
                <c:pt idx="179" formatCode="General">
                  <c:v>1.749650000000003E-3</c:v>
                </c:pt>
                <c:pt idx="180" formatCode="General">
                  <c:v>1.759650000000003E-3</c:v>
                </c:pt>
                <c:pt idx="181" formatCode="General">
                  <c:v>1.769650000000003E-3</c:v>
                </c:pt>
                <c:pt idx="182" formatCode="General">
                  <c:v>1.7796500000000031E-3</c:v>
                </c:pt>
                <c:pt idx="183" formatCode="General">
                  <c:v>1.7896500000000031E-3</c:v>
                </c:pt>
                <c:pt idx="184" formatCode="General">
                  <c:v>1.7996500000000031E-3</c:v>
                </c:pt>
                <c:pt idx="185" formatCode="General">
                  <c:v>1.8096500000000031E-3</c:v>
                </c:pt>
                <c:pt idx="186" formatCode="General">
                  <c:v>1.8196500000000032E-3</c:v>
                </c:pt>
                <c:pt idx="187" formatCode="General">
                  <c:v>1.8296500000000032E-3</c:v>
                </c:pt>
                <c:pt idx="188" formatCode="General">
                  <c:v>1.8396500000000032E-3</c:v>
                </c:pt>
                <c:pt idx="189" formatCode="General">
                  <c:v>1.8496500000000032E-3</c:v>
                </c:pt>
                <c:pt idx="190" formatCode="General">
                  <c:v>1.8596500000000033E-3</c:v>
                </c:pt>
                <c:pt idx="191" formatCode="General">
                  <c:v>1.8696500000000033E-3</c:v>
                </c:pt>
                <c:pt idx="192" formatCode="General">
                  <c:v>1.8796500000000033E-3</c:v>
                </c:pt>
                <c:pt idx="193" formatCode="General">
                  <c:v>1.8896500000000033E-3</c:v>
                </c:pt>
                <c:pt idx="194" formatCode="General">
                  <c:v>1.8996500000000034E-3</c:v>
                </c:pt>
                <c:pt idx="195" formatCode="General">
                  <c:v>1.9096500000000034E-3</c:v>
                </c:pt>
                <c:pt idx="196" formatCode="General">
                  <c:v>1.9196500000000034E-3</c:v>
                </c:pt>
                <c:pt idx="197" formatCode="General">
                  <c:v>1.9296500000000035E-3</c:v>
                </c:pt>
                <c:pt idx="198" formatCode="General">
                  <c:v>1.9396500000000035E-3</c:v>
                </c:pt>
                <c:pt idx="199" formatCode="General">
                  <c:v>1.9496500000000035E-3</c:v>
                </c:pt>
                <c:pt idx="200" formatCode="General">
                  <c:v>1.9596500000000033E-3</c:v>
                </c:pt>
                <c:pt idx="201" formatCode="General">
                  <c:v>1.9696500000000033E-3</c:v>
                </c:pt>
                <c:pt idx="202" formatCode="General">
                  <c:v>1.9796500000000034E-3</c:v>
                </c:pt>
                <c:pt idx="203" formatCode="General">
                  <c:v>1.9896500000000034E-3</c:v>
                </c:pt>
                <c:pt idx="204" formatCode="General">
                  <c:v>1.9996500000000034E-3</c:v>
                </c:pt>
                <c:pt idx="205" formatCode="General">
                  <c:v>2.0096500000000034E-3</c:v>
                </c:pt>
                <c:pt idx="206" formatCode="General">
                  <c:v>2.0196500000000035E-3</c:v>
                </c:pt>
                <c:pt idx="207" formatCode="General">
                  <c:v>2.0296500000000035E-3</c:v>
                </c:pt>
                <c:pt idx="208" formatCode="General">
                  <c:v>2.0396500000000035E-3</c:v>
                </c:pt>
                <c:pt idx="209" formatCode="General">
                  <c:v>2.0496500000000036E-3</c:v>
                </c:pt>
                <c:pt idx="210" formatCode="General">
                  <c:v>2.0596500000000036E-3</c:v>
                </c:pt>
                <c:pt idx="211" formatCode="General">
                  <c:v>2.0696500000000036E-3</c:v>
                </c:pt>
                <c:pt idx="212" formatCode="General">
                  <c:v>2.0796500000000036E-3</c:v>
                </c:pt>
                <c:pt idx="213" formatCode="General">
                  <c:v>2.0896500000000037E-3</c:v>
                </c:pt>
                <c:pt idx="214" formatCode="General">
                  <c:v>2.0996500000000037E-3</c:v>
                </c:pt>
                <c:pt idx="215" formatCode="General">
                  <c:v>2.1096500000000037E-3</c:v>
                </c:pt>
                <c:pt idx="216" formatCode="General">
                  <c:v>2.1196500000000037E-3</c:v>
                </c:pt>
                <c:pt idx="217" formatCode="General">
                  <c:v>2.1296500000000038E-3</c:v>
                </c:pt>
                <c:pt idx="218" formatCode="General">
                  <c:v>2.1396500000000038E-3</c:v>
                </c:pt>
                <c:pt idx="219" formatCode="General">
                  <c:v>2.1496500000000038E-3</c:v>
                </c:pt>
                <c:pt idx="220" formatCode="General">
                  <c:v>2.1596500000000038E-3</c:v>
                </c:pt>
                <c:pt idx="221" formatCode="General">
                  <c:v>2.1696500000000039E-3</c:v>
                </c:pt>
                <c:pt idx="222" formatCode="General">
                  <c:v>2.1796500000000039E-3</c:v>
                </c:pt>
                <c:pt idx="223" formatCode="General">
                  <c:v>2.1896500000000039E-3</c:v>
                </c:pt>
                <c:pt idx="224" formatCode="General">
                  <c:v>2.1996500000000039E-3</c:v>
                </c:pt>
                <c:pt idx="225" formatCode="General">
                  <c:v>2.209650000000004E-3</c:v>
                </c:pt>
                <c:pt idx="226" formatCode="General">
                  <c:v>2.219650000000004E-3</c:v>
                </c:pt>
                <c:pt idx="227" formatCode="General">
                  <c:v>2.229650000000004E-3</c:v>
                </c:pt>
                <c:pt idx="228" formatCode="General">
                  <c:v>2.2396500000000041E-3</c:v>
                </c:pt>
                <c:pt idx="229" formatCode="General">
                  <c:v>2.2496500000000041E-3</c:v>
                </c:pt>
                <c:pt idx="230" formatCode="General">
                  <c:v>2.2596500000000041E-3</c:v>
                </c:pt>
                <c:pt idx="231" formatCode="General">
                  <c:v>2.2696500000000041E-3</c:v>
                </c:pt>
                <c:pt idx="232" formatCode="General">
                  <c:v>2.2796500000000042E-3</c:v>
                </c:pt>
                <c:pt idx="233" formatCode="General">
                  <c:v>2.2896500000000042E-3</c:v>
                </c:pt>
                <c:pt idx="234" formatCode="General">
                  <c:v>2.2996500000000042E-3</c:v>
                </c:pt>
                <c:pt idx="235" formatCode="General">
                  <c:v>2.3096500000000042E-3</c:v>
                </c:pt>
                <c:pt idx="236" formatCode="General">
                  <c:v>2.3196500000000043E-3</c:v>
                </c:pt>
                <c:pt idx="237" formatCode="General">
                  <c:v>2.3296500000000043E-3</c:v>
                </c:pt>
                <c:pt idx="238" formatCode="General">
                  <c:v>2.3396500000000043E-3</c:v>
                </c:pt>
                <c:pt idx="239" formatCode="General">
                  <c:v>2.3496500000000043E-3</c:v>
                </c:pt>
                <c:pt idx="240" formatCode="General">
                  <c:v>2.3596500000000044E-3</c:v>
                </c:pt>
                <c:pt idx="241" formatCode="General">
                  <c:v>2.3696500000000044E-3</c:v>
                </c:pt>
                <c:pt idx="242" formatCode="General">
                  <c:v>2.3796500000000044E-3</c:v>
                </c:pt>
                <c:pt idx="243" formatCode="General">
                  <c:v>2.3896500000000044E-3</c:v>
                </c:pt>
                <c:pt idx="244" formatCode="General">
                  <c:v>2.3996500000000045E-3</c:v>
                </c:pt>
                <c:pt idx="245" formatCode="General">
                  <c:v>2.4096500000000045E-3</c:v>
                </c:pt>
                <c:pt idx="246" formatCode="General">
                  <c:v>2.4196500000000045E-3</c:v>
                </c:pt>
                <c:pt idx="247" formatCode="General">
                  <c:v>2.4296500000000045E-3</c:v>
                </c:pt>
                <c:pt idx="248" formatCode="General">
                  <c:v>2.4396500000000046E-3</c:v>
                </c:pt>
                <c:pt idx="249" formatCode="General">
                  <c:v>2.4496500000000046E-3</c:v>
                </c:pt>
                <c:pt idx="250" formatCode="General">
                  <c:v>2.4596500000000046E-3</c:v>
                </c:pt>
                <c:pt idx="251" formatCode="General">
                  <c:v>2.4696500000000047E-3</c:v>
                </c:pt>
                <c:pt idx="252" formatCode="General">
                  <c:v>2.4796500000000047E-3</c:v>
                </c:pt>
                <c:pt idx="253" formatCode="General">
                  <c:v>2.4896500000000047E-3</c:v>
                </c:pt>
                <c:pt idx="254" formatCode="General">
                  <c:v>2.4996500000000047E-3</c:v>
                </c:pt>
                <c:pt idx="255" formatCode="General">
                  <c:v>2.5096500000000048E-3</c:v>
                </c:pt>
                <c:pt idx="256" formatCode="General">
                  <c:v>2.5196500000000048E-3</c:v>
                </c:pt>
                <c:pt idx="257" formatCode="General">
                  <c:v>2.5296500000000048E-3</c:v>
                </c:pt>
                <c:pt idx="258" formatCode="General">
                  <c:v>2.5396500000000048E-3</c:v>
                </c:pt>
                <c:pt idx="259" formatCode="General">
                  <c:v>2.5496500000000049E-3</c:v>
                </c:pt>
                <c:pt idx="260" formatCode="General">
                  <c:v>2.5596500000000049E-3</c:v>
                </c:pt>
                <c:pt idx="261" formatCode="General">
                  <c:v>2.5696500000000049E-3</c:v>
                </c:pt>
                <c:pt idx="262" formatCode="General">
                  <c:v>2.5796500000000049E-3</c:v>
                </c:pt>
                <c:pt idx="263" formatCode="General">
                  <c:v>2.589650000000005E-3</c:v>
                </c:pt>
                <c:pt idx="264" formatCode="General">
                  <c:v>2.599650000000005E-3</c:v>
                </c:pt>
                <c:pt idx="265" formatCode="General">
                  <c:v>2.609650000000005E-3</c:v>
                </c:pt>
                <c:pt idx="266" formatCode="General">
                  <c:v>2.619650000000005E-3</c:v>
                </c:pt>
                <c:pt idx="267" formatCode="General">
                  <c:v>2.6296500000000051E-3</c:v>
                </c:pt>
                <c:pt idx="268" formatCode="General">
                  <c:v>2.6396500000000051E-3</c:v>
                </c:pt>
                <c:pt idx="269" formatCode="General">
                  <c:v>2.6496500000000051E-3</c:v>
                </c:pt>
                <c:pt idx="270" formatCode="General">
                  <c:v>2.6596500000000052E-3</c:v>
                </c:pt>
                <c:pt idx="271" formatCode="General">
                  <c:v>2.6696500000000052E-3</c:v>
                </c:pt>
                <c:pt idx="272" formatCode="General">
                  <c:v>2.6796500000000052E-3</c:v>
                </c:pt>
                <c:pt idx="273" formatCode="General">
                  <c:v>2.6896500000000052E-3</c:v>
                </c:pt>
                <c:pt idx="274" formatCode="General">
                  <c:v>2.6996500000000053E-3</c:v>
                </c:pt>
                <c:pt idx="275" formatCode="General">
                  <c:v>2.7096500000000053E-3</c:v>
                </c:pt>
                <c:pt idx="276" formatCode="General">
                  <c:v>2.7196500000000053E-3</c:v>
                </c:pt>
                <c:pt idx="277" formatCode="General">
                  <c:v>2.7296500000000053E-3</c:v>
                </c:pt>
                <c:pt idx="278" formatCode="General">
                  <c:v>2.7396500000000054E-3</c:v>
                </c:pt>
                <c:pt idx="279" formatCode="General">
                  <c:v>2.7496500000000054E-3</c:v>
                </c:pt>
                <c:pt idx="280" formatCode="General">
                  <c:v>2.7596500000000054E-3</c:v>
                </c:pt>
                <c:pt idx="281" formatCode="General">
                  <c:v>2.7696500000000054E-3</c:v>
                </c:pt>
                <c:pt idx="282" formatCode="General">
                  <c:v>2.7796500000000055E-3</c:v>
                </c:pt>
                <c:pt idx="283" formatCode="General">
                  <c:v>2.7896500000000055E-3</c:v>
                </c:pt>
                <c:pt idx="284" formatCode="General">
                  <c:v>2.7996500000000055E-3</c:v>
                </c:pt>
                <c:pt idx="285" formatCode="General">
                  <c:v>2.8096500000000055E-3</c:v>
                </c:pt>
                <c:pt idx="286" formatCode="General">
                  <c:v>2.8196500000000056E-3</c:v>
                </c:pt>
                <c:pt idx="287" formatCode="General">
                  <c:v>2.8296500000000056E-3</c:v>
                </c:pt>
                <c:pt idx="288" formatCode="General">
                  <c:v>2.8396500000000056E-3</c:v>
                </c:pt>
                <c:pt idx="289" formatCode="General">
                  <c:v>2.8496500000000057E-3</c:v>
                </c:pt>
                <c:pt idx="290" formatCode="General">
                  <c:v>2.8596500000000057E-3</c:v>
                </c:pt>
                <c:pt idx="291" formatCode="General">
                  <c:v>2.8696500000000057E-3</c:v>
                </c:pt>
                <c:pt idx="292" formatCode="General">
                  <c:v>2.8796500000000057E-3</c:v>
                </c:pt>
                <c:pt idx="293" formatCode="General">
                  <c:v>2.8896500000000058E-3</c:v>
                </c:pt>
                <c:pt idx="294" formatCode="General">
                  <c:v>2.8996500000000058E-3</c:v>
                </c:pt>
                <c:pt idx="295" formatCode="General">
                  <c:v>2.9096500000000058E-3</c:v>
                </c:pt>
                <c:pt idx="296" formatCode="General">
                  <c:v>2.9196500000000058E-3</c:v>
                </c:pt>
                <c:pt idx="297" formatCode="General">
                  <c:v>2.9296500000000059E-3</c:v>
                </c:pt>
                <c:pt idx="298" formatCode="General">
                  <c:v>2.9396500000000059E-3</c:v>
                </c:pt>
                <c:pt idx="299" formatCode="General">
                  <c:v>2.9496500000000059E-3</c:v>
                </c:pt>
                <c:pt idx="300" formatCode="General">
                  <c:v>2.9596500000000059E-3</c:v>
                </c:pt>
                <c:pt idx="301" formatCode="General">
                  <c:v>2.969650000000006E-3</c:v>
                </c:pt>
                <c:pt idx="302" formatCode="General">
                  <c:v>2.979650000000006E-3</c:v>
                </c:pt>
                <c:pt idx="303" formatCode="General">
                  <c:v>2.989650000000006E-3</c:v>
                </c:pt>
                <c:pt idx="304" formatCode="General">
                  <c:v>2.999650000000006E-3</c:v>
                </c:pt>
                <c:pt idx="305" formatCode="General">
                  <c:v>3.0096500000000061E-3</c:v>
                </c:pt>
                <c:pt idx="306" formatCode="General">
                  <c:v>3.0196500000000061E-3</c:v>
                </c:pt>
                <c:pt idx="307" formatCode="General">
                  <c:v>3.0296500000000061E-3</c:v>
                </c:pt>
                <c:pt idx="308" formatCode="General">
                  <c:v>3.0396500000000061E-3</c:v>
                </c:pt>
                <c:pt idx="309" formatCode="General">
                  <c:v>3.0496500000000062E-3</c:v>
                </c:pt>
                <c:pt idx="310" formatCode="General">
                  <c:v>3.0596500000000062E-3</c:v>
                </c:pt>
                <c:pt idx="311" formatCode="General">
                  <c:v>3.0696500000000062E-3</c:v>
                </c:pt>
                <c:pt idx="312" formatCode="General">
                  <c:v>3.0796500000000063E-3</c:v>
                </c:pt>
                <c:pt idx="313" formatCode="General">
                  <c:v>3.0896500000000063E-3</c:v>
                </c:pt>
                <c:pt idx="314" formatCode="General">
                  <c:v>3.0996500000000063E-3</c:v>
                </c:pt>
                <c:pt idx="315" formatCode="General">
                  <c:v>3.1096500000000063E-3</c:v>
                </c:pt>
                <c:pt idx="316" formatCode="General">
                  <c:v>3.1196500000000064E-3</c:v>
                </c:pt>
              </c:numCache>
            </c:numRef>
          </c:xVal>
          <c:yVal>
            <c:numRef>
              <c:f>'ECN10 - M  1hole - Ammonia'!$L$4:$L$320</c:f>
              <c:numCache>
                <c:formatCode>0.00E+00</c:formatCode>
                <c:ptCount val="317"/>
                <c:pt idx="0">
                  <c:v>7.0051817723350395E-6</c:v>
                </c:pt>
                <c:pt idx="1">
                  <c:v>7.0521489663913874E-6</c:v>
                </c:pt>
                <c:pt idx="2">
                  <c:v>5.3574796682593796E-6</c:v>
                </c:pt>
                <c:pt idx="3">
                  <c:v>1.5590932747973591E-6</c:v>
                </c:pt>
                <c:pt idx="4">
                  <c:v>9.988409332367799E-6</c:v>
                </c:pt>
                <c:pt idx="5">
                  <c:v>6.5918963487771691E-5</c:v>
                </c:pt>
                <c:pt idx="6">
                  <c:v>2.1114533914878649E-4</c:v>
                </c:pt>
                <c:pt idx="7">
                  <c:v>4.5557580202413336E-4</c:v>
                </c:pt>
                <c:pt idx="8">
                  <c:v>7.8486387507937139E-4</c:v>
                </c:pt>
                <c:pt idx="9">
                  <c:v>1.1726169798891395E-3</c:v>
                </c:pt>
                <c:pt idx="10">
                  <c:v>1.5550510826585621E-3</c:v>
                </c:pt>
                <c:pt idx="11">
                  <c:v>1.8527212343675888E-3</c:v>
                </c:pt>
                <c:pt idx="12">
                  <c:v>2.0447074144237906E-3</c:v>
                </c:pt>
                <c:pt idx="13">
                  <c:v>2.1510583931790336E-3</c:v>
                </c:pt>
                <c:pt idx="14">
                  <c:v>2.1807356206744234E-3</c:v>
                </c:pt>
                <c:pt idx="15">
                  <c:v>2.157117000229151E-3</c:v>
                </c:pt>
                <c:pt idx="16">
                  <c:v>2.1134407352845414E-3</c:v>
                </c:pt>
                <c:pt idx="17">
                  <c:v>2.0653482016270521E-3</c:v>
                </c:pt>
                <c:pt idx="18">
                  <c:v>2.0200197106866537E-3</c:v>
                </c:pt>
                <c:pt idx="19">
                  <c:v>1.9867208126446972E-3</c:v>
                </c:pt>
                <c:pt idx="20">
                  <c:v>1.9695320676625114E-3</c:v>
                </c:pt>
                <c:pt idx="21">
                  <c:v>1.9737791854516438E-3</c:v>
                </c:pt>
                <c:pt idx="22">
                  <c:v>1.9967821314841989E-3</c:v>
                </c:pt>
                <c:pt idx="23">
                  <c:v>2.0215839338665401E-3</c:v>
                </c:pt>
                <c:pt idx="24">
                  <c:v>2.0379762097639674E-3</c:v>
                </c:pt>
                <c:pt idx="25">
                  <c:v>2.048446659920464E-3</c:v>
                </c:pt>
                <c:pt idx="26">
                  <c:v>2.0551918293887773E-3</c:v>
                </c:pt>
                <c:pt idx="27">
                  <c:v>2.0575539273028896E-3</c:v>
                </c:pt>
                <c:pt idx="28">
                  <c:v>2.0604861472573303E-3</c:v>
                </c:pt>
                <c:pt idx="29">
                  <c:v>2.0703523227077083E-3</c:v>
                </c:pt>
                <c:pt idx="30">
                  <c:v>2.0852895508013817E-3</c:v>
                </c:pt>
                <c:pt idx="31">
                  <c:v>2.0996263172421543E-3</c:v>
                </c:pt>
                <c:pt idx="32">
                  <c:v>2.1120208362641175E-3</c:v>
                </c:pt>
                <c:pt idx="33">
                  <c:v>2.1220274356755033E-3</c:v>
                </c:pt>
                <c:pt idx="34">
                  <c:v>2.1269258206272211E-3</c:v>
                </c:pt>
                <c:pt idx="35">
                  <c:v>2.1267825020624153E-3</c:v>
                </c:pt>
                <c:pt idx="36">
                  <c:v>2.1252768581191857E-3</c:v>
                </c:pt>
                <c:pt idx="37">
                  <c:v>2.1249309865884821E-3</c:v>
                </c:pt>
                <c:pt idx="38">
                  <c:v>2.1256613569884506E-3</c:v>
                </c:pt>
                <c:pt idx="39">
                  <c:v>2.1269645290487114E-3</c:v>
                </c:pt>
                <c:pt idx="40">
                  <c:v>2.1280392097390521E-3</c:v>
                </c:pt>
                <c:pt idx="41">
                  <c:v>2.127361898848391E-3</c:v>
                </c:pt>
                <c:pt idx="42">
                  <c:v>2.1240601382443687E-3</c:v>
                </c:pt>
                <c:pt idx="43">
                  <c:v>2.1187127535476549E-3</c:v>
                </c:pt>
                <c:pt idx="44">
                  <c:v>2.1129615018712633E-3</c:v>
                </c:pt>
                <c:pt idx="45">
                  <c:v>2.1092122768537379E-3</c:v>
                </c:pt>
                <c:pt idx="46">
                  <c:v>2.109121622693816E-3</c:v>
                </c:pt>
                <c:pt idx="47">
                  <c:v>2.1118620720970483E-3</c:v>
                </c:pt>
                <c:pt idx="48">
                  <c:v>2.1153978077506738E-3</c:v>
                </c:pt>
                <c:pt idx="49">
                  <c:v>2.1182780241647057E-3</c:v>
                </c:pt>
                <c:pt idx="50">
                  <c:v>2.1186686713609662E-3</c:v>
                </c:pt>
                <c:pt idx="51">
                  <c:v>2.1147621519208748E-3</c:v>
                </c:pt>
                <c:pt idx="52">
                  <c:v>2.1074362724026133E-3</c:v>
                </c:pt>
                <c:pt idx="53">
                  <c:v>2.0997088240177464E-3</c:v>
                </c:pt>
                <c:pt idx="54">
                  <c:v>2.0935717385609049E-3</c:v>
                </c:pt>
                <c:pt idx="55">
                  <c:v>2.0897125948925498E-3</c:v>
                </c:pt>
                <c:pt idx="56">
                  <c:v>2.0888315909250916E-3</c:v>
                </c:pt>
                <c:pt idx="57">
                  <c:v>2.090839735860728E-3</c:v>
                </c:pt>
                <c:pt idx="58">
                  <c:v>2.0950606026803559E-3</c:v>
                </c:pt>
                <c:pt idx="59">
                  <c:v>2.1002062583966408E-3</c:v>
                </c:pt>
                <c:pt idx="60">
                  <c:v>2.1050006285443985E-3</c:v>
                </c:pt>
                <c:pt idx="61">
                  <c:v>2.10868054949697E-3</c:v>
                </c:pt>
                <c:pt idx="62">
                  <c:v>2.110383151173218E-3</c:v>
                </c:pt>
                <c:pt idx="63">
                  <c:v>2.1091907851810208E-3</c:v>
                </c:pt>
                <c:pt idx="64">
                  <c:v>2.1049651601739859E-3</c:v>
                </c:pt>
                <c:pt idx="65">
                  <c:v>2.1049651601739859E-3</c:v>
                </c:pt>
                <c:pt idx="66">
                  <c:v>2.1049651601739859E-3</c:v>
                </c:pt>
                <c:pt idx="67">
                  <c:v>2.1049651601739859E-3</c:v>
                </c:pt>
                <c:pt idx="68">
                  <c:v>2.1049651601739859E-3</c:v>
                </c:pt>
                <c:pt idx="69">
                  <c:v>2.1049651601739859E-3</c:v>
                </c:pt>
                <c:pt idx="70">
                  <c:v>2.1049651601739859E-3</c:v>
                </c:pt>
                <c:pt idx="71">
                  <c:v>2.1049651601739859E-3</c:v>
                </c:pt>
                <c:pt idx="72">
                  <c:v>2.1049651601739859E-3</c:v>
                </c:pt>
                <c:pt idx="73">
                  <c:v>2.1049651601739859E-3</c:v>
                </c:pt>
                <c:pt idx="74">
                  <c:v>2.1049651601739859E-3</c:v>
                </c:pt>
                <c:pt idx="75">
                  <c:v>2.1049651601739859E-3</c:v>
                </c:pt>
                <c:pt idx="76">
                  <c:v>2.1049651601739859E-3</c:v>
                </c:pt>
                <c:pt idx="77">
                  <c:v>2.1049651601739859E-3</c:v>
                </c:pt>
                <c:pt idx="78">
                  <c:v>2.1049651601739859E-3</c:v>
                </c:pt>
                <c:pt idx="79">
                  <c:v>2.1049651601739859E-3</c:v>
                </c:pt>
                <c:pt idx="80">
                  <c:v>2.1049651601739859E-3</c:v>
                </c:pt>
                <c:pt idx="81">
                  <c:v>2.1049651601739859E-3</c:v>
                </c:pt>
                <c:pt idx="82">
                  <c:v>2.1049651601739859E-3</c:v>
                </c:pt>
                <c:pt idx="83">
                  <c:v>2.1049651601739859E-3</c:v>
                </c:pt>
                <c:pt idx="84">
                  <c:v>2.1049651601739859E-3</c:v>
                </c:pt>
                <c:pt idx="85">
                  <c:v>2.1049651601739859E-3</c:v>
                </c:pt>
                <c:pt idx="86">
                  <c:v>2.1049651601739859E-3</c:v>
                </c:pt>
                <c:pt idx="87">
                  <c:v>2.1049651601739859E-3</c:v>
                </c:pt>
                <c:pt idx="88">
                  <c:v>2.1049651601739859E-3</c:v>
                </c:pt>
                <c:pt idx="89">
                  <c:v>2.1049651601739859E-3</c:v>
                </c:pt>
                <c:pt idx="90">
                  <c:v>2.1049651601739859E-3</c:v>
                </c:pt>
                <c:pt idx="91">
                  <c:v>2.1049651601739859E-3</c:v>
                </c:pt>
                <c:pt idx="92">
                  <c:v>2.1049651601739859E-3</c:v>
                </c:pt>
                <c:pt idx="93">
                  <c:v>2.1049651601739859E-3</c:v>
                </c:pt>
                <c:pt idx="94">
                  <c:v>2.1049651601739859E-3</c:v>
                </c:pt>
                <c:pt idx="95">
                  <c:v>2.1049651601739859E-3</c:v>
                </c:pt>
                <c:pt idx="96">
                  <c:v>2.1049651601739859E-3</c:v>
                </c:pt>
                <c:pt idx="97">
                  <c:v>2.1049651601739859E-3</c:v>
                </c:pt>
                <c:pt idx="98">
                  <c:v>2.1049651601739859E-3</c:v>
                </c:pt>
                <c:pt idx="99">
                  <c:v>2.1049651601739859E-3</c:v>
                </c:pt>
                <c:pt idx="100">
                  <c:v>2.1049651601739859E-3</c:v>
                </c:pt>
                <c:pt idx="101">
                  <c:v>2.1049651601739859E-3</c:v>
                </c:pt>
                <c:pt idx="102">
                  <c:v>2.1049651601739859E-3</c:v>
                </c:pt>
                <c:pt idx="103">
                  <c:v>2.1049651601739859E-3</c:v>
                </c:pt>
                <c:pt idx="104">
                  <c:v>2.1049651601739859E-3</c:v>
                </c:pt>
                <c:pt idx="105">
                  <c:v>2.1049651601739859E-3</c:v>
                </c:pt>
                <c:pt idx="106">
                  <c:v>2.1049651601739859E-3</c:v>
                </c:pt>
                <c:pt idx="107">
                  <c:v>2.1049651601739859E-3</c:v>
                </c:pt>
                <c:pt idx="108">
                  <c:v>2.1049651601739859E-3</c:v>
                </c:pt>
                <c:pt idx="109">
                  <c:v>2.1049651601739859E-3</c:v>
                </c:pt>
                <c:pt idx="110">
                  <c:v>2.1049651601739859E-3</c:v>
                </c:pt>
                <c:pt idx="111">
                  <c:v>2.1049651601739859E-3</c:v>
                </c:pt>
                <c:pt idx="112">
                  <c:v>2.1049651601739859E-3</c:v>
                </c:pt>
                <c:pt idx="113">
                  <c:v>2.1049651601739859E-3</c:v>
                </c:pt>
                <c:pt idx="114">
                  <c:v>2.1049651601739859E-3</c:v>
                </c:pt>
                <c:pt idx="115">
                  <c:v>2.1049651601739859E-3</c:v>
                </c:pt>
                <c:pt idx="116">
                  <c:v>2.1049651601739859E-3</c:v>
                </c:pt>
                <c:pt idx="117">
                  <c:v>2.1049651601739859E-3</c:v>
                </c:pt>
                <c:pt idx="118">
                  <c:v>2.1049651601739859E-3</c:v>
                </c:pt>
                <c:pt idx="119">
                  <c:v>2.1049651601739859E-3</c:v>
                </c:pt>
                <c:pt idx="120">
                  <c:v>2.1049651601739859E-3</c:v>
                </c:pt>
                <c:pt idx="121">
                  <c:v>2.1049651601739859E-3</c:v>
                </c:pt>
                <c:pt idx="122">
                  <c:v>2.1049651601739859E-3</c:v>
                </c:pt>
                <c:pt idx="123">
                  <c:v>2.1049651601739859E-3</c:v>
                </c:pt>
                <c:pt idx="124">
                  <c:v>2.1049651601739859E-3</c:v>
                </c:pt>
                <c:pt idx="125">
                  <c:v>2.1049651601739859E-3</c:v>
                </c:pt>
                <c:pt idx="126">
                  <c:v>2.1049651601739859E-3</c:v>
                </c:pt>
                <c:pt idx="127">
                  <c:v>2.1049651601739859E-3</c:v>
                </c:pt>
                <c:pt idx="128">
                  <c:v>2.1049651601739859E-3</c:v>
                </c:pt>
                <c:pt idx="129">
                  <c:v>2.1049651601739859E-3</c:v>
                </c:pt>
                <c:pt idx="130">
                  <c:v>2.1049651601739859E-3</c:v>
                </c:pt>
                <c:pt idx="131">
                  <c:v>2.1049651601739859E-3</c:v>
                </c:pt>
                <c:pt idx="132">
                  <c:v>2.1049651601739859E-3</c:v>
                </c:pt>
                <c:pt idx="133">
                  <c:v>2.1049651601739859E-3</c:v>
                </c:pt>
                <c:pt idx="134">
                  <c:v>2.1049651601739859E-3</c:v>
                </c:pt>
                <c:pt idx="135">
                  <c:v>2.1049651601739859E-3</c:v>
                </c:pt>
                <c:pt idx="136">
                  <c:v>2.1049651601739859E-3</c:v>
                </c:pt>
                <c:pt idx="137">
                  <c:v>2.1049651601739859E-3</c:v>
                </c:pt>
                <c:pt idx="138">
                  <c:v>2.1049651601739859E-3</c:v>
                </c:pt>
                <c:pt idx="139">
                  <c:v>2.1049651601739859E-3</c:v>
                </c:pt>
                <c:pt idx="140">
                  <c:v>2.1049651601739859E-3</c:v>
                </c:pt>
                <c:pt idx="141">
                  <c:v>2.1049651601739859E-3</c:v>
                </c:pt>
                <c:pt idx="142">
                  <c:v>2.1049651601739859E-3</c:v>
                </c:pt>
                <c:pt idx="143">
                  <c:v>2.1049651601739859E-3</c:v>
                </c:pt>
                <c:pt idx="144">
                  <c:v>2.1049651601739859E-3</c:v>
                </c:pt>
                <c:pt idx="145">
                  <c:v>2.1049651601739859E-3</c:v>
                </c:pt>
                <c:pt idx="146">
                  <c:v>2.1049651601739859E-3</c:v>
                </c:pt>
                <c:pt idx="147">
                  <c:v>2.1049651601739859E-3</c:v>
                </c:pt>
                <c:pt idx="148">
                  <c:v>2.1049651601739859E-3</c:v>
                </c:pt>
                <c:pt idx="149">
                  <c:v>2.1049651601739859E-3</c:v>
                </c:pt>
                <c:pt idx="150">
                  <c:v>2.1049651601739859E-3</c:v>
                </c:pt>
                <c:pt idx="151">
                  <c:v>2.1049651601739859E-3</c:v>
                </c:pt>
                <c:pt idx="152">
                  <c:v>2.1049651601739859E-3</c:v>
                </c:pt>
                <c:pt idx="153">
                  <c:v>2.1049651601739859E-3</c:v>
                </c:pt>
                <c:pt idx="154">
                  <c:v>2.1049651601739859E-3</c:v>
                </c:pt>
                <c:pt idx="155">
                  <c:v>2.1049651601739859E-3</c:v>
                </c:pt>
                <c:pt idx="156">
                  <c:v>2.1049651601739859E-3</c:v>
                </c:pt>
                <c:pt idx="157">
                  <c:v>2.1049651601739859E-3</c:v>
                </c:pt>
                <c:pt idx="158">
                  <c:v>2.1049651601739859E-3</c:v>
                </c:pt>
                <c:pt idx="159">
                  <c:v>2.1049651601739859E-3</c:v>
                </c:pt>
                <c:pt idx="160">
                  <c:v>2.1049651601739859E-3</c:v>
                </c:pt>
                <c:pt idx="161">
                  <c:v>2.1049651601739859E-3</c:v>
                </c:pt>
                <c:pt idx="162">
                  <c:v>2.1049651601739859E-3</c:v>
                </c:pt>
                <c:pt idx="163">
                  <c:v>2.1049651601739859E-3</c:v>
                </c:pt>
                <c:pt idx="164">
                  <c:v>2.1049651601739859E-3</c:v>
                </c:pt>
                <c:pt idx="165">
                  <c:v>2.1049651601739859E-3</c:v>
                </c:pt>
                <c:pt idx="166">
                  <c:v>2.1049651601739859E-3</c:v>
                </c:pt>
                <c:pt idx="167">
                  <c:v>2.1049651601739859E-3</c:v>
                </c:pt>
                <c:pt idx="168">
                  <c:v>2.1049651601739859E-3</c:v>
                </c:pt>
                <c:pt idx="169">
                  <c:v>2.1049651601739859E-3</c:v>
                </c:pt>
                <c:pt idx="170">
                  <c:v>2.1049651601739859E-3</c:v>
                </c:pt>
                <c:pt idx="171">
                  <c:v>2.1049651601739859E-3</c:v>
                </c:pt>
                <c:pt idx="172">
                  <c:v>2.1049651601739859E-3</c:v>
                </c:pt>
                <c:pt idx="173">
                  <c:v>2.1049651601739859E-3</c:v>
                </c:pt>
                <c:pt idx="174">
                  <c:v>2.1049651601739859E-3</c:v>
                </c:pt>
                <c:pt idx="175">
                  <c:v>2.1049651601739859E-3</c:v>
                </c:pt>
                <c:pt idx="176">
                  <c:v>2.1049651601739859E-3</c:v>
                </c:pt>
                <c:pt idx="177">
                  <c:v>2.1049651601739859E-3</c:v>
                </c:pt>
                <c:pt idx="178">
                  <c:v>2.1049651601739859E-3</c:v>
                </c:pt>
                <c:pt idx="179">
                  <c:v>2.1049651601739859E-3</c:v>
                </c:pt>
                <c:pt idx="180">
                  <c:v>2.1049651601739859E-3</c:v>
                </c:pt>
                <c:pt idx="181">
                  <c:v>2.1049651601739859E-3</c:v>
                </c:pt>
                <c:pt idx="182">
                  <c:v>2.1049651601739859E-3</c:v>
                </c:pt>
                <c:pt idx="183">
                  <c:v>2.1049651601739859E-3</c:v>
                </c:pt>
                <c:pt idx="184">
                  <c:v>2.1049651601739859E-3</c:v>
                </c:pt>
                <c:pt idx="185">
                  <c:v>2.1049651601739859E-3</c:v>
                </c:pt>
                <c:pt idx="186">
                  <c:v>2.1049651601739859E-3</c:v>
                </c:pt>
                <c:pt idx="187">
                  <c:v>2.1049651601739859E-3</c:v>
                </c:pt>
                <c:pt idx="188">
                  <c:v>2.1049651601739859E-3</c:v>
                </c:pt>
                <c:pt idx="189">
                  <c:v>2.1049651601739859E-3</c:v>
                </c:pt>
                <c:pt idx="190">
                  <c:v>2.1049651601739859E-3</c:v>
                </c:pt>
                <c:pt idx="191">
                  <c:v>2.1049651601739859E-3</c:v>
                </c:pt>
                <c:pt idx="192">
                  <c:v>2.1049651601739859E-3</c:v>
                </c:pt>
                <c:pt idx="193">
                  <c:v>2.1049651601739859E-3</c:v>
                </c:pt>
                <c:pt idx="194">
                  <c:v>2.1049651601739859E-3</c:v>
                </c:pt>
                <c:pt idx="195">
                  <c:v>2.1049651601739859E-3</c:v>
                </c:pt>
                <c:pt idx="196">
                  <c:v>2.1049651601739859E-3</c:v>
                </c:pt>
                <c:pt idx="197">
                  <c:v>2.1049651601739859E-3</c:v>
                </c:pt>
                <c:pt idx="198">
                  <c:v>2.1049651601739859E-3</c:v>
                </c:pt>
                <c:pt idx="199">
                  <c:v>2.1049651601739859E-3</c:v>
                </c:pt>
                <c:pt idx="200">
                  <c:v>2.1049651601739859E-3</c:v>
                </c:pt>
                <c:pt idx="201">
                  <c:v>2.1049651601739859E-3</c:v>
                </c:pt>
                <c:pt idx="202">
                  <c:v>2.1049651601739859E-3</c:v>
                </c:pt>
                <c:pt idx="203">
                  <c:v>2.1049651601739859E-3</c:v>
                </c:pt>
                <c:pt idx="204">
                  <c:v>2.1049651601739859E-3</c:v>
                </c:pt>
                <c:pt idx="205">
                  <c:v>2.1049651601739859E-3</c:v>
                </c:pt>
                <c:pt idx="206">
                  <c:v>2.1049651601739859E-3</c:v>
                </c:pt>
                <c:pt idx="207">
                  <c:v>2.1049651601739859E-3</c:v>
                </c:pt>
                <c:pt idx="208">
                  <c:v>2.1049651601739859E-3</c:v>
                </c:pt>
                <c:pt idx="209">
                  <c:v>2.1049651601739859E-3</c:v>
                </c:pt>
                <c:pt idx="210">
                  <c:v>2.1049651601739859E-3</c:v>
                </c:pt>
                <c:pt idx="211">
                  <c:v>2.1049651601739859E-3</c:v>
                </c:pt>
                <c:pt idx="212">
                  <c:v>2.1049651601739859E-3</c:v>
                </c:pt>
                <c:pt idx="213">
                  <c:v>2.1049651601739859E-3</c:v>
                </c:pt>
                <c:pt idx="214">
                  <c:v>2.1049651601739859E-3</c:v>
                </c:pt>
                <c:pt idx="215">
                  <c:v>2.1049651601739859E-3</c:v>
                </c:pt>
                <c:pt idx="216">
                  <c:v>2.1049651601739859E-3</c:v>
                </c:pt>
                <c:pt idx="217">
                  <c:v>2.1049651601739859E-3</c:v>
                </c:pt>
                <c:pt idx="218">
                  <c:v>2.1049651601739859E-3</c:v>
                </c:pt>
                <c:pt idx="219">
                  <c:v>2.1049651601739859E-3</c:v>
                </c:pt>
                <c:pt idx="220">
                  <c:v>2.1049651601739859E-3</c:v>
                </c:pt>
                <c:pt idx="221">
                  <c:v>2.1049651601739859E-3</c:v>
                </c:pt>
                <c:pt idx="222">
                  <c:v>2.1049651601739859E-3</c:v>
                </c:pt>
                <c:pt idx="223">
                  <c:v>2.1049651601739859E-3</c:v>
                </c:pt>
                <c:pt idx="224">
                  <c:v>2.1049651601739859E-3</c:v>
                </c:pt>
                <c:pt idx="225">
                  <c:v>2.1049651601739859E-3</c:v>
                </c:pt>
                <c:pt idx="226">
                  <c:v>2.1049651601739859E-3</c:v>
                </c:pt>
                <c:pt idx="227">
                  <c:v>2.1049651601739859E-3</c:v>
                </c:pt>
                <c:pt idx="228">
                  <c:v>2.1049651601739859E-3</c:v>
                </c:pt>
                <c:pt idx="229">
                  <c:v>2.1049651601739859E-3</c:v>
                </c:pt>
                <c:pt idx="230">
                  <c:v>2.1049651601739859E-3</c:v>
                </c:pt>
                <c:pt idx="231">
                  <c:v>2.1049651601739859E-3</c:v>
                </c:pt>
                <c:pt idx="232">
                  <c:v>2.1049651601739859E-3</c:v>
                </c:pt>
                <c:pt idx="233">
                  <c:v>2.1049651601739859E-3</c:v>
                </c:pt>
                <c:pt idx="234">
                  <c:v>2.1049651601739859E-3</c:v>
                </c:pt>
                <c:pt idx="235">
                  <c:v>2.1049651601739859E-3</c:v>
                </c:pt>
                <c:pt idx="236">
                  <c:v>2.1049651601739859E-3</c:v>
                </c:pt>
                <c:pt idx="237">
                  <c:v>2.1049651601739859E-3</c:v>
                </c:pt>
                <c:pt idx="238">
                  <c:v>2.1049651601739859E-3</c:v>
                </c:pt>
                <c:pt idx="239">
                  <c:v>2.1049651601739859E-3</c:v>
                </c:pt>
                <c:pt idx="240">
                  <c:v>2.1049651601739859E-3</c:v>
                </c:pt>
                <c:pt idx="241">
                  <c:v>2.1049651601739859E-3</c:v>
                </c:pt>
                <c:pt idx="242">
                  <c:v>2.1049651601739859E-3</c:v>
                </c:pt>
                <c:pt idx="243">
                  <c:v>2.1049651601739859E-3</c:v>
                </c:pt>
                <c:pt idx="244">
                  <c:v>2.1049651601739859E-3</c:v>
                </c:pt>
                <c:pt idx="245">
                  <c:v>2.1049651601739859E-3</c:v>
                </c:pt>
                <c:pt idx="246">
                  <c:v>2.1049651601739859E-3</c:v>
                </c:pt>
                <c:pt idx="247">
                  <c:v>2.1049651601739859E-3</c:v>
                </c:pt>
                <c:pt idx="248">
                  <c:v>2.1049651601739859E-3</c:v>
                </c:pt>
                <c:pt idx="249">
                  <c:v>2.1049651601739859E-3</c:v>
                </c:pt>
                <c:pt idx="250">
                  <c:v>2.1049651601739859E-3</c:v>
                </c:pt>
                <c:pt idx="251">
                  <c:v>2.1049651601739859E-3</c:v>
                </c:pt>
                <c:pt idx="252">
                  <c:v>2.1049651601739859E-3</c:v>
                </c:pt>
                <c:pt idx="253">
                  <c:v>2.1049651601739859E-3</c:v>
                </c:pt>
                <c:pt idx="254">
                  <c:v>2.1049651601739859E-3</c:v>
                </c:pt>
                <c:pt idx="255">
                  <c:v>2.1049651601739859E-3</c:v>
                </c:pt>
                <c:pt idx="256">
                  <c:v>2.1049651601739859E-3</c:v>
                </c:pt>
                <c:pt idx="257">
                  <c:v>2.1049651601739859E-3</c:v>
                </c:pt>
                <c:pt idx="258">
                  <c:v>2.1049651601739859E-3</c:v>
                </c:pt>
                <c:pt idx="259">
                  <c:v>2.1049651601739859E-3</c:v>
                </c:pt>
                <c:pt idx="260">
                  <c:v>2.1049651601739859E-3</c:v>
                </c:pt>
                <c:pt idx="261">
                  <c:v>2.1049651601739859E-3</c:v>
                </c:pt>
                <c:pt idx="262">
                  <c:v>2.1049651601739859E-3</c:v>
                </c:pt>
                <c:pt idx="263">
                  <c:v>2.1049651601739859E-3</c:v>
                </c:pt>
                <c:pt idx="264">
                  <c:v>2.1049651601739859E-3</c:v>
                </c:pt>
                <c:pt idx="265">
                  <c:v>2.0985300597877788E-3</c:v>
                </c:pt>
                <c:pt idx="266">
                  <c:v>2.0908423935226948E-3</c:v>
                </c:pt>
                <c:pt idx="267">
                  <c:v>2.0831296422056905E-3</c:v>
                </c:pt>
                <c:pt idx="268">
                  <c:v>2.0751543315846864E-3</c:v>
                </c:pt>
                <c:pt idx="269">
                  <c:v>2.0654686253019643E-3</c:v>
                </c:pt>
                <c:pt idx="270">
                  <c:v>2.052948104996503E-3</c:v>
                </c:pt>
                <c:pt idx="271">
                  <c:v>2.0359806547771467E-3</c:v>
                </c:pt>
                <c:pt idx="272">
                  <c:v>2.0116488789631739E-3</c:v>
                </c:pt>
                <c:pt idx="273">
                  <c:v>1.9775305437935032E-3</c:v>
                </c:pt>
                <c:pt idx="274">
                  <c:v>1.9319710387017553E-3</c:v>
                </c:pt>
                <c:pt idx="275">
                  <c:v>1.8696466036298104E-3</c:v>
                </c:pt>
                <c:pt idx="276">
                  <c:v>1.777427007319875E-3</c:v>
                </c:pt>
                <c:pt idx="277">
                  <c:v>1.6372518526556303E-3</c:v>
                </c:pt>
                <c:pt idx="278">
                  <c:v>1.4396379988998234E-3</c:v>
                </c:pt>
                <c:pt idx="279">
                  <c:v>1.1922670381357527E-3</c:v>
                </c:pt>
                <c:pt idx="280">
                  <c:v>9.0958269908645304E-4</c:v>
                </c:pt>
                <c:pt idx="281">
                  <c:v>6.2184425542176152E-4</c:v>
                </c:pt>
                <c:pt idx="282">
                  <c:v>3.7268603418212415E-4</c:v>
                </c:pt>
                <c:pt idx="283">
                  <c:v>1.9255408722474297E-4</c:v>
                </c:pt>
                <c:pt idx="284">
                  <c:v>7.6889118085455478E-5</c:v>
                </c:pt>
                <c:pt idx="285">
                  <c:v>1.7912215467808164E-5</c:v>
                </c:pt>
                <c:pt idx="286">
                  <c:v>-2.7972659912813862E-8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47C8-4DFA-A254-229767732F2D}"/>
            </c:ext>
          </c:extLst>
        </c:ser>
        <c:ser>
          <c:idx val="8"/>
          <c:order val="2"/>
          <c:tx>
            <c:strRef>
              <c:f>'ECN10 - M  1hole - Ammonia'!$K$2</c:f>
              <c:strCache>
                <c:ptCount val="1"/>
                <c:pt idx="0">
                  <c:v>200-1</c:v>
                </c:pt>
              </c:strCache>
            </c:strRef>
          </c:tx>
          <c:spPr>
            <a:ln w="12700" cap="rnd">
              <a:solidFill>
                <a:srgbClr val="FF0000"/>
              </a:solidFill>
              <a:prstDash val="lgDashDot"/>
              <a:round/>
            </a:ln>
            <a:effectLst/>
          </c:spPr>
          <c:marker>
            <c:symbol val="none"/>
          </c:marker>
          <c:xVal>
            <c:numRef>
              <c:f>'ECN10 - M  1hole - Ammonia'!$A$4:$A$320</c:f>
              <c:numCache>
                <c:formatCode>0.00E+00</c:formatCode>
                <c:ptCount val="317"/>
                <c:pt idx="0">
                  <c:v>-4.0349999999999998E-5</c:v>
                </c:pt>
                <c:pt idx="1">
                  <c:v>-3.0349999999999999E-5</c:v>
                </c:pt>
                <c:pt idx="2">
                  <c:v>-2.035E-5</c:v>
                </c:pt>
                <c:pt idx="3">
                  <c:v>-1.0349999999999999E-5</c:v>
                </c:pt>
                <c:pt idx="4">
                  <c:v>-3.5000000000000099E-7</c:v>
                </c:pt>
                <c:pt idx="5">
                  <c:v>9.6499999999999906E-6</c:v>
                </c:pt>
                <c:pt idx="6">
                  <c:v>1.9649999999999902E-5</c:v>
                </c:pt>
                <c:pt idx="7">
                  <c:v>2.9649999999999901E-5</c:v>
                </c:pt>
                <c:pt idx="8">
                  <c:v>3.96499999999999E-5</c:v>
                </c:pt>
                <c:pt idx="9">
                  <c:v>4.9649999999999899E-5</c:v>
                </c:pt>
                <c:pt idx="10">
                  <c:v>5.9649999999999898E-5</c:v>
                </c:pt>
                <c:pt idx="11">
                  <c:v>6.9649999999999904E-5</c:v>
                </c:pt>
                <c:pt idx="12">
                  <c:v>7.9649999999999903E-5</c:v>
                </c:pt>
                <c:pt idx="13">
                  <c:v>8.9649999999999902E-5</c:v>
                </c:pt>
                <c:pt idx="14">
                  <c:v>9.9649999999999901E-5</c:v>
                </c:pt>
                <c:pt idx="15" formatCode="General">
                  <c:v>1.0964999999999901E-4</c:v>
                </c:pt>
                <c:pt idx="16" formatCode="General">
                  <c:v>1.1964999999999901E-4</c:v>
                </c:pt>
                <c:pt idx="17" formatCode="General">
                  <c:v>1.29649999999999E-4</c:v>
                </c:pt>
                <c:pt idx="18" formatCode="General">
                  <c:v>1.39649999999999E-4</c:v>
                </c:pt>
                <c:pt idx="19" formatCode="General">
                  <c:v>1.49649999999999E-4</c:v>
                </c:pt>
                <c:pt idx="20" formatCode="General">
                  <c:v>1.59649999999999E-4</c:v>
                </c:pt>
                <c:pt idx="21" formatCode="General">
                  <c:v>1.69649999999999E-4</c:v>
                </c:pt>
                <c:pt idx="22" formatCode="General">
                  <c:v>1.79649999999999E-4</c:v>
                </c:pt>
                <c:pt idx="23" formatCode="General">
                  <c:v>1.89649999999999E-4</c:v>
                </c:pt>
                <c:pt idx="24" formatCode="General">
                  <c:v>1.99649999999999E-4</c:v>
                </c:pt>
                <c:pt idx="25" formatCode="General">
                  <c:v>2.0965E-4</c:v>
                </c:pt>
                <c:pt idx="26" formatCode="General">
                  <c:v>2.19649999999999E-4</c:v>
                </c:pt>
                <c:pt idx="27" formatCode="General">
                  <c:v>2.29649999999999E-4</c:v>
                </c:pt>
                <c:pt idx="28" formatCode="General">
                  <c:v>2.3964999999999899E-4</c:v>
                </c:pt>
                <c:pt idx="29" formatCode="General">
                  <c:v>2.4965000000000002E-4</c:v>
                </c:pt>
                <c:pt idx="30" formatCode="General">
                  <c:v>2.5965E-4</c:v>
                </c:pt>
                <c:pt idx="31" formatCode="General">
                  <c:v>2.6964999999999899E-4</c:v>
                </c:pt>
                <c:pt idx="32" formatCode="General">
                  <c:v>2.7964999999999999E-4</c:v>
                </c:pt>
                <c:pt idx="33" formatCode="General">
                  <c:v>2.8965000000000002E-4</c:v>
                </c:pt>
                <c:pt idx="34" formatCode="General">
                  <c:v>2.9964999999999999E-4</c:v>
                </c:pt>
                <c:pt idx="35" formatCode="General">
                  <c:v>3.0964999999999899E-4</c:v>
                </c:pt>
                <c:pt idx="36" formatCode="General">
                  <c:v>3.1964999999999999E-4</c:v>
                </c:pt>
                <c:pt idx="37" formatCode="General">
                  <c:v>3.2965000000000002E-4</c:v>
                </c:pt>
                <c:pt idx="38" formatCode="General">
                  <c:v>3.3964999999999999E-4</c:v>
                </c:pt>
                <c:pt idx="39" formatCode="General">
                  <c:v>3.4964999999999899E-4</c:v>
                </c:pt>
                <c:pt idx="40" formatCode="General">
                  <c:v>3.5964999999999999E-4</c:v>
                </c:pt>
                <c:pt idx="41" formatCode="General">
                  <c:v>3.6965000000000001E-4</c:v>
                </c:pt>
                <c:pt idx="42" formatCode="General">
                  <c:v>3.7964999999999999E-4</c:v>
                </c:pt>
                <c:pt idx="43" formatCode="General">
                  <c:v>3.8964999999999898E-4</c:v>
                </c:pt>
                <c:pt idx="44" formatCode="General">
                  <c:v>3.9964999999999998E-4</c:v>
                </c:pt>
                <c:pt idx="45" formatCode="General">
                  <c:v>4.0965000000000001E-4</c:v>
                </c:pt>
                <c:pt idx="46" formatCode="General">
                  <c:v>4.1964999999999998E-4</c:v>
                </c:pt>
                <c:pt idx="47" formatCode="General">
                  <c:v>4.2964999999999898E-4</c:v>
                </c:pt>
                <c:pt idx="48" formatCode="General">
                  <c:v>4.3964999999999998E-4</c:v>
                </c:pt>
                <c:pt idx="49" formatCode="General">
                  <c:v>4.4965000000000001E-4</c:v>
                </c:pt>
                <c:pt idx="50" formatCode="General">
                  <c:v>4.5964999999999998E-4</c:v>
                </c:pt>
                <c:pt idx="51" formatCode="General">
                  <c:v>4.6964999999999897E-4</c:v>
                </c:pt>
                <c:pt idx="52" formatCode="General">
                  <c:v>4.7964999999999998E-4</c:v>
                </c:pt>
                <c:pt idx="53" formatCode="General">
                  <c:v>4.8965E-4</c:v>
                </c:pt>
                <c:pt idx="54" formatCode="General">
                  <c:v>4.9964999999999905E-4</c:v>
                </c:pt>
                <c:pt idx="55" formatCode="General">
                  <c:v>5.0964999999999995E-4</c:v>
                </c:pt>
                <c:pt idx="56" formatCode="General">
                  <c:v>5.1964999999999997E-4</c:v>
                </c:pt>
                <c:pt idx="57" formatCode="General">
                  <c:v>5.2965E-4</c:v>
                </c:pt>
                <c:pt idx="58" formatCode="General">
                  <c:v>5.3965000000000003E-4</c:v>
                </c:pt>
                <c:pt idx="59" formatCode="General">
                  <c:v>5.4964999999999897E-4</c:v>
                </c:pt>
                <c:pt idx="60" formatCode="General">
                  <c:v>5.5964999999999997E-4</c:v>
                </c:pt>
                <c:pt idx="61" formatCode="General">
                  <c:v>5.6965E-4</c:v>
                </c:pt>
                <c:pt idx="62" formatCode="General">
                  <c:v>5.7964999999999905E-4</c:v>
                </c:pt>
                <c:pt idx="63" formatCode="General">
                  <c:v>5.8964999999999896E-4</c:v>
                </c:pt>
                <c:pt idx="64" formatCode="General">
                  <c:v>5.9964999999999997E-4</c:v>
                </c:pt>
                <c:pt idx="65" formatCode="General">
                  <c:v>6.0964999999999999E-4</c:v>
                </c:pt>
                <c:pt idx="66" formatCode="General">
                  <c:v>6.1965000000000002E-4</c:v>
                </c:pt>
                <c:pt idx="67" formatCode="General">
                  <c:v>6.2965000000000004E-4</c:v>
                </c:pt>
                <c:pt idx="68" formatCode="General">
                  <c:v>6.3965000000000007E-4</c:v>
                </c:pt>
                <c:pt idx="69" formatCode="General">
                  <c:v>6.496500000000001E-4</c:v>
                </c:pt>
                <c:pt idx="70" formatCode="General">
                  <c:v>6.5965000000000012E-4</c:v>
                </c:pt>
                <c:pt idx="71" formatCode="General">
                  <c:v>6.6965000000000015E-4</c:v>
                </c:pt>
                <c:pt idx="72" formatCode="General">
                  <c:v>6.7965000000000018E-4</c:v>
                </c:pt>
                <c:pt idx="73" formatCode="General">
                  <c:v>6.896500000000002E-4</c:v>
                </c:pt>
                <c:pt idx="74" formatCode="General">
                  <c:v>6.9965000000000023E-4</c:v>
                </c:pt>
                <c:pt idx="75" formatCode="General">
                  <c:v>7.0965000000000025E-4</c:v>
                </c:pt>
                <c:pt idx="76" formatCode="General">
                  <c:v>7.1965000000000028E-4</c:v>
                </c:pt>
                <c:pt idx="77" formatCode="General">
                  <c:v>7.2965000000000031E-4</c:v>
                </c:pt>
                <c:pt idx="78" formatCode="General">
                  <c:v>7.3965000000000033E-4</c:v>
                </c:pt>
                <c:pt idx="79" formatCode="General">
                  <c:v>7.4965000000000036E-4</c:v>
                </c:pt>
                <c:pt idx="80" formatCode="General">
                  <c:v>7.5965000000000039E-4</c:v>
                </c:pt>
                <c:pt idx="81" formatCode="General">
                  <c:v>7.6965000000000041E-4</c:v>
                </c:pt>
                <c:pt idx="82" formatCode="General">
                  <c:v>7.7965000000000044E-4</c:v>
                </c:pt>
                <c:pt idx="83" formatCode="General">
                  <c:v>7.8965000000000046E-4</c:v>
                </c:pt>
                <c:pt idx="84" formatCode="General">
                  <c:v>7.9965000000000049E-4</c:v>
                </c:pt>
                <c:pt idx="85" formatCode="General">
                  <c:v>8.0965000000000052E-4</c:v>
                </c:pt>
                <c:pt idx="86" formatCode="General">
                  <c:v>8.1965000000000054E-4</c:v>
                </c:pt>
                <c:pt idx="87" formatCode="General">
                  <c:v>8.2965000000000057E-4</c:v>
                </c:pt>
                <c:pt idx="88" formatCode="General">
                  <c:v>8.396500000000006E-4</c:v>
                </c:pt>
                <c:pt idx="89" formatCode="General">
                  <c:v>8.4965000000000062E-4</c:v>
                </c:pt>
                <c:pt idx="90" formatCode="General">
                  <c:v>8.5965000000000065E-4</c:v>
                </c:pt>
                <c:pt idx="91" formatCode="General">
                  <c:v>8.6965000000000067E-4</c:v>
                </c:pt>
                <c:pt idx="92" formatCode="General">
                  <c:v>8.796500000000007E-4</c:v>
                </c:pt>
                <c:pt idx="93" formatCode="General">
                  <c:v>8.8965000000000073E-4</c:v>
                </c:pt>
                <c:pt idx="94" formatCode="General">
                  <c:v>8.9965000000000075E-4</c:v>
                </c:pt>
                <c:pt idx="95" formatCode="General">
                  <c:v>9.0965000000000078E-4</c:v>
                </c:pt>
                <c:pt idx="96" formatCode="General">
                  <c:v>9.1965000000000081E-4</c:v>
                </c:pt>
                <c:pt idx="97" formatCode="General">
                  <c:v>9.2965000000000083E-4</c:v>
                </c:pt>
                <c:pt idx="98" formatCode="General">
                  <c:v>9.3965000000000086E-4</c:v>
                </c:pt>
                <c:pt idx="99" formatCode="General">
                  <c:v>9.4965000000000088E-4</c:v>
                </c:pt>
                <c:pt idx="100" formatCode="General">
                  <c:v>9.5965000000000091E-4</c:v>
                </c:pt>
                <c:pt idx="101" formatCode="General">
                  <c:v>9.6965000000000094E-4</c:v>
                </c:pt>
                <c:pt idx="102" formatCode="General">
                  <c:v>9.7965000000000096E-4</c:v>
                </c:pt>
                <c:pt idx="103" formatCode="General">
                  <c:v>9.8965000000000099E-4</c:v>
                </c:pt>
                <c:pt idx="104" formatCode="General">
                  <c:v>9.9965000000000102E-4</c:v>
                </c:pt>
                <c:pt idx="105" formatCode="General">
                  <c:v>1.009650000000001E-3</c:v>
                </c:pt>
                <c:pt idx="106" formatCode="General">
                  <c:v>1.0196500000000011E-3</c:v>
                </c:pt>
                <c:pt idx="107" formatCode="General">
                  <c:v>1.0296500000000011E-3</c:v>
                </c:pt>
                <c:pt idx="108" formatCode="General">
                  <c:v>1.0396500000000011E-3</c:v>
                </c:pt>
                <c:pt idx="109" formatCode="General">
                  <c:v>1.0496500000000011E-3</c:v>
                </c:pt>
                <c:pt idx="110" formatCode="General">
                  <c:v>1.0596500000000012E-3</c:v>
                </c:pt>
                <c:pt idx="111" formatCode="General">
                  <c:v>1.0696500000000012E-3</c:v>
                </c:pt>
                <c:pt idx="112" formatCode="General">
                  <c:v>1.0796500000000012E-3</c:v>
                </c:pt>
                <c:pt idx="113" formatCode="General">
                  <c:v>1.0896500000000013E-3</c:v>
                </c:pt>
                <c:pt idx="114" formatCode="General">
                  <c:v>1.0996500000000013E-3</c:v>
                </c:pt>
                <c:pt idx="115" formatCode="General">
                  <c:v>1.1096500000000013E-3</c:v>
                </c:pt>
                <c:pt idx="116" formatCode="General">
                  <c:v>1.1196500000000013E-3</c:v>
                </c:pt>
                <c:pt idx="117" formatCode="General">
                  <c:v>1.1296500000000014E-3</c:v>
                </c:pt>
                <c:pt idx="118" formatCode="General">
                  <c:v>1.1396500000000014E-3</c:v>
                </c:pt>
                <c:pt idx="119" formatCode="General">
                  <c:v>1.1496500000000014E-3</c:v>
                </c:pt>
                <c:pt idx="120" formatCode="General">
                  <c:v>1.1596500000000014E-3</c:v>
                </c:pt>
                <c:pt idx="121" formatCode="General">
                  <c:v>1.1696500000000015E-3</c:v>
                </c:pt>
                <c:pt idx="122" formatCode="General">
                  <c:v>1.1796500000000015E-3</c:v>
                </c:pt>
                <c:pt idx="123" formatCode="General">
                  <c:v>1.1896500000000015E-3</c:v>
                </c:pt>
                <c:pt idx="124" formatCode="General">
                  <c:v>1.1996500000000015E-3</c:v>
                </c:pt>
                <c:pt idx="125" formatCode="General">
                  <c:v>1.2096500000000016E-3</c:v>
                </c:pt>
                <c:pt idx="126" formatCode="General">
                  <c:v>1.2196500000000016E-3</c:v>
                </c:pt>
                <c:pt idx="127" formatCode="General">
                  <c:v>1.2296500000000016E-3</c:v>
                </c:pt>
                <c:pt idx="128" formatCode="General">
                  <c:v>1.2396500000000016E-3</c:v>
                </c:pt>
                <c:pt idx="129" formatCode="General">
                  <c:v>1.2496500000000017E-3</c:v>
                </c:pt>
                <c:pt idx="130" formatCode="General">
                  <c:v>1.2596500000000017E-3</c:v>
                </c:pt>
                <c:pt idx="131" formatCode="General">
                  <c:v>1.2696500000000017E-3</c:v>
                </c:pt>
                <c:pt idx="132" formatCode="General">
                  <c:v>1.2796500000000017E-3</c:v>
                </c:pt>
                <c:pt idx="133" formatCode="General">
                  <c:v>1.2896500000000018E-3</c:v>
                </c:pt>
                <c:pt idx="134" formatCode="General">
                  <c:v>1.2996500000000018E-3</c:v>
                </c:pt>
                <c:pt idx="135" formatCode="General">
                  <c:v>1.3096500000000018E-3</c:v>
                </c:pt>
                <c:pt idx="136" formatCode="General">
                  <c:v>1.3196500000000019E-3</c:v>
                </c:pt>
                <c:pt idx="137" formatCode="General">
                  <c:v>1.3296500000000019E-3</c:v>
                </c:pt>
                <c:pt idx="138" formatCode="General">
                  <c:v>1.3396500000000019E-3</c:v>
                </c:pt>
                <c:pt idx="139" formatCode="General">
                  <c:v>1.3496500000000019E-3</c:v>
                </c:pt>
                <c:pt idx="140" formatCode="General">
                  <c:v>1.359650000000002E-3</c:v>
                </c:pt>
                <c:pt idx="141" formatCode="General">
                  <c:v>1.369650000000002E-3</c:v>
                </c:pt>
                <c:pt idx="142" formatCode="General">
                  <c:v>1.379650000000002E-3</c:v>
                </c:pt>
                <c:pt idx="143" formatCode="General">
                  <c:v>1.389650000000002E-3</c:v>
                </c:pt>
                <c:pt idx="144" formatCode="General">
                  <c:v>1.3996500000000021E-3</c:v>
                </c:pt>
                <c:pt idx="145" formatCode="General">
                  <c:v>1.4096500000000021E-3</c:v>
                </c:pt>
                <c:pt idx="146" formatCode="General">
                  <c:v>1.4196500000000021E-3</c:v>
                </c:pt>
                <c:pt idx="147" formatCode="General">
                  <c:v>1.4296500000000021E-3</c:v>
                </c:pt>
                <c:pt idx="148" formatCode="General">
                  <c:v>1.4396500000000022E-3</c:v>
                </c:pt>
                <c:pt idx="149" formatCode="General">
                  <c:v>1.4496500000000022E-3</c:v>
                </c:pt>
                <c:pt idx="150" formatCode="General">
                  <c:v>1.4596500000000022E-3</c:v>
                </c:pt>
                <c:pt idx="151" formatCode="General">
                  <c:v>1.4696500000000022E-3</c:v>
                </c:pt>
                <c:pt idx="152" formatCode="General">
                  <c:v>1.4796500000000023E-3</c:v>
                </c:pt>
                <c:pt idx="153" formatCode="General">
                  <c:v>1.4896500000000023E-3</c:v>
                </c:pt>
                <c:pt idx="154" formatCode="General">
                  <c:v>1.4996500000000023E-3</c:v>
                </c:pt>
                <c:pt idx="155" formatCode="General">
                  <c:v>1.5096500000000024E-3</c:v>
                </c:pt>
                <c:pt idx="156" formatCode="General">
                  <c:v>1.5196500000000024E-3</c:v>
                </c:pt>
                <c:pt idx="157" formatCode="General">
                  <c:v>1.5296500000000024E-3</c:v>
                </c:pt>
                <c:pt idx="158" formatCode="General">
                  <c:v>1.5396500000000024E-3</c:v>
                </c:pt>
                <c:pt idx="159" formatCode="General">
                  <c:v>1.5496500000000025E-3</c:v>
                </c:pt>
                <c:pt idx="160" formatCode="General">
                  <c:v>1.5596500000000025E-3</c:v>
                </c:pt>
                <c:pt idx="161" formatCode="General">
                  <c:v>1.5696500000000025E-3</c:v>
                </c:pt>
                <c:pt idx="162" formatCode="General">
                  <c:v>1.5796500000000025E-3</c:v>
                </c:pt>
                <c:pt idx="163" formatCode="General">
                  <c:v>1.5896500000000026E-3</c:v>
                </c:pt>
                <c:pt idx="164" formatCode="General">
                  <c:v>1.5996500000000026E-3</c:v>
                </c:pt>
                <c:pt idx="165" formatCode="General">
                  <c:v>1.6096500000000026E-3</c:v>
                </c:pt>
                <c:pt idx="166" formatCode="General">
                  <c:v>1.6196500000000026E-3</c:v>
                </c:pt>
                <c:pt idx="167" formatCode="General">
                  <c:v>1.6296500000000027E-3</c:v>
                </c:pt>
                <c:pt idx="168" formatCode="General">
                  <c:v>1.6396500000000027E-3</c:v>
                </c:pt>
                <c:pt idx="169" formatCode="General">
                  <c:v>1.6496500000000027E-3</c:v>
                </c:pt>
                <c:pt idx="170" formatCode="General">
                  <c:v>1.6596500000000027E-3</c:v>
                </c:pt>
                <c:pt idx="171" formatCode="General">
                  <c:v>1.6696500000000028E-3</c:v>
                </c:pt>
                <c:pt idx="172" formatCode="General">
                  <c:v>1.6796500000000028E-3</c:v>
                </c:pt>
                <c:pt idx="173" formatCode="General">
                  <c:v>1.6896500000000028E-3</c:v>
                </c:pt>
                <c:pt idx="174" formatCode="General">
                  <c:v>1.6996500000000029E-3</c:v>
                </c:pt>
                <c:pt idx="175" formatCode="General">
                  <c:v>1.7096500000000029E-3</c:v>
                </c:pt>
                <c:pt idx="176" formatCode="General">
                  <c:v>1.7196500000000029E-3</c:v>
                </c:pt>
                <c:pt idx="177" formatCode="General">
                  <c:v>1.7296500000000029E-3</c:v>
                </c:pt>
                <c:pt idx="178" formatCode="General">
                  <c:v>1.739650000000003E-3</c:v>
                </c:pt>
                <c:pt idx="179" formatCode="General">
                  <c:v>1.749650000000003E-3</c:v>
                </c:pt>
                <c:pt idx="180" formatCode="General">
                  <c:v>1.759650000000003E-3</c:v>
                </c:pt>
                <c:pt idx="181" formatCode="General">
                  <c:v>1.769650000000003E-3</c:v>
                </c:pt>
                <c:pt idx="182" formatCode="General">
                  <c:v>1.7796500000000031E-3</c:v>
                </c:pt>
                <c:pt idx="183" formatCode="General">
                  <c:v>1.7896500000000031E-3</c:v>
                </c:pt>
                <c:pt idx="184" formatCode="General">
                  <c:v>1.7996500000000031E-3</c:v>
                </c:pt>
                <c:pt idx="185" formatCode="General">
                  <c:v>1.8096500000000031E-3</c:v>
                </c:pt>
                <c:pt idx="186" formatCode="General">
                  <c:v>1.8196500000000032E-3</c:v>
                </c:pt>
                <c:pt idx="187" formatCode="General">
                  <c:v>1.8296500000000032E-3</c:v>
                </c:pt>
                <c:pt idx="188" formatCode="General">
                  <c:v>1.8396500000000032E-3</c:v>
                </c:pt>
                <c:pt idx="189" formatCode="General">
                  <c:v>1.8496500000000032E-3</c:v>
                </c:pt>
                <c:pt idx="190" formatCode="General">
                  <c:v>1.8596500000000033E-3</c:v>
                </c:pt>
                <c:pt idx="191" formatCode="General">
                  <c:v>1.8696500000000033E-3</c:v>
                </c:pt>
                <c:pt idx="192" formatCode="General">
                  <c:v>1.8796500000000033E-3</c:v>
                </c:pt>
                <c:pt idx="193" formatCode="General">
                  <c:v>1.8896500000000033E-3</c:v>
                </c:pt>
                <c:pt idx="194" formatCode="General">
                  <c:v>1.8996500000000034E-3</c:v>
                </c:pt>
                <c:pt idx="195" formatCode="General">
                  <c:v>1.9096500000000034E-3</c:v>
                </c:pt>
                <c:pt idx="196" formatCode="General">
                  <c:v>1.9196500000000034E-3</c:v>
                </c:pt>
                <c:pt idx="197" formatCode="General">
                  <c:v>1.9296500000000035E-3</c:v>
                </c:pt>
                <c:pt idx="198" formatCode="General">
                  <c:v>1.9396500000000035E-3</c:v>
                </c:pt>
                <c:pt idx="199" formatCode="General">
                  <c:v>1.9496500000000035E-3</c:v>
                </c:pt>
                <c:pt idx="200" formatCode="General">
                  <c:v>1.9596500000000033E-3</c:v>
                </c:pt>
                <c:pt idx="201" formatCode="General">
                  <c:v>1.9696500000000033E-3</c:v>
                </c:pt>
                <c:pt idx="202" formatCode="General">
                  <c:v>1.9796500000000034E-3</c:v>
                </c:pt>
                <c:pt idx="203" formatCode="General">
                  <c:v>1.9896500000000034E-3</c:v>
                </c:pt>
                <c:pt idx="204" formatCode="General">
                  <c:v>1.9996500000000034E-3</c:v>
                </c:pt>
                <c:pt idx="205" formatCode="General">
                  <c:v>2.0096500000000034E-3</c:v>
                </c:pt>
                <c:pt idx="206" formatCode="General">
                  <c:v>2.0196500000000035E-3</c:v>
                </c:pt>
                <c:pt idx="207" formatCode="General">
                  <c:v>2.0296500000000035E-3</c:v>
                </c:pt>
                <c:pt idx="208" formatCode="General">
                  <c:v>2.0396500000000035E-3</c:v>
                </c:pt>
                <c:pt idx="209" formatCode="General">
                  <c:v>2.0496500000000036E-3</c:v>
                </c:pt>
                <c:pt idx="210" formatCode="General">
                  <c:v>2.0596500000000036E-3</c:v>
                </c:pt>
                <c:pt idx="211" formatCode="General">
                  <c:v>2.0696500000000036E-3</c:v>
                </c:pt>
                <c:pt idx="212" formatCode="General">
                  <c:v>2.0796500000000036E-3</c:v>
                </c:pt>
                <c:pt idx="213" formatCode="General">
                  <c:v>2.0896500000000037E-3</c:v>
                </c:pt>
                <c:pt idx="214" formatCode="General">
                  <c:v>2.0996500000000037E-3</c:v>
                </c:pt>
                <c:pt idx="215" formatCode="General">
                  <c:v>2.1096500000000037E-3</c:v>
                </c:pt>
                <c:pt idx="216" formatCode="General">
                  <c:v>2.1196500000000037E-3</c:v>
                </c:pt>
                <c:pt idx="217" formatCode="General">
                  <c:v>2.1296500000000038E-3</c:v>
                </c:pt>
                <c:pt idx="218" formatCode="General">
                  <c:v>2.1396500000000038E-3</c:v>
                </c:pt>
                <c:pt idx="219" formatCode="General">
                  <c:v>2.1496500000000038E-3</c:v>
                </c:pt>
                <c:pt idx="220" formatCode="General">
                  <c:v>2.1596500000000038E-3</c:v>
                </c:pt>
                <c:pt idx="221" formatCode="General">
                  <c:v>2.1696500000000039E-3</c:v>
                </c:pt>
                <c:pt idx="222" formatCode="General">
                  <c:v>2.1796500000000039E-3</c:v>
                </c:pt>
                <c:pt idx="223" formatCode="General">
                  <c:v>2.1896500000000039E-3</c:v>
                </c:pt>
                <c:pt idx="224" formatCode="General">
                  <c:v>2.1996500000000039E-3</c:v>
                </c:pt>
                <c:pt idx="225" formatCode="General">
                  <c:v>2.209650000000004E-3</c:v>
                </c:pt>
                <c:pt idx="226" formatCode="General">
                  <c:v>2.219650000000004E-3</c:v>
                </c:pt>
                <c:pt idx="227" formatCode="General">
                  <c:v>2.229650000000004E-3</c:v>
                </c:pt>
                <c:pt idx="228" formatCode="General">
                  <c:v>2.2396500000000041E-3</c:v>
                </c:pt>
                <c:pt idx="229" formatCode="General">
                  <c:v>2.2496500000000041E-3</c:v>
                </c:pt>
                <c:pt idx="230" formatCode="General">
                  <c:v>2.2596500000000041E-3</c:v>
                </c:pt>
                <c:pt idx="231" formatCode="General">
                  <c:v>2.2696500000000041E-3</c:v>
                </c:pt>
                <c:pt idx="232" formatCode="General">
                  <c:v>2.2796500000000042E-3</c:v>
                </c:pt>
                <c:pt idx="233" formatCode="General">
                  <c:v>2.2896500000000042E-3</c:v>
                </c:pt>
                <c:pt idx="234" formatCode="General">
                  <c:v>2.2996500000000042E-3</c:v>
                </c:pt>
                <c:pt idx="235" formatCode="General">
                  <c:v>2.3096500000000042E-3</c:v>
                </c:pt>
                <c:pt idx="236" formatCode="General">
                  <c:v>2.3196500000000043E-3</c:v>
                </c:pt>
                <c:pt idx="237" formatCode="General">
                  <c:v>2.3296500000000043E-3</c:v>
                </c:pt>
                <c:pt idx="238" formatCode="General">
                  <c:v>2.3396500000000043E-3</c:v>
                </c:pt>
                <c:pt idx="239" formatCode="General">
                  <c:v>2.3496500000000043E-3</c:v>
                </c:pt>
                <c:pt idx="240" formatCode="General">
                  <c:v>2.3596500000000044E-3</c:v>
                </c:pt>
                <c:pt idx="241" formatCode="General">
                  <c:v>2.3696500000000044E-3</c:v>
                </c:pt>
                <c:pt idx="242" formatCode="General">
                  <c:v>2.3796500000000044E-3</c:v>
                </c:pt>
                <c:pt idx="243" formatCode="General">
                  <c:v>2.3896500000000044E-3</c:v>
                </c:pt>
                <c:pt idx="244" formatCode="General">
                  <c:v>2.3996500000000045E-3</c:v>
                </c:pt>
                <c:pt idx="245" formatCode="General">
                  <c:v>2.4096500000000045E-3</c:v>
                </c:pt>
                <c:pt idx="246" formatCode="General">
                  <c:v>2.4196500000000045E-3</c:v>
                </c:pt>
                <c:pt idx="247" formatCode="General">
                  <c:v>2.4296500000000045E-3</c:v>
                </c:pt>
                <c:pt idx="248" formatCode="General">
                  <c:v>2.4396500000000046E-3</c:v>
                </c:pt>
                <c:pt idx="249" formatCode="General">
                  <c:v>2.4496500000000046E-3</c:v>
                </c:pt>
                <c:pt idx="250" formatCode="General">
                  <c:v>2.4596500000000046E-3</c:v>
                </c:pt>
                <c:pt idx="251" formatCode="General">
                  <c:v>2.4696500000000047E-3</c:v>
                </c:pt>
                <c:pt idx="252" formatCode="General">
                  <c:v>2.4796500000000047E-3</c:v>
                </c:pt>
                <c:pt idx="253" formatCode="General">
                  <c:v>2.4896500000000047E-3</c:v>
                </c:pt>
                <c:pt idx="254" formatCode="General">
                  <c:v>2.4996500000000047E-3</c:v>
                </c:pt>
                <c:pt idx="255" formatCode="General">
                  <c:v>2.5096500000000048E-3</c:v>
                </c:pt>
                <c:pt idx="256" formatCode="General">
                  <c:v>2.5196500000000048E-3</c:v>
                </c:pt>
                <c:pt idx="257" formatCode="General">
                  <c:v>2.5296500000000048E-3</c:v>
                </c:pt>
                <c:pt idx="258" formatCode="General">
                  <c:v>2.5396500000000048E-3</c:v>
                </c:pt>
                <c:pt idx="259" formatCode="General">
                  <c:v>2.5496500000000049E-3</c:v>
                </c:pt>
                <c:pt idx="260" formatCode="General">
                  <c:v>2.5596500000000049E-3</c:v>
                </c:pt>
                <c:pt idx="261" formatCode="General">
                  <c:v>2.5696500000000049E-3</c:v>
                </c:pt>
                <c:pt idx="262" formatCode="General">
                  <c:v>2.5796500000000049E-3</c:v>
                </c:pt>
                <c:pt idx="263" formatCode="General">
                  <c:v>2.589650000000005E-3</c:v>
                </c:pt>
                <c:pt idx="264" formatCode="General">
                  <c:v>2.599650000000005E-3</c:v>
                </c:pt>
                <c:pt idx="265" formatCode="General">
                  <c:v>2.609650000000005E-3</c:v>
                </c:pt>
                <c:pt idx="266" formatCode="General">
                  <c:v>2.619650000000005E-3</c:v>
                </c:pt>
                <c:pt idx="267" formatCode="General">
                  <c:v>2.6296500000000051E-3</c:v>
                </c:pt>
                <c:pt idx="268" formatCode="General">
                  <c:v>2.6396500000000051E-3</c:v>
                </c:pt>
                <c:pt idx="269" formatCode="General">
                  <c:v>2.6496500000000051E-3</c:v>
                </c:pt>
                <c:pt idx="270" formatCode="General">
                  <c:v>2.6596500000000052E-3</c:v>
                </c:pt>
                <c:pt idx="271" formatCode="General">
                  <c:v>2.6696500000000052E-3</c:v>
                </c:pt>
                <c:pt idx="272" formatCode="General">
                  <c:v>2.6796500000000052E-3</c:v>
                </c:pt>
                <c:pt idx="273" formatCode="General">
                  <c:v>2.6896500000000052E-3</c:v>
                </c:pt>
                <c:pt idx="274" formatCode="General">
                  <c:v>2.6996500000000053E-3</c:v>
                </c:pt>
                <c:pt idx="275" formatCode="General">
                  <c:v>2.7096500000000053E-3</c:v>
                </c:pt>
                <c:pt idx="276" formatCode="General">
                  <c:v>2.7196500000000053E-3</c:v>
                </c:pt>
                <c:pt idx="277" formatCode="General">
                  <c:v>2.7296500000000053E-3</c:v>
                </c:pt>
                <c:pt idx="278" formatCode="General">
                  <c:v>2.7396500000000054E-3</c:v>
                </c:pt>
                <c:pt idx="279" formatCode="General">
                  <c:v>2.7496500000000054E-3</c:v>
                </c:pt>
                <c:pt idx="280" formatCode="General">
                  <c:v>2.7596500000000054E-3</c:v>
                </c:pt>
                <c:pt idx="281" formatCode="General">
                  <c:v>2.7696500000000054E-3</c:v>
                </c:pt>
                <c:pt idx="282" formatCode="General">
                  <c:v>2.7796500000000055E-3</c:v>
                </c:pt>
                <c:pt idx="283" formatCode="General">
                  <c:v>2.7896500000000055E-3</c:v>
                </c:pt>
                <c:pt idx="284" formatCode="General">
                  <c:v>2.7996500000000055E-3</c:v>
                </c:pt>
                <c:pt idx="285" formatCode="General">
                  <c:v>2.8096500000000055E-3</c:v>
                </c:pt>
                <c:pt idx="286" formatCode="General">
                  <c:v>2.8196500000000056E-3</c:v>
                </c:pt>
                <c:pt idx="287" formatCode="General">
                  <c:v>2.8296500000000056E-3</c:v>
                </c:pt>
                <c:pt idx="288" formatCode="General">
                  <c:v>2.8396500000000056E-3</c:v>
                </c:pt>
                <c:pt idx="289" formatCode="General">
                  <c:v>2.8496500000000057E-3</c:v>
                </c:pt>
                <c:pt idx="290" formatCode="General">
                  <c:v>2.8596500000000057E-3</c:v>
                </c:pt>
                <c:pt idx="291" formatCode="General">
                  <c:v>2.8696500000000057E-3</c:v>
                </c:pt>
                <c:pt idx="292" formatCode="General">
                  <c:v>2.8796500000000057E-3</c:v>
                </c:pt>
                <c:pt idx="293" formatCode="General">
                  <c:v>2.8896500000000058E-3</c:v>
                </c:pt>
                <c:pt idx="294" formatCode="General">
                  <c:v>2.8996500000000058E-3</c:v>
                </c:pt>
                <c:pt idx="295" formatCode="General">
                  <c:v>2.9096500000000058E-3</c:v>
                </c:pt>
                <c:pt idx="296" formatCode="General">
                  <c:v>2.9196500000000058E-3</c:v>
                </c:pt>
                <c:pt idx="297" formatCode="General">
                  <c:v>2.9296500000000059E-3</c:v>
                </c:pt>
                <c:pt idx="298" formatCode="General">
                  <c:v>2.9396500000000059E-3</c:v>
                </c:pt>
                <c:pt idx="299" formatCode="General">
                  <c:v>2.9496500000000059E-3</c:v>
                </c:pt>
                <c:pt idx="300" formatCode="General">
                  <c:v>2.9596500000000059E-3</c:v>
                </c:pt>
                <c:pt idx="301" formatCode="General">
                  <c:v>2.969650000000006E-3</c:v>
                </c:pt>
                <c:pt idx="302" formatCode="General">
                  <c:v>2.979650000000006E-3</c:v>
                </c:pt>
                <c:pt idx="303" formatCode="General">
                  <c:v>2.989650000000006E-3</c:v>
                </c:pt>
                <c:pt idx="304" formatCode="General">
                  <c:v>2.999650000000006E-3</c:v>
                </c:pt>
                <c:pt idx="305" formatCode="General">
                  <c:v>3.0096500000000061E-3</c:v>
                </c:pt>
                <c:pt idx="306" formatCode="General">
                  <c:v>3.0196500000000061E-3</c:v>
                </c:pt>
                <c:pt idx="307" formatCode="General">
                  <c:v>3.0296500000000061E-3</c:v>
                </c:pt>
                <c:pt idx="308" formatCode="General">
                  <c:v>3.0396500000000061E-3</c:v>
                </c:pt>
                <c:pt idx="309" formatCode="General">
                  <c:v>3.0496500000000062E-3</c:v>
                </c:pt>
                <c:pt idx="310" formatCode="General">
                  <c:v>3.0596500000000062E-3</c:v>
                </c:pt>
                <c:pt idx="311" formatCode="General">
                  <c:v>3.0696500000000062E-3</c:v>
                </c:pt>
                <c:pt idx="312" formatCode="General">
                  <c:v>3.0796500000000063E-3</c:v>
                </c:pt>
                <c:pt idx="313" formatCode="General">
                  <c:v>3.0896500000000063E-3</c:v>
                </c:pt>
                <c:pt idx="314" formatCode="General">
                  <c:v>3.0996500000000063E-3</c:v>
                </c:pt>
                <c:pt idx="315" formatCode="General">
                  <c:v>3.1096500000000063E-3</c:v>
                </c:pt>
                <c:pt idx="316" formatCode="General">
                  <c:v>3.1196500000000064E-3</c:v>
                </c:pt>
              </c:numCache>
            </c:numRef>
          </c:xVal>
          <c:yVal>
            <c:numRef>
              <c:f>'ECN10 - M  1hole - Ammonia'!$K$4:$K$320</c:f>
              <c:numCache>
                <c:formatCode>0.00E+00</c:formatCode>
                <c:ptCount val="317"/>
                <c:pt idx="0">
                  <c:v>7.11323722643362E-6</c:v>
                </c:pt>
                <c:pt idx="1">
                  <c:v>7.160928892979966E-6</c:v>
                </c:pt>
                <c:pt idx="2">
                  <c:v>5.4401191938551165E-6</c:v>
                </c:pt>
                <c:pt idx="3">
                  <c:v>1.5831424054645445E-6</c:v>
                </c:pt>
                <c:pt idx="4">
                  <c:v>1.0142481295267304E-5</c:v>
                </c:pt>
                <c:pt idx="5">
                  <c:v>6.6935768442285331E-5</c:v>
                </c:pt>
                <c:pt idx="6">
                  <c:v>2.1440227183718919E-4</c:v>
                </c:pt>
                <c:pt idx="7">
                  <c:v>4.6260309293019546E-4</c:v>
                </c:pt>
                <c:pt idx="8">
                  <c:v>7.9697045920288419E-4</c:v>
                </c:pt>
                <c:pt idx="9">
                  <c:v>1.1907046847287231E-3</c:v>
                </c:pt>
                <c:pt idx="10">
                  <c:v>1.579037862208916E-3</c:v>
                </c:pt>
                <c:pt idx="11">
                  <c:v>1.8812995983278633E-3</c:v>
                </c:pt>
                <c:pt idx="12">
                  <c:v>2.0762471796068787E-3</c:v>
                </c:pt>
                <c:pt idx="13">
                  <c:v>2.1842386301837964E-3</c:v>
                </c:pt>
                <c:pt idx="14">
                  <c:v>2.2143736311385507E-3</c:v>
                </c:pt>
                <c:pt idx="15">
                  <c:v>2.1903906917019465E-3</c:v>
                </c:pt>
                <c:pt idx="16">
                  <c:v>2.1460407170956464E-3</c:v>
                </c:pt>
                <c:pt idx="17">
                  <c:v>2.0972063525004315E-3</c:v>
                </c:pt>
                <c:pt idx="18">
                  <c:v>2.051178666188471E-3</c:v>
                </c:pt>
                <c:pt idx="19">
                  <c:v>2.0173661301474098E-3</c:v>
                </c:pt>
                <c:pt idx="20">
                  <c:v>1.9999122474850324E-3</c:v>
                </c:pt>
                <c:pt idx="21">
                  <c:v>2.0042248773845185E-3</c:v>
                </c:pt>
                <c:pt idx="22">
                  <c:v>2.0275826455844253E-3</c:v>
                </c:pt>
                <c:pt idx="23">
                  <c:v>2.0527670176281954E-3</c:v>
                </c:pt>
                <c:pt idx="24">
                  <c:v>2.0694121456104608E-3</c:v>
                </c:pt>
                <c:pt idx="25">
                  <c:v>2.0800441032457133E-3</c:v>
                </c:pt>
                <c:pt idx="26">
                  <c:v>2.0868933174588394E-3</c:v>
                </c:pt>
                <c:pt idx="27">
                  <c:v>2.0892918509103904E-3</c:v>
                </c:pt>
                <c:pt idx="28">
                  <c:v>2.092269300577492E-3</c:v>
                </c:pt>
                <c:pt idx="29">
                  <c:v>2.1022876625239736E-3</c:v>
                </c:pt>
                <c:pt idx="30">
                  <c:v>2.117455298481011E-3</c:v>
                </c:pt>
                <c:pt idx="31">
                  <c:v>2.1320132106191275E-3</c:v>
                </c:pt>
                <c:pt idx="32">
                  <c:v>2.144598916026366E-3</c:v>
                </c:pt>
                <c:pt idx="33">
                  <c:v>2.1547598679839842E-3</c:v>
                </c:pt>
                <c:pt idx="34">
                  <c:v>2.1597338108908719E-3</c:v>
                </c:pt>
                <c:pt idx="35">
                  <c:v>2.1595882816264574E-3</c:v>
                </c:pt>
                <c:pt idx="36">
                  <c:v>2.1580594130125069E-3</c:v>
                </c:pt>
                <c:pt idx="37">
                  <c:v>2.1577082063875086E-3</c:v>
                </c:pt>
                <c:pt idx="38">
                  <c:v>2.158449842805661E-3</c:v>
                </c:pt>
                <c:pt idx="39">
                  <c:v>2.1597731163926657E-3</c:v>
                </c:pt>
                <c:pt idx="40">
                  <c:v>2.1608643741132362E-3</c:v>
                </c:pt>
                <c:pt idx="41">
                  <c:v>2.160176615651301E-3</c:v>
                </c:pt>
                <c:pt idx="42">
                  <c:v>2.1568239251423898E-3</c:v>
                </c:pt>
                <c:pt idx="43">
                  <c:v>2.1513940566357734E-3</c:v>
                </c:pt>
                <c:pt idx="44">
                  <c:v>2.1455540914710348E-3</c:v>
                </c:pt>
                <c:pt idx="45">
                  <c:v>2.1417470343764911E-3</c:v>
                </c:pt>
                <c:pt idx="46">
                  <c:v>2.1416549818693547E-3</c:v>
                </c:pt>
                <c:pt idx="47">
                  <c:v>2.1444377029101159E-3</c:v>
                </c:pt>
                <c:pt idx="48">
                  <c:v>2.1480279775513132E-3</c:v>
                </c:pt>
                <c:pt idx="49">
                  <c:v>2.1509526215194954E-3</c:v>
                </c:pt>
                <c:pt idx="50">
                  <c:v>2.1513492944780495E-3</c:v>
                </c:pt>
                <c:pt idx="51">
                  <c:v>2.1473825166826773E-3</c:v>
                </c:pt>
                <c:pt idx="52">
                  <c:v>2.13994363492354E-3</c:v>
                </c:pt>
                <c:pt idx="53">
                  <c:v>2.1320969900679196E-3</c:v>
                </c:pt>
                <c:pt idx="54">
                  <c:v>2.1258652396077371E-3</c:v>
                </c:pt>
                <c:pt idx="55">
                  <c:v>2.1219465683589328E-3</c:v>
                </c:pt>
                <c:pt idx="56">
                  <c:v>2.1210519748392173E-3</c:v>
                </c:pt>
                <c:pt idx="57">
                  <c:v>2.1230910955610601E-3</c:v>
                </c:pt>
                <c:pt idx="58">
                  <c:v>2.1273770695678681E-3</c:v>
                </c:pt>
                <c:pt idx="59">
                  <c:v>2.1326020974094064E-3</c:v>
                </c:pt>
                <c:pt idx="60">
                  <c:v>2.1374704210761837E-3</c:v>
                </c:pt>
                <c:pt idx="61">
                  <c:v>2.1412071050853753E-3</c:v>
                </c:pt>
                <c:pt idx="62">
                  <c:v>2.1429359695201433E-3</c:v>
                </c:pt>
                <c:pt idx="63">
                  <c:v>2.1417252111931109E-3</c:v>
                </c:pt>
                <c:pt idx="64">
                  <c:v>2.137434405603498E-3</c:v>
                </c:pt>
                <c:pt idx="65">
                  <c:v>2.137434405603498E-3</c:v>
                </c:pt>
                <c:pt idx="66">
                  <c:v>2.137434405603498E-3</c:v>
                </c:pt>
                <c:pt idx="67">
                  <c:v>2.137434405603498E-3</c:v>
                </c:pt>
                <c:pt idx="68">
                  <c:v>2.137434405603498E-3</c:v>
                </c:pt>
                <c:pt idx="69">
                  <c:v>2.137434405603498E-3</c:v>
                </c:pt>
                <c:pt idx="70">
                  <c:v>2.137434405603498E-3</c:v>
                </c:pt>
                <c:pt idx="71">
                  <c:v>2.137434405603498E-3</c:v>
                </c:pt>
                <c:pt idx="72">
                  <c:v>2.137434405603498E-3</c:v>
                </c:pt>
                <c:pt idx="73">
                  <c:v>2.137434405603498E-3</c:v>
                </c:pt>
                <c:pt idx="74">
                  <c:v>2.137434405603498E-3</c:v>
                </c:pt>
                <c:pt idx="75">
                  <c:v>2.137434405603498E-3</c:v>
                </c:pt>
                <c:pt idx="76">
                  <c:v>2.137434405603498E-3</c:v>
                </c:pt>
                <c:pt idx="77">
                  <c:v>2.137434405603498E-3</c:v>
                </c:pt>
                <c:pt idx="78">
                  <c:v>2.137434405603498E-3</c:v>
                </c:pt>
                <c:pt idx="79">
                  <c:v>2.137434405603498E-3</c:v>
                </c:pt>
                <c:pt idx="80">
                  <c:v>2.137434405603498E-3</c:v>
                </c:pt>
                <c:pt idx="81">
                  <c:v>2.137434405603498E-3</c:v>
                </c:pt>
                <c:pt idx="82">
                  <c:v>2.137434405603498E-3</c:v>
                </c:pt>
                <c:pt idx="83">
                  <c:v>2.137434405603498E-3</c:v>
                </c:pt>
                <c:pt idx="84">
                  <c:v>2.137434405603498E-3</c:v>
                </c:pt>
                <c:pt idx="85">
                  <c:v>2.137434405603498E-3</c:v>
                </c:pt>
                <c:pt idx="86">
                  <c:v>2.137434405603498E-3</c:v>
                </c:pt>
                <c:pt idx="87">
                  <c:v>2.137434405603498E-3</c:v>
                </c:pt>
                <c:pt idx="88">
                  <c:v>2.137434405603498E-3</c:v>
                </c:pt>
                <c:pt idx="89">
                  <c:v>2.137434405603498E-3</c:v>
                </c:pt>
                <c:pt idx="90">
                  <c:v>2.137434405603498E-3</c:v>
                </c:pt>
                <c:pt idx="91">
                  <c:v>2.137434405603498E-3</c:v>
                </c:pt>
                <c:pt idx="92">
                  <c:v>2.137434405603498E-3</c:v>
                </c:pt>
                <c:pt idx="93">
                  <c:v>2.137434405603498E-3</c:v>
                </c:pt>
                <c:pt idx="94">
                  <c:v>2.137434405603498E-3</c:v>
                </c:pt>
                <c:pt idx="95">
                  <c:v>2.137434405603498E-3</c:v>
                </c:pt>
                <c:pt idx="96">
                  <c:v>2.137434405603498E-3</c:v>
                </c:pt>
                <c:pt idx="97">
                  <c:v>2.137434405603498E-3</c:v>
                </c:pt>
                <c:pt idx="98">
                  <c:v>2.137434405603498E-3</c:v>
                </c:pt>
                <c:pt idx="99">
                  <c:v>2.137434405603498E-3</c:v>
                </c:pt>
                <c:pt idx="100">
                  <c:v>2.137434405603498E-3</c:v>
                </c:pt>
                <c:pt idx="101">
                  <c:v>2.137434405603498E-3</c:v>
                </c:pt>
                <c:pt idx="102">
                  <c:v>2.137434405603498E-3</c:v>
                </c:pt>
                <c:pt idx="103">
                  <c:v>2.137434405603498E-3</c:v>
                </c:pt>
                <c:pt idx="104">
                  <c:v>2.137434405603498E-3</c:v>
                </c:pt>
                <c:pt idx="105">
                  <c:v>2.137434405603498E-3</c:v>
                </c:pt>
                <c:pt idx="106">
                  <c:v>2.137434405603498E-3</c:v>
                </c:pt>
                <c:pt idx="107">
                  <c:v>2.137434405603498E-3</c:v>
                </c:pt>
                <c:pt idx="108">
                  <c:v>2.137434405603498E-3</c:v>
                </c:pt>
                <c:pt idx="109">
                  <c:v>2.137434405603498E-3</c:v>
                </c:pt>
                <c:pt idx="110">
                  <c:v>2.137434405603498E-3</c:v>
                </c:pt>
                <c:pt idx="111">
                  <c:v>2.137434405603498E-3</c:v>
                </c:pt>
                <c:pt idx="112">
                  <c:v>2.137434405603498E-3</c:v>
                </c:pt>
                <c:pt idx="113">
                  <c:v>2.137434405603498E-3</c:v>
                </c:pt>
                <c:pt idx="114">
                  <c:v>2.137434405603498E-3</c:v>
                </c:pt>
                <c:pt idx="115">
                  <c:v>2.137434405603498E-3</c:v>
                </c:pt>
                <c:pt idx="116">
                  <c:v>2.137434405603498E-3</c:v>
                </c:pt>
                <c:pt idx="117">
                  <c:v>2.137434405603498E-3</c:v>
                </c:pt>
                <c:pt idx="118">
                  <c:v>2.137434405603498E-3</c:v>
                </c:pt>
                <c:pt idx="119">
                  <c:v>2.137434405603498E-3</c:v>
                </c:pt>
                <c:pt idx="120">
                  <c:v>2.137434405603498E-3</c:v>
                </c:pt>
                <c:pt idx="121">
                  <c:v>2.137434405603498E-3</c:v>
                </c:pt>
                <c:pt idx="122">
                  <c:v>2.137434405603498E-3</c:v>
                </c:pt>
                <c:pt idx="123">
                  <c:v>2.137434405603498E-3</c:v>
                </c:pt>
                <c:pt idx="124">
                  <c:v>2.137434405603498E-3</c:v>
                </c:pt>
                <c:pt idx="125">
                  <c:v>2.137434405603498E-3</c:v>
                </c:pt>
                <c:pt idx="126">
                  <c:v>2.137434405603498E-3</c:v>
                </c:pt>
                <c:pt idx="127">
                  <c:v>2.137434405603498E-3</c:v>
                </c:pt>
                <c:pt idx="128">
                  <c:v>2.137434405603498E-3</c:v>
                </c:pt>
                <c:pt idx="129">
                  <c:v>2.137434405603498E-3</c:v>
                </c:pt>
                <c:pt idx="130">
                  <c:v>2.137434405603498E-3</c:v>
                </c:pt>
                <c:pt idx="131">
                  <c:v>2.137434405603498E-3</c:v>
                </c:pt>
                <c:pt idx="132">
                  <c:v>2.137434405603498E-3</c:v>
                </c:pt>
                <c:pt idx="133">
                  <c:v>2.137434405603498E-3</c:v>
                </c:pt>
                <c:pt idx="134">
                  <c:v>2.137434405603498E-3</c:v>
                </c:pt>
                <c:pt idx="135">
                  <c:v>2.137434405603498E-3</c:v>
                </c:pt>
                <c:pt idx="136">
                  <c:v>2.137434405603498E-3</c:v>
                </c:pt>
                <c:pt idx="137">
                  <c:v>2.137434405603498E-3</c:v>
                </c:pt>
                <c:pt idx="138">
                  <c:v>2.137434405603498E-3</c:v>
                </c:pt>
                <c:pt idx="139">
                  <c:v>2.137434405603498E-3</c:v>
                </c:pt>
                <c:pt idx="140">
                  <c:v>2.137434405603498E-3</c:v>
                </c:pt>
                <c:pt idx="141">
                  <c:v>2.137434405603498E-3</c:v>
                </c:pt>
                <c:pt idx="142">
                  <c:v>2.137434405603498E-3</c:v>
                </c:pt>
                <c:pt idx="143">
                  <c:v>2.137434405603498E-3</c:v>
                </c:pt>
                <c:pt idx="144">
                  <c:v>2.137434405603498E-3</c:v>
                </c:pt>
                <c:pt idx="145">
                  <c:v>2.137434405603498E-3</c:v>
                </c:pt>
                <c:pt idx="146">
                  <c:v>2.137434405603498E-3</c:v>
                </c:pt>
                <c:pt idx="147">
                  <c:v>2.137434405603498E-3</c:v>
                </c:pt>
                <c:pt idx="148">
                  <c:v>2.137434405603498E-3</c:v>
                </c:pt>
                <c:pt idx="149">
                  <c:v>2.137434405603498E-3</c:v>
                </c:pt>
                <c:pt idx="150">
                  <c:v>2.137434405603498E-3</c:v>
                </c:pt>
                <c:pt idx="151">
                  <c:v>2.137434405603498E-3</c:v>
                </c:pt>
                <c:pt idx="152">
                  <c:v>2.137434405603498E-3</c:v>
                </c:pt>
                <c:pt idx="153">
                  <c:v>2.137434405603498E-3</c:v>
                </c:pt>
                <c:pt idx="154">
                  <c:v>2.137434405603498E-3</c:v>
                </c:pt>
                <c:pt idx="155">
                  <c:v>2.137434405603498E-3</c:v>
                </c:pt>
                <c:pt idx="156">
                  <c:v>2.137434405603498E-3</c:v>
                </c:pt>
                <c:pt idx="157">
                  <c:v>2.137434405603498E-3</c:v>
                </c:pt>
                <c:pt idx="158">
                  <c:v>2.137434405603498E-3</c:v>
                </c:pt>
                <c:pt idx="159">
                  <c:v>2.137434405603498E-3</c:v>
                </c:pt>
                <c:pt idx="160">
                  <c:v>2.137434405603498E-3</c:v>
                </c:pt>
                <c:pt idx="161">
                  <c:v>2.137434405603498E-3</c:v>
                </c:pt>
                <c:pt idx="162">
                  <c:v>2.137434405603498E-3</c:v>
                </c:pt>
                <c:pt idx="163">
                  <c:v>2.137434405603498E-3</c:v>
                </c:pt>
                <c:pt idx="164">
                  <c:v>2.137434405603498E-3</c:v>
                </c:pt>
                <c:pt idx="165">
                  <c:v>2.137434405603498E-3</c:v>
                </c:pt>
                <c:pt idx="166">
                  <c:v>2.137434405603498E-3</c:v>
                </c:pt>
                <c:pt idx="167">
                  <c:v>2.137434405603498E-3</c:v>
                </c:pt>
                <c:pt idx="168">
                  <c:v>2.137434405603498E-3</c:v>
                </c:pt>
                <c:pt idx="169">
                  <c:v>2.137434405603498E-3</c:v>
                </c:pt>
                <c:pt idx="170">
                  <c:v>2.137434405603498E-3</c:v>
                </c:pt>
                <c:pt idx="171">
                  <c:v>2.137434405603498E-3</c:v>
                </c:pt>
                <c:pt idx="172">
                  <c:v>2.137434405603498E-3</c:v>
                </c:pt>
                <c:pt idx="173">
                  <c:v>2.137434405603498E-3</c:v>
                </c:pt>
                <c:pt idx="174">
                  <c:v>2.137434405603498E-3</c:v>
                </c:pt>
                <c:pt idx="175">
                  <c:v>2.137434405603498E-3</c:v>
                </c:pt>
                <c:pt idx="176">
                  <c:v>2.137434405603498E-3</c:v>
                </c:pt>
                <c:pt idx="177">
                  <c:v>2.137434405603498E-3</c:v>
                </c:pt>
                <c:pt idx="178">
                  <c:v>2.137434405603498E-3</c:v>
                </c:pt>
                <c:pt idx="179">
                  <c:v>2.137434405603498E-3</c:v>
                </c:pt>
                <c:pt idx="180">
                  <c:v>2.137434405603498E-3</c:v>
                </c:pt>
                <c:pt idx="181">
                  <c:v>2.137434405603498E-3</c:v>
                </c:pt>
                <c:pt idx="182">
                  <c:v>2.137434405603498E-3</c:v>
                </c:pt>
                <c:pt idx="183">
                  <c:v>2.137434405603498E-3</c:v>
                </c:pt>
                <c:pt idx="184">
                  <c:v>2.137434405603498E-3</c:v>
                </c:pt>
                <c:pt idx="185">
                  <c:v>2.137434405603498E-3</c:v>
                </c:pt>
                <c:pt idx="186">
                  <c:v>2.137434405603498E-3</c:v>
                </c:pt>
                <c:pt idx="187">
                  <c:v>2.137434405603498E-3</c:v>
                </c:pt>
                <c:pt idx="188">
                  <c:v>2.137434405603498E-3</c:v>
                </c:pt>
                <c:pt idx="189">
                  <c:v>2.137434405603498E-3</c:v>
                </c:pt>
                <c:pt idx="190">
                  <c:v>2.137434405603498E-3</c:v>
                </c:pt>
                <c:pt idx="191">
                  <c:v>2.137434405603498E-3</c:v>
                </c:pt>
                <c:pt idx="192">
                  <c:v>2.137434405603498E-3</c:v>
                </c:pt>
                <c:pt idx="193">
                  <c:v>2.137434405603498E-3</c:v>
                </c:pt>
                <c:pt idx="194">
                  <c:v>2.137434405603498E-3</c:v>
                </c:pt>
                <c:pt idx="195">
                  <c:v>2.137434405603498E-3</c:v>
                </c:pt>
                <c:pt idx="196">
                  <c:v>2.137434405603498E-3</c:v>
                </c:pt>
                <c:pt idx="197">
                  <c:v>2.137434405603498E-3</c:v>
                </c:pt>
                <c:pt idx="198">
                  <c:v>2.137434405603498E-3</c:v>
                </c:pt>
                <c:pt idx="199">
                  <c:v>2.137434405603498E-3</c:v>
                </c:pt>
                <c:pt idx="200">
                  <c:v>2.137434405603498E-3</c:v>
                </c:pt>
                <c:pt idx="201">
                  <c:v>2.137434405603498E-3</c:v>
                </c:pt>
                <c:pt idx="202">
                  <c:v>2.137434405603498E-3</c:v>
                </c:pt>
                <c:pt idx="203">
                  <c:v>2.137434405603498E-3</c:v>
                </c:pt>
                <c:pt idx="204">
                  <c:v>2.137434405603498E-3</c:v>
                </c:pt>
                <c:pt idx="205">
                  <c:v>2.137434405603498E-3</c:v>
                </c:pt>
                <c:pt idx="206">
                  <c:v>2.137434405603498E-3</c:v>
                </c:pt>
                <c:pt idx="207">
                  <c:v>2.137434405603498E-3</c:v>
                </c:pt>
                <c:pt idx="208">
                  <c:v>2.137434405603498E-3</c:v>
                </c:pt>
                <c:pt idx="209">
                  <c:v>2.137434405603498E-3</c:v>
                </c:pt>
                <c:pt idx="210">
                  <c:v>2.137434405603498E-3</c:v>
                </c:pt>
                <c:pt idx="211">
                  <c:v>2.137434405603498E-3</c:v>
                </c:pt>
                <c:pt idx="212">
                  <c:v>2.137434405603498E-3</c:v>
                </c:pt>
                <c:pt idx="213">
                  <c:v>2.137434405603498E-3</c:v>
                </c:pt>
                <c:pt idx="214">
                  <c:v>2.137434405603498E-3</c:v>
                </c:pt>
                <c:pt idx="215">
                  <c:v>2.137434405603498E-3</c:v>
                </c:pt>
                <c:pt idx="216">
                  <c:v>2.137434405603498E-3</c:v>
                </c:pt>
                <c:pt idx="217">
                  <c:v>2.137434405603498E-3</c:v>
                </c:pt>
                <c:pt idx="218">
                  <c:v>2.137434405603498E-3</c:v>
                </c:pt>
                <c:pt idx="219">
                  <c:v>2.137434405603498E-3</c:v>
                </c:pt>
                <c:pt idx="220">
                  <c:v>2.137434405603498E-3</c:v>
                </c:pt>
                <c:pt idx="221">
                  <c:v>2.137434405603498E-3</c:v>
                </c:pt>
                <c:pt idx="222">
                  <c:v>2.137434405603498E-3</c:v>
                </c:pt>
                <c:pt idx="223">
                  <c:v>2.137434405603498E-3</c:v>
                </c:pt>
                <c:pt idx="224">
                  <c:v>2.137434405603498E-3</c:v>
                </c:pt>
                <c:pt idx="225">
                  <c:v>2.137434405603498E-3</c:v>
                </c:pt>
                <c:pt idx="226">
                  <c:v>2.137434405603498E-3</c:v>
                </c:pt>
                <c:pt idx="227">
                  <c:v>2.137434405603498E-3</c:v>
                </c:pt>
                <c:pt idx="228">
                  <c:v>2.137434405603498E-3</c:v>
                </c:pt>
                <c:pt idx="229">
                  <c:v>2.137434405603498E-3</c:v>
                </c:pt>
                <c:pt idx="230">
                  <c:v>2.137434405603498E-3</c:v>
                </c:pt>
                <c:pt idx="231">
                  <c:v>2.137434405603498E-3</c:v>
                </c:pt>
                <c:pt idx="232">
                  <c:v>2.137434405603498E-3</c:v>
                </c:pt>
                <c:pt idx="233">
                  <c:v>2.137434405603498E-3</c:v>
                </c:pt>
                <c:pt idx="234">
                  <c:v>2.137434405603498E-3</c:v>
                </c:pt>
                <c:pt idx="235">
                  <c:v>2.137434405603498E-3</c:v>
                </c:pt>
                <c:pt idx="236">
                  <c:v>2.137434405603498E-3</c:v>
                </c:pt>
                <c:pt idx="237">
                  <c:v>2.137434405603498E-3</c:v>
                </c:pt>
                <c:pt idx="238">
                  <c:v>2.137434405603498E-3</c:v>
                </c:pt>
                <c:pt idx="239">
                  <c:v>2.137434405603498E-3</c:v>
                </c:pt>
                <c:pt idx="240">
                  <c:v>2.137434405603498E-3</c:v>
                </c:pt>
                <c:pt idx="241">
                  <c:v>2.137434405603498E-3</c:v>
                </c:pt>
                <c:pt idx="242">
                  <c:v>2.137434405603498E-3</c:v>
                </c:pt>
                <c:pt idx="243">
                  <c:v>2.137434405603498E-3</c:v>
                </c:pt>
                <c:pt idx="244">
                  <c:v>2.137434405603498E-3</c:v>
                </c:pt>
                <c:pt idx="245">
                  <c:v>2.137434405603498E-3</c:v>
                </c:pt>
                <c:pt idx="246">
                  <c:v>2.137434405603498E-3</c:v>
                </c:pt>
                <c:pt idx="247">
                  <c:v>2.137434405603498E-3</c:v>
                </c:pt>
                <c:pt idx="248">
                  <c:v>2.137434405603498E-3</c:v>
                </c:pt>
                <c:pt idx="249">
                  <c:v>2.137434405603498E-3</c:v>
                </c:pt>
                <c:pt idx="250">
                  <c:v>2.137434405603498E-3</c:v>
                </c:pt>
                <c:pt idx="251">
                  <c:v>2.137434405603498E-3</c:v>
                </c:pt>
                <c:pt idx="252">
                  <c:v>2.137434405603498E-3</c:v>
                </c:pt>
                <c:pt idx="253">
                  <c:v>2.137434405603498E-3</c:v>
                </c:pt>
                <c:pt idx="254">
                  <c:v>2.137434405603498E-3</c:v>
                </c:pt>
                <c:pt idx="255">
                  <c:v>2.137434405603498E-3</c:v>
                </c:pt>
                <c:pt idx="256">
                  <c:v>2.137434405603498E-3</c:v>
                </c:pt>
                <c:pt idx="257">
                  <c:v>2.137434405603498E-3</c:v>
                </c:pt>
                <c:pt idx="258">
                  <c:v>2.137434405603498E-3</c:v>
                </c:pt>
                <c:pt idx="259">
                  <c:v>2.137434405603498E-3</c:v>
                </c:pt>
                <c:pt idx="260">
                  <c:v>2.137434405603498E-3</c:v>
                </c:pt>
                <c:pt idx="261">
                  <c:v>2.137434405603498E-3</c:v>
                </c:pt>
                <c:pt idx="262">
                  <c:v>2.137434405603498E-3</c:v>
                </c:pt>
                <c:pt idx="263">
                  <c:v>2.137434405603498E-3</c:v>
                </c:pt>
                <c:pt idx="264">
                  <c:v>2.137434405603498E-3</c:v>
                </c:pt>
                <c:pt idx="265">
                  <c:v>2.1309000433113187E-3</c:v>
                </c:pt>
                <c:pt idx="266">
                  <c:v>2.1230937942176621E-3</c:v>
                </c:pt>
                <c:pt idx="267">
                  <c:v>2.1152620731332778E-3</c:v>
                </c:pt>
                <c:pt idx="268">
                  <c:v>2.1071637427479426E-3</c:v>
                </c:pt>
                <c:pt idx="269">
                  <c:v>2.0973286337195585E-3</c:v>
                </c:pt>
                <c:pt idx="270">
                  <c:v>2.0846149834495755E-3</c:v>
                </c:pt>
                <c:pt idx="271">
                  <c:v>2.0673858090383382E-3</c:v>
                </c:pt>
                <c:pt idx="272">
                  <c:v>2.0426787137579972E-3</c:v>
                </c:pt>
                <c:pt idx="273">
                  <c:v>2.0080341007100841E-3</c:v>
                </c:pt>
                <c:pt idx="274">
                  <c:v>1.9617718368361678E-3</c:v>
                </c:pt>
                <c:pt idx="275">
                  <c:v>1.8984860426800472E-3</c:v>
                </c:pt>
                <c:pt idx="276">
                  <c:v>1.8048439521822506E-3</c:v>
                </c:pt>
                <c:pt idx="277">
                  <c:v>1.6625065852467415E-3</c:v>
                </c:pt>
                <c:pt idx="278">
                  <c:v>1.4618445229793318E-3</c:v>
                </c:pt>
                <c:pt idx="279">
                  <c:v>1.2106578465971845E-3</c:v>
                </c:pt>
                <c:pt idx="280">
                  <c:v>9.2361308042190231E-4</c:v>
                </c:pt>
                <c:pt idx="281">
                  <c:v>6.3143624968857036E-4</c:v>
                </c:pt>
                <c:pt idx="282">
                  <c:v>3.784347442040091E-4</c:v>
                </c:pt>
                <c:pt idx="283">
                  <c:v>1.9552424845821392E-4</c:v>
                </c:pt>
                <c:pt idx="284">
                  <c:v>7.8075138497199021E-5</c:v>
                </c:pt>
                <c:pt idx="285">
                  <c:v>1.8188512734487148E-5</c:v>
                </c:pt>
                <c:pt idx="286">
                  <c:v>-2.8404140289406103E-8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47C8-4DFA-A254-229767732F2D}"/>
            </c:ext>
          </c:extLst>
        </c:ser>
        <c:ser>
          <c:idx val="7"/>
          <c:order val="3"/>
          <c:tx>
            <c:strRef>
              <c:f>'ECN10 - M  1hole - Ammonia'!$J$2</c:f>
              <c:strCache>
                <c:ptCount val="1"/>
                <c:pt idx="0">
                  <c:v>200-0.5</c:v>
                </c:pt>
              </c:strCache>
            </c:strRef>
          </c:tx>
          <c:spPr>
            <a:ln w="12700" cap="rnd">
              <a:solidFill>
                <a:srgbClr val="000000"/>
              </a:solidFill>
              <a:prstDash val="lgDashDot"/>
              <a:round/>
            </a:ln>
            <a:effectLst/>
          </c:spPr>
          <c:marker>
            <c:symbol val="none"/>
          </c:marker>
          <c:xVal>
            <c:numRef>
              <c:f>'ECN10 - M  1hole - Ammonia'!$A$4:$A$395</c:f>
              <c:numCache>
                <c:formatCode>0.00E+00</c:formatCode>
                <c:ptCount val="392"/>
                <c:pt idx="0">
                  <c:v>-4.0349999999999998E-5</c:v>
                </c:pt>
                <c:pt idx="1">
                  <c:v>-3.0349999999999999E-5</c:v>
                </c:pt>
                <c:pt idx="2">
                  <c:v>-2.035E-5</c:v>
                </c:pt>
                <c:pt idx="3">
                  <c:v>-1.0349999999999999E-5</c:v>
                </c:pt>
                <c:pt idx="4">
                  <c:v>-3.5000000000000099E-7</c:v>
                </c:pt>
                <c:pt idx="5">
                  <c:v>9.6499999999999906E-6</c:v>
                </c:pt>
                <c:pt idx="6">
                  <c:v>1.9649999999999902E-5</c:v>
                </c:pt>
                <c:pt idx="7">
                  <c:v>2.9649999999999901E-5</c:v>
                </c:pt>
                <c:pt idx="8">
                  <c:v>3.96499999999999E-5</c:v>
                </c:pt>
                <c:pt idx="9">
                  <c:v>4.9649999999999899E-5</c:v>
                </c:pt>
                <c:pt idx="10">
                  <c:v>5.9649999999999898E-5</c:v>
                </c:pt>
                <c:pt idx="11">
                  <c:v>6.9649999999999904E-5</c:v>
                </c:pt>
                <c:pt idx="12">
                  <c:v>7.9649999999999903E-5</c:v>
                </c:pt>
                <c:pt idx="13">
                  <c:v>8.9649999999999902E-5</c:v>
                </c:pt>
                <c:pt idx="14">
                  <c:v>9.9649999999999901E-5</c:v>
                </c:pt>
                <c:pt idx="15" formatCode="General">
                  <c:v>1.0964999999999901E-4</c:v>
                </c:pt>
                <c:pt idx="16" formatCode="General">
                  <c:v>1.1964999999999901E-4</c:v>
                </c:pt>
                <c:pt idx="17" formatCode="General">
                  <c:v>1.29649999999999E-4</c:v>
                </c:pt>
                <c:pt idx="18" formatCode="General">
                  <c:v>1.39649999999999E-4</c:v>
                </c:pt>
                <c:pt idx="19" formatCode="General">
                  <c:v>1.49649999999999E-4</c:v>
                </c:pt>
                <c:pt idx="20" formatCode="General">
                  <c:v>1.59649999999999E-4</c:v>
                </c:pt>
                <c:pt idx="21" formatCode="General">
                  <c:v>1.69649999999999E-4</c:v>
                </c:pt>
                <c:pt idx="22" formatCode="General">
                  <c:v>1.79649999999999E-4</c:v>
                </c:pt>
                <c:pt idx="23" formatCode="General">
                  <c:v>1.89649999999999E-4</c:v>
                </c:pt>
                <c:pt idx="24" formatCode="General">
                  <c:v>1.99649999999999E-4</c:v>
                </c:pt>
                <c:pt idx="25" formatCode="General">
                  <c:v>2.0965E-4</c:v>
                </c:pt>
                <c:pt idx="26" formatCode="General">
                  <c:v>2.19649999999999E-4</c:v>
                </c:pt>
                <c:pt idx="27" formatCode="General">
                  <c:v>2.29649999999999E-4</c:v>
                </c:pt>
                <c:pt idx="28" formatCode="General">
                  <c:v>2.3964999999999899E-4</c:v>
                </c:pt>
                <c:pt idx="29" formatCode="General">
                  <c:v>2.4965000000000002E-4</c:v>
                </c:pt>
                <c:pt idx="30" formatCode="General">
                  <c:v>2.5965E-4</c:v>
                </c:pt>
                <c:pt idx="31" formatCode="General">
                  <c:v>2.6964999999999899E-4</c:v>
                </c:pt>
                <c:pt idx="32" formatCode="General">
                  <c:v>2.7964999999999999E-4</c:v>
                </c:pt>
                <c:pt idx="33" formatCode="General">
                  <c:v>2.8965000000000002E-4</c:v>
                </c:pt>
                <c:pt idx="34" formatCode="General">
                  <c:v>2.9964999999999999E-4</c:v>
                </c:pt>
                <c:pt idx="35" formatCode="General">
                  <c:v>3.0964999999999899E-4</c:v>
                </c:pt>
                <c:pt idx="36" formatCode="General">
                  <c:v>3.1964999999999999E-4</c:v>
                </c:pt>
                <c:pt idx="37" formatCode="General">
                  <c:v>3.2965000000000002E-4</c:v>
                </c:pt>
                <c:pt idx="38" formatCode="General">
                  <c:v>3.3964999999999999E-4</c:v>
                </c:pt>
                <c:pt idx="39" formatCode="General">
                  <c:v>3.4964999999999899E-4</c:v>
                </c:pt>
                <c:pt idx="40" formatCode="General">
                  <c:v>3.5964999999999999E-4</c:v>
                </c:pt>
                <c:pt idx="41" formatCode="General">
                  <c:v>3.6965000000000001E-4</c:v>
                </c:pt>
                <c:pt idx="42" formatCode="General">
                  <c:v>3.7964999999999999E-4</c:v>
                </c:pt>
                <c:pt idx="43" formatCode="General">
                  <c:v>3.8964999999999898E-4</c:v>
                </c:pt>
                <c:pt idx="44" formatCode="General">
                  <c:v>3.9964999999999998E-4</c:v>
                </c:pt>
                <c:pt idx="45" formatCode="General">
                  <c:v>4.0965000000000001E-4</c:v>
                </c:pt>
                <c:pt idx="46" formatCode="General">
                  <c:v>4.1964999999999998E-4</c:v>
                </c:pt>
                <c:pt idx="47" formatCode="General">
                  <c:v>4.2964999999999898E-4</c:v>
                </c:pt>
                <c:pt idx="48" formatCode="General">
                  <c:v>4.3964999999999998E-4</c:v>
                </c:pt>
                <c:pt idx="49" formatCode="General">
                  <c:v>4.4965000000000001E-4</c:v>
                </c:pt>
                <c:pt idx="50" formatCode="General">
                  <c:v>4.5964999999999998E-4</c:v>
                </c:pt>
                <c:pt idx="51" formatCode="General">
                  <c:v>4.6964999999999897E-4</c:v>
                </c:pt>
                <c:pt idx="52" formatCode="General">
                  <c:v>4.7964999999999998E-4</c:v>
                </c:pt>
                <c:pt idx="53" formatCode="General">
                  <c:v>4.8965E-4</c:v>
                </c:pt>
                <c:pt idx="54" formatCode="General">
                  <c:v>4.9964999999999905E-4</c:v>
                </c:pt>
                <c:pt idx="55" formatCode="General">
                  <c:v>5.0964999999999995E-4</c:v>
                </c:pt>
                <c:pt idx="56" formatCode="General">
                  <c:v>5.1964999999999997E-4</c:v>
                </c:pt>
                <c:pt idx="57" formatCode="General">
                  <c:v>5.2965E-4</c:v>
                </c:pt>
                <c:pt idx="58" formatCode="General">
                  <c:v>5.3965000000000003E-4</c:v>
                </c:pt>
                <c:pt idx="59" formatCode="General">
                  <c:v>5.4964999999999897E-4</c:v>
                </c:pt>
                <c:pt idx="60" formatCode="General">
                  <c:v>5.5964999999999997E-4</c:v>
                </c:pt>
                <c:pt idx="61" formatCode="General">
                  <c:v>5.6965E-4</c:v>
                </c:pt>
                <c:pt idx="62" formatCode="General">
                  <c:v>5.7964999999999905E-4</c:v>
                </c:pt>
                <c:pt idx="63" formatCode="General">
                  <c:v>5.8964999999999896E-4</c:v>
                </c:pt>
                <c:pt idx="64" formatCode="General">
                  <c:v>5.9964999999999997E-4</c:v>
                </c:pt>
                <c:pt idx="65" formatCode="General">
                  <c:v>6.0964999999999999E-4</c:v>
                </c:pt>
                <c:pt idx="66" formatCode="General">
                  <c:v>6.1965000000000002E-4</c:v>
                </c:pt>
                <c:pt idx="67" formatCode="General">
                  <c:v>6.2965000000000004E-4</c:v>
                </c:pt>
                <c:pt idx="68" formatCode="General">
                  <c:v>6.3965000000000007E-4</c:v>
                </c:pt>
                <c:pt idx="69" formatCode="General">
                  <c:v>6.496500000000001E-4</c:v>
                </c:pt>
                <c:pt idx="70" formatCode="General">
                  <c:v>6.5965000000000012E-4</c:v>
                </c:pt>
                <c:pt idx="71" formatCode="General">
                  <c:v>6.6965000000000015E-4</c:v>
                </c:pt>
                <c:pt idx="72" formatCode="General">
                  <c:v>6.7965000000000018E-4</c:v>
                </c:pt>
                <c:pt idx="73" formatCode="General">
                  <c:v>6.896500000000002E-4</c:v>
                </c:pt>
                <c:pt idx="74" formatCode="General">
                  <c:v>6.9965000000000023E-4</c:v>
                </c:pt>
                <c:pt idx="75" formatCode="General">
                  <c:v>7.0965000000000025E-4</c:v>
                </c:pt>
                <c:pt idx="76" formatCode="General">
                  <c:v>7.1965000000000028E-4</c:v>
                </c:pt>
                <c:pt idx="77" formatCode="General">
                  <c:v>7.2965000000000031E-4</c:v>
                </c:pt>
                <c:pt idx="78" formatCode="General">
                  <c:v>7.3965000000000033E-4</c:v>
                </c:pt>
                <c:pt idx="79" formatCode="General">
                  <c:v>7.4965000000000036E-4</c:v>
                </c:pt>
                <c:pt idx="80" formatCode="General">
                  <c:v>7.5965000000000039E-4</c:v>
                </c:pt>
                <c:pt idx="81" formatCode="General">
                  <c:v>7.6965000000000041E-4</c:v>
                </c:pt>
                <c:pt idx="82" formatCode="General">
                  <c:v>7.7965000000000044E-4</c:v>
                </c:pt>
                <c:pt idx="83" formatCode="General">
                  <c:v>7.8965000000000046E-4</c:v>
                </c:pt>
                <c:pt idx="84" formatCode="General">
                  <c:v>7.9965000000000049E-4</c:v>
                </c:pt>
                <c:pt idx="85" formatCode="General">
                  <c:v>8.0965000000000052E-4</c:v>
                </c:pt>
                <c:pt idx="86" formatCode="General">
                  <c:v>8.1965000000000054E-4</c:v>
                </c:pt>
                <c:pt idx="87" formatCode="General">
                  <c:v>8.2965000000000057E-4</c:v>
                </c:pt>
                <c:pt idx="88" formatCode="General">
                  <c:v>8.396500000000006E-4</c:v>
                </c:pt>
                <c:pt idx="89" formatCode="General">
                  <c:v>8.4965000000000062E-4</c:v>
                </c:pt>
                <c:pt idx="90" formatCode="General">
                  <c:v>8.5965000000000065E-4</c:v>
                </c:pt>
                <c:pt idx="91" formatCode="General">
                  <c:v>8.6965000000000067E-4</c:v>
                </c:pt>
                <c:pt idx="92" formatCode="General">
                  <c:v>8.796500000000007E-4</c:v>
                </c:pt>
                <c:pt idx="93" formatCode="General">
                  <c:v>8.8965000000000073E-4</c:v>
                </c:pt>
                <c:pt idx="94" formatCode="General">
                  <c:v>8.9965000000000075E-4</c:v>
                </c:pt>
                <c:pt idx="95" formatCode="General">
                  <c:v>9.0965000000000078E-4</c:v>
                </c:pt>
                <c:pt idx="96" formatCode="General">
                  <c:v>9.1965000000000081E-4</c:v>
                </c:pt>
                <c:pt idx="97" formatCode="General">
                  <c:v>9.2965000000000083E-4</c:v>
                </c:pt>
                <c:pt idx="98" formatCode="General">
                  <c:v>9.3965000000000086E-4</c:v>
                </c:pt>
                <c:pt idx="99" formatCode="General">
                  <c:v>9.4965000000000088E-4</c:v>
                </c:pt>
                <c:pt idx="100" formatCode="General">
                  <c:v>9.5965000000000091E-4</c:v>
                </c:pt>
                <c:pt idx="101" formatCode="General">
                  <c:v>9.6965000000000094E-4</c:v>
                </c:pt>
                <c:pt idx="102" formatCode="General">
                  <c:v>9.7965000000000096E-4</c:v>
                </c:pt>
                <c:pt idx="103" formatCode="General">
                  <c:v>9.8965000000000099E-4</c:v>
                </c:pt>
                <c:pt idx="104" formatCode="General">
                  <c:v>9.9965000000000102E-4</c:v>
                </c:pt>
                <c:pt idx="105" formatCode="General">
                  <c:v>1.009650000000001E-3</c:v>
                </c:pt>
                <c:pt idx="106" formatCode="General">
                  <c:v>1.0196500000000011E-3</c:v>
                </c:pt>
                <c:pt idx="107" formatCode="General">
                  <c:v>1.0296500000000011E-3</c:v>
                </c:pt>
                <c:pt idx="108" formatCode="General">
                  <c:v>1.0396500000000011E-3</c:v>
                </c:pt>
                <c:pt idx="109" formatCode="General">
                  <c:v>1.0496500000000011E-3</c:v>
                </c:pt>
                <c:pt idx="110" formatCode="General">
                  <c:v>1.0596500000000012E-3</c:v>
                </c:pt>
                <c:pt idx="111" formatCode="General">
                  <c:v>1.0696500000000012E-3</c:v>
                </c:pt>
                <c:pt idx="112" formatCode="General">
                  <c:v>1.0796500000000012E-3</c:v>
                </c:pt>
                <c:pt idx="113" formatCode="General">
                  <c:v>1.0896500000000013E-3</c:v>
                </c:pt>
                <c:pt idx="114" formatCode="General">
                  <c:v>1.0996500000000013E-3</c:v>
                </c:pt>
                <c:pt idx="115" formatCode="General">
                  <c:v>1.1096500000000013E-3</c:v>
                </c:pt>
                <c:pt idx="116" formatCode="General">
                  <c:v>1.1196500000000013E-3</c:v>
                </c:pt>
                <c:pt idx="117" formatCode="General">
                  <c:v>1.1296500000000014E-3</c:v>
                </c:pt>
                <c:pt idx="118" formatCode="General">
                  <c:v>1.1396500000000014E-3</c:v>
                </c:pt>
                <c:pt idx="119" formatCode="General">
                  <c:v>1.1496500000000014E-3</c:v>
                </c:pt>
                <c:pt idx="120" formatCode="General">
                  <c:v>1.1596500000000014E-3</c:v>
                </c:pt>
                <c:pt idx="121" formatCode="General">
                  <c:v>1.1696500000000015E-3</c:v>
                </c:pt>
                <c:pt idx="122" formatCode="General">
                  <c:v>1.1796500000000015E-3</c:v>
                </c:pt>
                <c:pt idx="123" formatCode="General">
                  <c:v>1.1896500000000015E-3</c:v>
                </c:pt>
                <c:pt idx="124" formatCode="General">
                  <c:v>1.1996500000000015E-3</c:v>
                </c:pt>
                <c:pt idx="125" formatCode="General">
                  <c:v>1.2096500000000016E-3</c:v>
                </c:pt>
                <c:pt idx="126" formatCode="General">
                  <c:v>1.2196500000000016E-3</c:v>
                </c:pt>
                <c:pt idx="127" formatCode="General">
                  <c:v>1.2296500000000016E-3</c:v>
                </c:pt>
                <c:pt idx="128" formatCode="General">
                  <c:v>1.2396500000000016E-3</c:v>
                </c:pt>
                <c:pt idx="129" formatCode="General">
                  <c:v>1.2496500000000017E-3</c:v>
                </c:pt>
                <c:pt idx="130" formatCode="General">
                  <c:v>1.2596500000000017E-3</c:v>
                </c:pt>
                <c:pt idx="131" formatCode="General">
                  <c:v>1.2696500000000017E-3</c:v>
                </c:pt>
                <c:pt idx="132" formatCode="General">
                  <c:v>1.2796500000000017E-3</c:v>
                </c:pt>
                <c:pt idx="133" formatCode="General">
                  <c:v>1.2896500000000018E-3</c:v>
                </c:pt>
                <c:pt idx="134" formatCode="General">
                  <c:v>1.2996500000000018E-3</c:v>
                </c:pt>
                <c:pt idx="135" formatCode="General">
                  <c:v>1.3096500000000018E-3</c:v>
                </c:pt>
                <c:pt idx="136" formatCode="General">
                  <c:v>1.3196500000000019E-3</c:v>
                </c:pt>
                <c:pt idx="137" formatCode="General">
                  <c:v>1.3296500000000019E-3</c:v>
                </c:pt>
                <c:pt idx="138" formatCode="General">
                  <c:v>1.3396500000000019E-3</c:v>
                </c:pt>
                <c:pt idx="139" formatCode="General">
                  <c:v>1.3496500000000019E-3</c:v>
                </c:pt>
                <c:pt idx="140" formatCode="General">
                  <c:v>1.359650000000002E-3</c:v>
                </c:pt>
                <c:pt idx="141" formatCode="General">
                  <c:v>1.369650000000002E-3</c:v>
                </c:pt>
                <c:pt idx="142" formatCode="General">
                  <c:v>1.379650000000002E-3</c:v>
                </c:pt>
                <c:pt idx="143" formatCode="General">
                  <c:v>1.389650000000002E-3</c:v>
                </c:pt>
                <c:pt idx="144" formatCode="General">
                  <c:v>1.3996500000000021E-3</c:v>
                </c:pt>
                <c:pt idx="145" formatCode="General">
                  <c:v>1.4096500000000021E-3</c:v>
                </c:pt>
                <c:pt idx="146" formatCode="General">
                  <c:v>1.4196500000000021E-3</c:v>
                </c:pt>
                <c:pt idx="147" formatCode="General">
                  <c:v>1.4296500000000021E-3</c:v>
                </c:pt>
                <c:pt idx="148" formatCode="General">
                  <c:v>1.4396500000000022E-3</c:v>
                </c:pt>
                <c:pt idx="149" formatCode="General">
                  <c:v>1.4496500000000022E-3</c:v>
                </c:pt>
                <c:pt idx="150" formatCode="General">
                  <c:v>1.4596500000000022E-3</c:v>
                </c:pt>
                <c:pt idx="151" formatCode="General">
                  <c:v>1.4696500000000022E-3</c:v>
                </c:pt>
                <c:pt idx="152" formatCode="General">
                  <c:v>1.4796500000000023E-3</c:v>
                </c:pt>
                <c:pt idx="153" formatCode="General">
                  <c:v>1.4896500000000023E-3</c:v>
                </c:pt>
                <c:pt idx="154" formatCode="General">
                  <c:v>1.4996500000000023E-3</c:v>
                </c:pt>
                <c:pt idx="155" formatCode="General">
                  <c:v>1.5096500000000024E-3</c:v>
                </c:pt>
                <c:pt idx="156" formatCode="General">
                  <c:v>1.5196500000000024E-3</c:v>
                </c:pt>
                <c:pt idx="157" formatCode="General">
                  <c:v>1.5296500000000024E-3</c:v>
                </c:pt>
                <c:pt idx="158" formatCode="General">
                  <c:v>1.5396500000000024E-3</c:v>
                </c:pt>
                <c:pt idx="159" formatCode="General">
                  <c:v>1.5496500000000025E-3</c:v>
                </c:pt>
                <c:pt idx="160" formatCode="General">
                  <c:v>1.5596500000000025E-3</c:v>
                </c:pt>
                <c:pt idx="161" formatCode="General">
                  <c:v>1.5696500000000025E-3</c:v>
                </c:pt>
                <c:pt idx="162" formatCode="General">
                  <c:v>1.5796500000000025E-3</c:v>
                </c:pt>
                <c:pt idx="163" formatCode="General">
                  <c:v>1.5896500000000026E-3</c:v>
                </c:pt>
                <c:pt idx="164" formatCode="General">
                  <c:v>1.5996500000000026E-3</c:v>
                </c:pt>
                <c:pt idx="165" formatCode="General">
                  <c:v>1.6096500000000026E-3</c:v>
                </c:pt>
                <c:pt idx="166" formatCode="General">
                  <c:v>1.6196500000000026E-3</c:v>
                </c:pt>
                <c:pt idx="167" formatCode="General">
                  <c:v>1.6296500000000027E-3</c:v>
                </c:pt>
                <c:pt idx="168" formatCode="General">
                  <c:v>1.6396500000000027E-3</c:v>
                </c:pt>
                <c:pt idx="169" formatCode="General">
                  <c:v>1.6496500000000027E-3</c:v>
                </c:pt>
                <c:pt idx="170" formatCode="General">
                  <c:v>1.6596500000000027E-3</c:v>
                </c:pt>
                <c:pt idx="171" formatCode="General">
                  <c:v>1.6696500000000028E-3</c:v>
                </c:pt>
                <c:pt idx="172" formatCode="General">
                  <c:v>1.6796500000000028E-3</c:v>
                </c:pt>
                <c:pt idx="173" formatCode="General">
                  <c:v>1.6896500000000028E-3</c:v>
                </c:pt>
                <c:pt idx="174" formatCode="General">
                  <c:v>1.6996500000000029E-3</c:v>
                </c:pt>
                <c:pt idx="175" formatCode="General">
                  <c:v>1.7096500000000029E-3</c:v>
                </c:pt>
                <c:pt idx="176" formatCode="General">
                  <c:v>1.7196500000000029E-3</c:v>
                </c:pt>
                <c:pt idx="177" formatCode="General">
                  <c:v>1.7296500000000029E-3</c:v>
                </c:pt>
                <c:pt idx="178" formatCode="General">
                  <c:v>1.739650000000003E-3</c:v>
                </c:pt>
                <c:pt idx="179" formatCode="General">
                  <c:v>1.749650000000003E-3</c:v>
                </c:pt>
                <c:pt idx="180" formatCode="General">
                  <c:v>1.759650000000003E-3</c:v>
                </c:pt>
                <c:pt idx="181" formatCode="General">
                  <c:v>1.769650000000003E-3</c:v>
                </c:pt>
                <c:pt idx="182" formatCode="General">
                  <c:v>1.7796500000000031E-3</c:v>
                </c:pt>
                <c:pt idx="183" formatCode="General">
                  <c:v>1.7896500000000031E-3</c:v>
                </c:pt>
                <c:pt idx="184" formatCode="General">
                  <c:v>1.7996500000000031E-3</c:v>
                </c:pt>
                <c:pt idx="185" formatCode="General">
                  <c:v>1.8096500000000031E-3</c:v>
                </c:pt>
                <c:pt idx="186" formatCode="General">
                  <c:v>1.8196500000000032E-3</c:v>
                </c:pt>
                <c:pt idx="187" formatCode="General">
                  <c:v>1.8296500000000032E-3</c:v>
                </c:pt>
                <c:pt idx="188" formatCode="General">
                  <c:v>1.8396500000000032E-3</c:v>
                </c:pt>
                <c:pt idx="189" formatCode="General">
                  <c:v>1.8496500000000032E-3</c:v>
                </c:pt>
                <c:pt idx="190" formatCode="General">
                  <c:v>1.8596500000000033E-3</c:v>
                </c:pt>
                <c:pt idx="191" formatCode="General">
                  <c:v>1.8696500000000033E-3</c:v>
                </c:pt>
                <c:pt idx="192" formatCode="General">
                  <c:v>1.8796500000000033E-3</c:v>
                </c:pt>
                <c:pt idx="193" formatCode="General">
                  <c:v>1.8896500000000033E-3</c:v>
                </c:pt>
                <c:pt idx="194" formatCode="General">
                  <c:v>1.8996500000000034E-3</c:v>
                </c:pt>
                <c:pt idx="195" formatCode="General">
                  <c:v>1.9096500000000034E-3</c:v>
                </c:pt>
                <c:pt idx="196" formatCode="General">
                  <c:v>1.9196500000000034E-3</c:v>
                </c:pt>
                <c:pt idx="197" formatCode="General">
                  <c:v>1.9296500000000035E-3</c:v>
                </c:pt>
                <c:pt idx="198" formatCode="General">
                  <c:v>1.9396500000000035E-3</c:v>
                </c:pt>
                <c:pt idx="199" formatCode="General">
                  <c:v>1.9496500000000035E-3</c:v>
                </c:pt>
                <c:pt idx="200" formatCode="General">
                  <c:v>1.9596500000000033E-3</c:v>
                </c:pt>
                <c:pt idx="201" formatCode="General">
                  <c:v>1.9696500000000033E-3</c:v>
                </c:pt>
                <c:pt idx="202" formatCode="General">
                  <c:v>1.9796500000000034E-3</c:v>
                </c:pt>
                <c:pt idx="203" formatCode="General">
                  <c:v>1.9896500000000034E-3</c:v>
                </c:pt>
                <c:pt idx="204" formatCode="General">
                  <c:v>1.9996500000000034E-3</c:v>
                </c:pt>
                <c:pt idx="205" formatCode="General">
                  <c:v>2.0096500000000034E-3</c:v>
                </c:pt>
                <c:pt idx="206" formatCode="General">
                  <c:v>2.0196500000000035E-3</c:v>
                </c:pt>
                <c:pt idx="207" formatCode="General">
                  <c:v>2.0296500000000035E-3</c:v>
                </c:pt>
                <c:pt idx="208" formatCode="General">
                  <c:v>2.0396500000000035E-3</c:v>
                </c:pt>
                <c:pt idx="209" formatCode="General">
                  <c:v>2.0496500000000036E-3</c:v>
                </c:pt>
                <c:pt idx="210" formatCode="General">
                  <c:v>2.0596500000000036E-3</c:v>
                </c:pt>
                <c:pt idx="211" formatCode="General">
                  <c:v>2.0696500000000036E-3</c:v>
                </c:pt>
                <c:pt idx="212" formatCode="General">
                  <c:v>2.0796500000000036E-3</c:v>
                </c:pt>
                <c:pt idx="213" formatCode="General">
                  <c:v>2.0896500000000037E-3</c:v>
                </c:pt>
                <c:pt idx="214" formatCode="General">
                  <c:v>2.0996500000000037E-3</c:v>
                </c:pt>
                <c:pt idx="215" formatCode="General">
                  <c:v>2.1096500000000037E-3</c:v>
                </c:pt>
                <c:pt idx="216" formatCode="General">
                  <c:v>2.1196500000000037E-3</c:v>
                </c:pt>
                <c:pt idx="217" formatCode="General">
                  <c:v>2.1296500000000038E-3</c:v>
                </c:pt>
                <c:pt idx="218" formatCode="General">
                  <c:v>2.1396500000000038E-3</c:v>
                </c:pt>
                <c:pt idx="219" formatCode="General">
                  <c:v>2.1496500000000038E-3</c:v>
                </c:pt>
                <c:pt idx="220" formatCode="General">
                  <c:v>2.1596500000000038E-3</c:v>
                </c:pt>
                <c:pt idx="221" formatCode="General">
                  <c:v>2.1696500000000039E-3</c:v>
                </c:pt>
                <c:pt idx="222" formatCode="General">
                  <c:v>2.1796500000000039E-3</c:v>
                </c:pt>
                <c:pt idx="223" formatCode="General">
                  <c:v>2.1896500000000039E-3</c:v>
                </c:pt>
                <c:pt idx="224" formatCode="General">
                  <c:v>2.1996500000000039E-3</c:v>
                </c:pt>
                <c:pt idx="225" formatCode="General">
                  <c:v>2.209650000000004E-3</c:v>
                </c:pt>
                <c:pt idx="226" formatCode="General">
                  <c:v>2.219650000000004E-3</c:v>
                </c:pt>
                <c:pt idx="227" formatCode="General">
                  <c:v>2.229650000000004E-3</c:v>
                </c:pt>
                <c:pt idx="228" formatCode="General">
                  <c:v>2.2396500000000041E-3</c:v>
                </c:pt>
                <c:pt idx="229" formatCode="General">
                  <c:v>2.2496500000000041E-3</c:v>
                </c:pt>
                <c:pt idx="230" formatCode="General">
                  <c:v>2.2596500000000041E-3</c:v>
                </c:pt>
                <c:pt idx="231" formatCode="General">
                  <c:v>2.2696500000000041E-3</c:v>
                </c:pt>
                <c:pt idx="232" formatCode="General">
                  <c:v>2.2796500000000042E-3</c:v>
                </c:pt>
                <c:pt idx="233" formatCode="General">
                  <c:v>2.2896500000000042E-3</c:v>
                </c:pt>
                <c:pt idx="234" formatCode="General">
                  <c:v>2.2996500000000042E-3</c:v>
                </c:pt>
                <c:pt idx="235" formatCode="General">
                  <c:v>2.3096500000000042E-3</c:v>
                </c:pt>
                <c:pt idx="236" formatCode="General">
                  <c:v>2.3196500000000043E-3</c:v>
                </c:pt>
                <c:pt idx="237" formatCode="General">
                  <c:v>2.3296500000000043E-3</c:v>
                </c:pt>
                <c:pt idx="238" formatCode="General">
                  <c:v>2.3396500000000043E-3</c:v>
                </c:pt>
                <c:pt idx="239" formatCode="General">
                  <c:v>2.3496500000000043E-3</c:v>
                </c:pt>
                <c:pt idx="240" formatCode="General">
                  <c:v>2.3596500000000044E-3</c:v>
                </c:pt>
                <c:pt idx="241" formatCode="General">
                  <c:v>2.3696500000000044E-3</c:v>
                </c:pt>
                <c:pt idx="242" formatCode="General">
                  <c:v>2.3796500000000044E-3</c:v>
                </c:pt>
                <c:pt idx="243" formatCode="General">
                  <c:v>2.3896500000000044E-3</c:v>
                </c:pt>
                <c:pt idx="244" formatCode="General">
                  <c:v>2.3996500000000045E-3</c:v>
                </c:pt>
                <c:pt idx="245" formatCode="General">
                  <c:v>2.4096500000000045E-3</c:v>
                </c:pt>
                <c:pt idx="246" formatCode="General">
                  <c:v>2.4196500000000045E-3</c:v>
                </c:pt>
                <c:pt idx="247" formatCode="General">
                  <c:v>2.4296500000000045E-3</c:v>
                </c:pt>
                <c:pt idx="248" formatCode="General">
                  <c:v>2.4396500000000046E-3</c:v>
                </c:pt>
                <c:pt idx="249" formatCode="General">
                  <c:v>2.4496500000000046E-3</c:v>
                </c:pt>
                <c:pt idx="250" formatCode="General">
                  <c:v>2.4596500000000046E-3</c:v>
                </c:pt>
                <c:pt idx="251" formatCode="General">
                  <c:v>2.4696500000000047E-3</c:v>
                </c:pt>
                <c:pt idx="252" formatCode="General">
                  <c:v>2.4796500000000047E-3</c:v>
                </c:pt>
                <c:pt idx="253" formatCode="General">
                  <c:v>2.4896500000000047E-3</c:v>
                </c:pt>
                <c:pt idx="254" formatCode="General">
                  <c:v>2.4996500000000047E-3</c:v>
                </c:pt>
                <c:pt idx="255" formatCode="General">
                  <c:v>2.5096500000000048E-3</c:v>
                </c:pt>
                <c:pt idx="256" formatCode="General">
                  <c:v>2.5196500000000048E-3</c:v>
                </c:pt>
                <c:pt idx="257" formatCode="General">
                  <c:v>2.5296500000000048E-3</c:v>
                </c:pt>
                <c:pt idx="258" formatCode="General">
                  <c:v>2.5396500000000048E-3</c:v>
                </c:pt>
                <c:pt idx="259" formatCode="General">
                  <c:v>2.5496500000000049E-3</c:v>
                </c:pt>
                <c:pt idx="260" formatCode="General">
                  <c:v>2.5596500000000049E-3</c:v>
                </c:pt>
                <c:pt idx="261" formatCode="General">
                  <c:v>2.5696500000000049E-3</c:v>
                </c:pt>
                <c:pt idx="262" formatCode="General">
                  <c:v>2.5796500000000049E-3</c:v>
                </c:pt>
                <c:pt idx="263" formatCode="General">
                  <c:v>2.589650000000005E-3</c:v>
                </c:pt>
                <c:pt idx="264" formatCode="General">
                  <c:v>2.599650000000005E-3</c:v>
                </c:pt>
                <c:pt idx="265" formatCode="General">
                  <c:v>2.609650000000005E-3</c:v>
                </c:pt>
                <c:pt idx="266" formatCode="General">
                  <c:v>2.619650000000005E-3</c:v>
                </c:pt>
                <c:pt idx="267" formatCode="General">
                  <c:v>2.6296500000000051E-3</c:v>
                </c:pt>
                <c:pt idx="268" formatCode="General">
                  <c:v>2.6396500000000051E-3</c:v>
                </c:pt>
                <c:pt idx="269" formatCode="General">
                  <c:v>2.6496500000000051E-3</c:v>
                </c:pt>
                <c:pt idx="270" formatCode="General">
                  <c:v>2.6596500000000052E-3</c:v>
                </c:pt>
                <c:pt idx="271" formatCode="General">
                  <c:v>2.6696500000000052E-3</c:v>
                </c:pt>
                <c:pt idx="272" formatCode="General">
                  <c:v>2.6796500000000052E-3</c:v>
                </c:pt>
                <c:pt idx="273" formatCode="General">
                  <c:v>2.6896500000000052E-3</c:v>
                </c:pt>
                <c:pt idx="274" formatCode="General">
                  <c:v>2.6996500000000053E-3</c:v>
                </c:pt>
                <c:pt idx="275" formatCode="General">
                  <c:v>2.7096500000000053E-3</c:v>
                </c:pt>
                <c:pt idx="276" formatCode="General">
                  <c:v>2.7196500000000053E-3</c:v>
                </c:pt>
                <c:pt idx="277" formatCode="General">
                  <c:v>2.7296500000000053E-3</c:v>
                </c:pt>
                <c:pt idx="278" formatCode="General">
                  <c:v>2.7396500000000054E-3</c:v>
                </c:pt>
                <c:pt idx="279" formatCode="General">
                  <c:v>2.7496500000000054E-3</c:v>
                </c:pt>
                <c:pt idx="280" formatCode="General">
                  <c:v>2.7596500000000054E-3</c:v>
                </c:pt>
                <c:pt idx="281" formatCode="General">
                  <c:v>2.7696500000000054E-3</c:v>
                </c:pt>
                <c:pt idx="282" formatCode="General">
                  <c:v>2.7796500000000055E-3</c:v>
                </c:pt>
                <c:pt idx="283" formatCode="General">
                  <c:v>2.7896500000000055E-3</c:v>
                </c:pt>
                <c:pt idx="284" formatCode="General">
                  <c:v>2.7996500000000055E-3</c:v>
                </c:pt>
                <c:pt idx="285" formatCode="General">
                  <c:v>2.8096500000000055E-3</c:v>
                </c:pt>
                <c:pt idx="286" formatCode="General">
                  <c:v>2.8196500000000056E-3</c:v>
                </c:pt>
                <c:pt idx="287" formatCode="General">
                  <c:v>2.8296500000000056E-3</c:v>
                </c:pt>
                <c:pt idx="288" formatCode="General">
                  <c:v>2.8396500000000056E-3</c:v>
                </c:pt>
                <c:pt idx="289" formatCode="General">
                  <c:v>2.8496500000000057E-3</c:v>
                </c:pt>
                <c:pt idx="290" formatCode="General">
                  <c:v>2.8596500000000057E-3</c:v>
                </c:pt>
                <c:pt idx="291" formatCode="General">
                  <c:v>2.8696500000000057E-3</c:v>
                </c:pt>
                <c:pt idx="292" formatCode="General">
                  <c:v>2.8796500000000057E-3</c:v>
                </c:pt>
                <c:pt idx="293" formatCode="General">
                  <c:v>2.8896500000000058E-3</c:v>
                </c:pt>
                <c:pt idx="294" formatCode="General">
                  <c:v>2.8996500000000058E-3</c:v>
                </c:pt>
                <c:pt idx="295" formatCode="General">
                  <c:v>2.9096500000000058E-3</c:v>
                </c:pt>
                <c:pt idx="296" formatCode="General">
                  <c:v>2.9196500000000058E-3</c:v>
                </c:pt>
                <c:pt idx="297" formatCode="General">
                  <c:v>2.9296500000000059E-3</c:v>
                </c:pt>
                <c:pt idx="298" formatCode="General">
                  <c:v>2.9396500000000059E-3</c:v>
                </c:pt>
                <c:pt idx="299" formatCode="General">
                  <c:v>2.9496500000000059E-3</c:v>
                </c:pt>
                <c:pt idx="300" formatCode="General">
                  <c:v>2.9596500000000059E-3</c:v>
                </c:pt>
                <c:pt idx="301" formatCode="General">
                  <c:v>2.969650000000006E-3</c:v>
                </c:pt>
                <c:pt idx="302" formatCode="General">
                  <c:v>2.979650000000006E-3</c:v>
                </c:pt>
                <c:pt idx="303" formatCode="General">
                  <c:v>2.989650000000006E-3</c:v>
                </c:pt>
                <c:pt idx="304" formatCode="General">
                  <c:v>2.999650000000006E-3</c:v>
                </c:pt>
                <c:pt idx="305" formatCode="General">
                  <c:v>3.0096500000000061E-3</c:v>
                </c:pt>
                <c:pt idx="306" formatCode="General">
                  <c:v>3.0196500000000061E-3</c:v>
                </c:pt>
                <c:pt idx="307" formatCode="General">
                  <c:v>3.0296500000000061E-3</c:v>
                </c:pt>
                <c:pt idx="308" formatCode="General">
                  <c:v>3.0396500000000061E-3</c:v>
                </c:pt>
                <c:pt idx="309" formatCode="General">
                  <c:v>3.0496500000000062E-3</c:v>
                </c:pt>
                <c:pt idx="310" formatCode="General">
                  <c:v>3.0596500000000062E-3</c:v>
                </c:pt>
                <c:pt idx="311" formatCode="General">
                  <c:v>3.0696500000000062E-3</c:v>
                </c:pt>
                <c:pt idx="312" formatCode="General">
                  <c:v>3.0796500000000063E-3</c:v>
                </c:pt>
                <c:pt idx="313" formatCode="General">
                  <c:v>3.0896500000000063E-3</c:v>
                </c:pt>
                <c:pt idx="314" formatCode="General">
                  <c:v>3.0996500000000063E-3</c:v>
                </c:pt>
                <c:pt idx="315" formatCode="General">
                  <c:v>3.1096500000000063E-3</c:v>
                </c:pt>
                <c:pt idx="316" formatCode="General">
                  <c:v>3.1196500000000064E-3</c:v>
                </c:pt>
              </c:numCache>
            </c:numRef>
          </c:xVal>
          <c:yVal>
            <c:numRef>
              <c:f>'ECN10 - M  1hole - Ammonia'!$J$4:$J$395</c:f>
              <c:numCache>
                <c:formatCode>0.00E+00</c:formatCode>
                <c:ptCount val="392"/>
                <c:pt idx="0">
                  <c:v>7.1221678479373988E-6</c:v>
                </c:pt>
                <c:pt idx="1">
                  <c:v>7.1699193910503844E-6</c:v>
                </c:pt>
                <c:pt idx="2">
                  <c:v>5.4469492269201217E-6</c:v>
                </c:pt>
                <c:pt idx="3">
                  <c:v>1.5851300301085313E-6</c:v>
                </c:pt>
                <c:pt idx="4">
                  <c:v>1.0155215112328905E-5</c:v>
                </c:pt>
                <c:pt idx="5">
                  <c:v>6.7019805849445214E-5</c:v>
                </c:pt>
                <c:pt idx="6">
                  <c:v>2.1467145244770112E-4</c:v>
                </c:pt>
                <c:pt idx="7">
                  <c:v>4.6318388800252686E-4</c:v>
                </c:pt>
                <c:pt idx="8">
                  <c:v>7.9797105025506841E-4</c:v>
                </c:pt>
                <c:pt idx="9">
                  <c:v>1.1921996064533313E-3</c:v>
                </c:pt>
                <c:pt idx="10">
                  <c:v>1.581020333626447E-3</c:v>
                </c:pt>
                <c:pt idx="11">
                  <c:v>1.8836615573224883E-3</c:v>
                </c:pt>
                <c:pt idx="12">
                  <c:v>2.0788538939788457E-3</c:v>
                </c:pt>
                <c:pt idx="13">
                  <c:v>2.1869809270957585E-3</c:v>
                </c:pt>
                <c:pt idx="14">
                  <c:v>2.2171537623415639E-3</c:v>
                </c:pt>
                <c:pt idx="15">
                  <c:v>2.193140712485774E-3</c:v>
                </c:pt>
                <c:pt idx="16">
                  <c:v>2.1487350567845941E-3</c:v>
                </c:pt>
                <c:pt idx="17">
                  <c:v>2.0998393809730236E-3</c:v>
                </c:pt>
                <c:pt idx="18">
                  <c:v>2.0537539072104185E-3</c:v>
                </c:pt>
                <c:pt idx="19">
                  <c:v>2.0198989197577348E-3</c:v>
                </c:pt>
                <c:pt idx="20">
                  <c:v>2.0024231238630463E-3</c:v>
                </c:pt>
                <c:pt idx="21">
                  <c:v>2.0067411682403702E-3</c:v>
                </c:pt>
                <c:pt idx="22">
                  <c:v>2.0301282619611793E-3</c:v>
                </c:pt>
                <c:pt idx="23">
                  <c:v>2.0553442528146938E-3</c:v>
                </c:pt>
                <c:pt idx="24">
                  <c:v>2.0720102786432083E-3</c:v>
                </c:pt>
                <c:pt idx="25">
                  <c:v>2.0826555846297761E-3</c:v>
                </c:pt>
                <c:pt idx="26">
                  <c:v>2.0895133979852883E-3</c:v>
                </c:pt>
                <c:pt idx="27">
                  <c:v>2.0919149427794585E-3</c:v>
                </c:pt>
                <c:pt idx="28">
                  <c:v>2.0948961306145944E-3</c:v>
                </c:pt>
                <c:pt idx="29">
                  <c:v>2.1049270705471301E-3</c:v>
                </c:pt>
                <c:pt idx="30">
                  <c:v>2.1201137493691144E-3</c:v>
                </c:pt>
                <c:pt idx="31">
                  <c:v>2.1346899388680232E-3</c:v>
                </c:pt>
                <c:pt idx="32">
                  <c:v>2.1472914455437663E-3</c:v>
                </c:pt>
                <c:pt idx="33">
                  <c:v>2.1574651545082386E-3</c:v>
                </c:pt>
                <c:pt idx="34">
                  <c:v>2.1624453421669977E-3</c:v>
                </c:pt>
                <c:pt idx="35">
                  <c:v>2.1622996301915703E-3</c:v>
                </c:pt>
                <c:pt idx="36">
                  <c:v>2.1607688420933568E-3</c:v>
                </c:pt>
                <c:pt idx="37">
                  <c:v>2.1604171945308025E-3</c:v>
                </c:pt>
                <c:pt idx="38">
                  <c:v>2.1611597620684901E-3</c:v>
                </c:pt>
                <c:pt idx="39">
                  <c:v>2.1624846970165847E-3</c:v>
                </c:pt>
                <c:pt idx="40">
                  <c:v>2.1635773248038855E-3</c:v>
                </c:pt>
                <c:pt idx="41">
                  <c:v>2.1628887028658258E-3</c:v>
                </c:pt>
                <c:pt idx="42">
                  <c:v>2.1595318030765268E-3</c:v>
                </c:pt>
                <c:pt idx="43">
                  <c:v>2.1540951174065137E-3</c:v>
                </c:pt>
                <c:pt idx="44">
                  <c:v>2.1482478202047828E-3</c:v>
                </c:pt>
                <c:pt idx="45">
                  <c:v>2.1444359833756579E-3</c:v>
                </c:pt>
                <c:pt idx="46">
                  <c:v>2.1443438152972177E-3</c:v>
                </c:pt>
                <c:pt idx="47">
                  <c:v>2.147130030025533E-3</c:v>
                </c:pt>
                <c:pt idx="48">
                  <c:v>2.1507248122323995E-3</c:v>
                </c:pt>
                <c:pt idx="49">
                  <c:v>2.1536531280714161E-3</c:v>
                </c:pt>
                <c:pt idx="50">
                  <c:v>2.1540502990502024E-3</c:v>
                </c:pt>
                <c:pt idx="51">
                  <c:v>2.1500785409919831E-3</c:v>
                </c:pt>
                <c:pt idx="52">
                  <c:v>2.1426303197668206E-3</c:v>
                </c:pt>
                <c:pt idx="53">
                  <c:v>2.1347738235013504E-3</c:v>
                </c:pt>
                <c:pt idx="54">
                  <c:v>2.1285342491203715E-3</c:v>
                </c:pt>
                <c:pt idx="55">
                  <c:v>2.1246106580061659E-3</c:v>
                </c:pt>
                <c:pt idx="56">
                  <c:v>2.1237149413303024E-3</c:v>
                </c:pt>
                <c:pt idx="57">
                  <c:v>2.1257566221544988E-3</c:v>
                </c:pt>
                <c:pt idx="58">
                  <c:v>2.1300479771728508E-3</c:v>
                </c:pt>
                <c:pt idx="59">
                  <c:v>2.1352795650017077E-3</c:v>
                </c:pt>
                <c:pt idx="60">
                  <c:v>2.1401540008161106E-3</c:v>
                </c:pt>
                <c:pt idx="61">
                  <c:v>2.1438953762069478E-3</c:v>
                </c:pt>
                <c:pt idx="62">
                  <c:v>2.1456264112193878E-3</c:v>
                </c:pt>
                <c:pt idx="63">
                  <c:v>2.1444141327934181E-3</c:v>
                </c:pt>
                <c:pt idx="64">
                  <c:v>2.1401179401262412E-3</c:v>
                </c:pt>
                <c:pt idx="65">
                  <c:v>2.1401179401262412E-3</c:v>
                </c:pt>
                <c:pt idx="66">
                  <c:v>2.1401179401262412E-3</c:v>
                </c:pt>
                <c:pt idx="67">
                  <c:v>2.1401179401262412E-3</c:v>
                </c:pt>
                <c:pt idx="68">
                  <c:v>2.1401179401262412E-3</c:v>
                </c:pt>
                <c:pt idx="69">
                  <c:v>2.1401179401262412E-3</c:v>
                </c:pt>
                <c:pt idx="70">
                  <c:v>2.1401179401262412E-3</c:v>
                </c:pt>
                <c:pt idx="71">
                  <c:v>2.1401179401262412E-3</c:v>
                </c:pt>
                <c:pt idx="72">
                  <c:v>2.1401179401262412E-3</c:v>
                </c:pt>
                <c:pt idx="73">
                  <c:v>2.1401179401262412E-3</c:v>
                </c:pt>
                <c:pt idx="74">
                  <c:v>2.1401179401262412E-3</c:v>
                </c:pt>
                <c:pt idx="75">
                  <c:v>2.1401179401262412E-3</c:v>
                </c:pt>
                <c:pt idx="76">
                  <c:v>2.1401179401262412E-3</c:v>
                </c:pt>
                <c:pt idx="77">
                  <c:v>2.1401179401262412E-3</c:v>
                </c:pt>
                <c:pt idx="78">
                  <c:v>2.1401179401262412E-3</c:v>
                </c:pt>
                <c:pt idx="79">
                  <c:v>2.1401179401262412E-3</c:v>
                </c:pt>
                <c:pt idx="80">
                  <c:v>2.1401179401262412E-3</c:v>
                </c:pt>
                <c:pt idx="81">
                  <c:v>2.1401179401262412E-3</c:v>
                </c:pt>
                <c:pt idx="82">
                  <c:v>2.1401179401262412E-3</c:v>
                </c:pt>
                <c:pt idx="83">
                  <c:v>2.1401179401262412E-3</c:v>
                </c:pt>
                <c:pt idx="84">
                  <c:v>2.1401179401262412E-3</c:v>
                </c:pt>
                <c:pt idx="85">
                  <c:v>2.1401179401262412E-3</c:v>
                </c:pt>
                <c:pt idx="86">
                  <c:v>2.1401179401262412E-3</c:v>
                </c:pt>
                <c:pt idx="87">
                  <c:v>2.1401179401262412E-3</c:v>
                </c:pt>
                <c:pt idx="88">
                  <c:v>2.1401179401262412E-3</c:v>
                </c:pt>
                <c:pt idx="89">
                  <c:v>2.1401179401262412E-3</c:v>
                </c:pt>
                <c:pt idx="90">
                  <c:v>2.1401179401262412E-3</c:v>
                </c:pt>
                <c:pt idx="91">
                  <c:v>2.1401179401262412E-3</c:v>
                </c:pt>
                <c:pt idx="92">
                  <c:v>2.1401179401262412E-3</c:v>
                </c:pt>
                <c:pt idx="93">
                  <c:v>2.1401179401262412E-3</c:v>
                </c:pt>
                <c:pt idx="94">
                  <c:v>2.1401179401262412E-3</c:v>
                </c:pt>
                <c:pt idx="95">
                  <c:v>2.1401179401262412E-3</c:v>
                </c:pt>
                <c:pt idx="96">
                  <c:v>2.1401179401262412E-3</c:v>
                </c:pt>
                <c:pt idx="97">
                  <c:v>2.1401179401262412E-3</c:v>
                </c:pt>
                <c:pt idx="98">
                  <c:v>2.1401179401262412E-3</c:v>
                </c:pt>
                <c:pt idx="99">
                  <c:v>2.1401179401262412E-3</c:v>
                </c:pt>
                <c:pt idx="100">
                  <c:v>2.1401179401262412E-3</c:v>
                </c:pt>
                <c:pt idx="101">
                  <c:v>2.1401179401262412E-3</c:v>
                </c:pt>
                <c:pt idx="102">
                  <c:v>2.1401179401262412E-3</c:v>
                </c:pt>
                <c:pt idx="103">
                  <c:v>2.1401179401262412E-3</c:v>
                </c:pt>
                <c:pt idx="104">
                  <c:v>2.1401179401262412E-3</c:v>
                </c:pt>
                <c:pt idx="105">
                  <c:v>2.1401179401262412E-3</c:v>
                </c:pt>
                <c:pt idx="106">
                  <c:v>2.1401179401262412E-3</c:v>
                </c:pt>
                <c:pt idx="107">
                  <c:v>2.1401179401262412E-3</c:v>
                </c:pt>
                <c:pt idx="108">
                  <c:v>2.1401179401262412E-3</c:v>
                </c:pt>
                <c:pt idx="109">
                  <c:v>2.1401179401262412E-3</c:v>
                </c:pt>
                <c:pt idx="110">
                  <c:v>2.1401179401262412E-3</c:v>
                </c:pt>
                <c:pt idx="111">
                  <c:v>2.1401179401262412E-3</c:v>
                </c:pt>
                <c:pt idx="112">
                  <c:v>2.1401179401262412E-3</c:v>
                </c:pt>
                <c:pt idx="113">
                  <c:v>2.1401179401262412E-3</c:v>
                </c:pt>
                <c:pt idx="114">
                  <c:v>2.1401179401262412E-3</c:v>
                </c:pt>
                <c:pt idx="115">
                  <c:v>2.1401179401262412E-3</c:v>
                </c:pt>
                <c:pt idx="116">
                  <c:v>2.1401179401262412E-3</c:v>
                </c:pt>
                <c:pt idx="117">
                  <c:v>2.1401179401262412E-3</c:v>
                </c:pt>
                <c:pt idx="118">
                  <c:v>2.1401179401262412E-3</c:v>
                </c:pt>
                <c:pt idx="119">
                  <c:v>2.1401179401262412E-3</c:v>
                </c:pt>
                <c:pt idx="120">
                  <c:v>2.1401179401262412E-3</c:v>
                </c:pt>
                <c:pt idx="121">
                  <c:v>2.1401179401262412E-3</c:v>
                </c:pt>
                <c:pt idx="122">
                  <c:v>2.1401179401262412E-3</c:v>
                </c:pt>
                <c:pt idx="123">
                  <c:v>2.1401179401262412E-3</c:v>
                </c:pt>
                <c:pt idx="124">
                  <c:v>2.1401179401262412E-3</c:v>
                </c:pt>
                <c:pt idx="125">
                  <c:v>2.1401179401262412E-3</c:v>
                </c:pt>
                <c:pt idx="126">
                  <c:v>2.1401179401262412E-3</c:v>
                </c:pt>
                <c:pt idx="127">
                  <c:v>2.1401179401262412E-3</c:v>
                </c:pt>
                <c:pt idx="128">
                  <c:v>2.1401179401262412E-3</c:v>
                </c:pt>
                <c:pt idx="129">
                  <c:v>2.1401179401262412E-3</c:v>
                </c:pt>
                <c:pt idx="130">
                  <c:v>2.1401179401262412E-3</c:v>
                </c:pt>
                <c:pt idx="131">
                  <c:v>2.1401179401262412E-3</c:v>
                </c:pt>
                <c:pt idx="132">
                  <c:v>2.1401179401262412E-3</c:v>
                </c:pt>
                <c:pt idx="133">
                  <c:v>2.1401179401262412E-3</c:v>
                </c:pt>
                <c:pt idx="134">
                  <c:v>2.1401179401262412E-3</c:v>
                </c:pt>
                <c:pt idx="135">
                  <c:v>2.1401179401262412E-3</c:v>
                </c:pt>
                <c:pt idx="136">
                  <c:v>2.1401179401262412E-3</c:v>
                </c:pt>
                <c:pt idx="137">
                  <c:v>2.1401179401262412E-3</c:v>
                </c:pt>
                <c:pt idx="138">
                  <c:v>2.1401179401262412E-3</c:v>
                </c:pt>
                <c:pt idx="139">
                  <c:v>2.1401179401262412E-3</c:v>
                </c:pt>
                <c:pt idx="140">
                  <c:v>2.1401179401262412E-3</c:v>
                </c:pt>
                <c:pt idx="141">
                  <c:v>2.1401179401262412E-3</c:v>
                </c:pt>
                <c:pt idx="142">
                  <c:v>2.1401179401262412E-3</c:v>
                </c:pt>
                <c:pt idx="143">
                  <c:v>2.1401179401262412E-3</c:v>
                </c:pt>
                <c:pt idx="144">
                  <c:v>2.1401179401262412E-3</c:v>
                </c:pt>
                <c:pt idx="145">
                  <c:v>2.1401179401262412E-3</c:v>
                </c:pt>
                <c:pt idx="146">
                  <c:v>2.1401179401262412E-3</c:v>
                </c:pt>
                <c:pt idx="147">
                  <c:v>2.1401179401262412E-3</c:v>
                </c:pt>
                <c:pt idx="148">
                  <c:v>2.1401179401262412E-3</c:v>
                </c:pt>
                <c:pt idx="149">
                  <c:v>2.1401179401262412E-3</c:v>
                </c:pt>
                <c:pt idx="150">
                  <c:v>2.1401179401262412E-3</c:v>
                </c:pt>
                <c:pt idx="151">
                  <c:v>2.1401179401262412E-3</c:v>
                </c:pt>
                <c:pt idx="152">
                  <c:v>2.1401179401262412E-3</c:v>
                </c:pt>
                <c:pt idx="153">
                  <c:v>2.1401179401262412E-3</c:v>
                </c:pt>
                <c:pt idx="154">
                  <c:v>2.1401179401262412E-3</c:v>
                </c:pt>
                <c:pt idx="155">
                  <c:v>2.1401179401262412E-3</c:v>
                </c:pt>
                <c:pt idx="156">
                  <c:v>2.1401179401262412E-3</c:v>
                </c:pt>
                <c:pt idx="157">
                  <c:v>2.1401179401262412E-3</c:v>
                </c:pt>
                <c:pt idx="158">
                  <c:v>2.1401179401262412E-3</c:v>
                </c:pt>
                <c:pt idx="159">
                  <c:v>2.1401179401262412E-3</c:v>
                </c:pt>
                <c:pt idx="160">
                  <c:v>2.1401179401262412E-3</c:v>
                </c:pt>
                <c:pt idx="161">
                  <c:v>2.1401179401262412E-3</c:v>
                </c:pt>
                <c:pt idx="162">
                  <c:v>2.1401179401262412E-3</c:v>
                </c:pt>
                <c:pt idx="163">
                  <c:v>2.1401179401262412E-3</c:v>
                </c:pt>
                <c:pt idx="164">
                  <c:v>2.1401179401262412E-3</c:v>
                </c:pt>
                <c:pt idx="165">
                  <c:v>2.1401179401262412E-3</c:v>
                </c:pt>
                <c:pt idx="166">
                  <c:v>2.1401179401262412E-3</c:v>
                </c:pt>
                <c:pt idx="167">
                  <c:v>2.1401179401262412E-3</c:v>
                </c:pt>
                <c:pt idx="168">
                  <c:v>2.1401179401262412E-3</c:v>
                </c:pt>
                <c:pt idx="169">
                  <c:v>2.1401179401262412E-3</c:v>
                </c:pt>
                <c:pt idx="170">
                  <c:v>2.1401179401262412E-3</c:v>
                </c:pt>
                <c:pt idx="171">
                  <c:v>2.1401179401262412E-3</c:v>
                </c:pt>
                <c:pt idx="172">
                  <c:v>2.1401179401262412E-3</c:v>
                </c:pt>
                <c:pt idx="173">
                  <c:v>2.1401179401262412E-3</c:v>
                </c:pt>
                <c:pt idx="174">
                  <c:v>2.1401179401262412E-3</c:v>
                </c:pt>
                <c:pt idx="175">
                  <c:v>2.1401179401262412E-3</c:v>
                </c:pt>
                <c:pt idx="176">
                  <c:v>2.1401179401262412E-3</c:v>
                </c:pt>
                <c:pt idx="177">
                  <c:v>2.1401179401262412E-3</c:v>
                </c:pt>
                <c:pt idx="178">
                  <c:v>2.1401179401262412E-3</c:v>
                </c:pt>
                <c:pt idx="179">
                  <c:v>2.1401179401262412E-3</c:v>
                </c:pt>
                <c:pt idx="180">
                  <c:v>2.1401179401262412E-3</c:v>
                </c:pt>
                <c:pt idx="181">
                  <c:v>2.1401179401262412E-3</c:v>
                </c:pt>
                <c:pt idx="182">
                  <c:v>2.1401179401262412E-3</c:v>
                </c:pt>
                <c:pt idx="183">
                  <c:v>2.1401179401262412E-3</c:v>
                </c:pt>
                <c:pt idx="184">
                  <c:v>2.1401179401262412E-3</c:v>
                </c:pt>
                <c:pt idx="185">
                  <c:v>2.1401179401262412E-3</c:v>
                </c:pt>
                <c:pt idx="186">
                  <c:v>2.1401179401262412E-3</c:v>
                </c:pt>
                <c:pt idx="187">
                  <c:v>2.1401179401262412E-3</c:v>
                </c:pt>
                <c:pt idx="188">
                  <c:v>2.1401179401262412E-3</c:v>
                </c:pt>
                <c:pt idx="189">
                  <c:v>2.1401179401262412E-3</c:v>
                </c:pt>
                <c:pt idx="190">
                  <c:v>2.1401179401262412E-3</c:v>
                </c:pt>
                <c:pt idx="191">
                  <c:v>2.1401179401262412E-3</c:v>
                </c:pt>
                <c:pt idx="192">
                  <c:v>2.1401179401262412E-3</c:v>
                </c:pt>
                <c:pt idx="193">
                  <c:v>2.1401179401262412E-3</c:v>
                </c:pt>
                <c:pt idx="194">
                  <c:v>2.1401179401262412E-3</c:v>
                </c:pt>
                <c:pt idx="195">
                  <c:v>2.1401179401262412E-3</c:v>
                </c:pt>
                <c:pt idx="196">
                  <c:v>2.1401179401262412E-3</c:v>
                </c:pt>
                <c:pt idx="197">
                  <c:v>2.1401179401262412E-3</c:v>
                </c:pt>
                <c:pt idx="198">
                  <c:v>2.1401179401262412E-3</c:v>
                </c:pt>
                <c:pt idx="199">
                  <c:v>2.1401179401262412E-3</c:v>
                </c:pt>
                <c:pt idx="200">
                  <c:v>2.1401179401262412E-3</c:v>
                </c:pt>
                <c:pt idx="201">
                  <c:v>2.1401179401262412E-3</c:v>
                </c:pt>
                <c:pt idx="202">
                  <c:v>2.1401179401262412E-3</c:v>
                </c:pt>
                <c:pt idx="203">
                  <c:v>2.1401179401262412E-3</c:v>
                </c:pt>
                <c:pt idx="204">
                  <c:v>2.1401179401262412E-3</c:v>
                </c:pt>
                <c:pt idx="205">
                  <c:v>2.1401179401262412E-3</c:v>
                </c:pt>
                <c:pt idx="206">
                  <c:v>2.1401179401262412E-3</c:v>
                </c:pt>
                <c:pt idx="207">
                  <c:v>2.1401179401262412E-3</c:v>
                </c:pt>
                <c:pt idx="208">
                  <c:v>2.1401179401262412E-3</c:v>
                </c:pt>
                <c:pt idx="209">
                  <c:v>2.1401179401262412E-3</c:v>
                </c:pt>
                <c:pt idx="210">
                  <c:v>2.1401179401262412E-3</c:v>
                </c:pt>
                <c:pt idx="211">
                  <c:v>2.1401179401262412E-3</c:v>
                </c:pt>
                <c:pt idx="212">
                  <c:v>2.1401179401262412E-3</c:v>
                </c:pt>
                <c:pt idx="213">
                  <c:v>2.1401179401262412E-3</c:v>
                </c:pt>
                <c:pt idx="214">
                  <c:v>2.1401179401262412E-3</c:v>
                </c:pt>
                <c:pt idx="215">
                  <c:v>2.1401179401262412E-3</c:v>
                </c:pt>
                <c:pt idx="216">
                  <c:v>2.1401179401262412E-3</c:v>
                </c:pt>
                <c:pt idx="217">
                  <c:v>2.1401179401262412E-3</c:v>
                </c:pt>
                <c:pt idx="218">
                  <c:v>2.1401179401262412E-3</c:v>
                </c:pt>
                <c:pt idx="219">
                  <c:v>2.1401179401262412E-3</c:v>
                </c:pt>
                <c:pt idx="220">
                  <c:v>2.1401179401262412E-3</c:v>
                </c:pt>
                <c:pt idx="221">
                  <c:v>2.1401179401262412E-3</c:v>
                </c:pt>
                <c:pt idx="222">
                  <c:v>2.1401179401262412E-3</c:v>
                </c:pt>
                <c:pt idx="223">
                  <c:v>2.1401179401262412E-3</c:v>
                </c:pt>
                <c:pt idx="224">
                  <c:v>2.1401179401262412E-3</c:v>
                </c:pt>
                <c:pt idx="225">
                  <c:v>2.1401179401262412E-3</c:v>
                </c:pt>
                <c:pt idx="226">
                  <c:v>2.1401179401262412E-3</c:v>
                </c:pt>
                <c:pt idx="227">
                  <c:v>2.1401179401262412E-3</c:v>
                </c:pt>
                <c:pt idx="228">
                  <c:v>2.1401179401262412E-3</c:v>
                </c:pt>
                <c:pt idx="229">
                  <c:v>2.1401179401262412E-3</c:v>
                </c:pt>
                <c:pt idx="230">
                  <c:v>2.1401179401262412E-3</c:v>
                </c:pt>
                <c:pt idx="231">
                  <c:v>2.1401179401262412E-3</c:v>
                </c:pt>
                <c:pt idx="232">
                  <c:v>2.1401179401262412E-3</c:v>
                </c:pt>
                <c:pt idx="233">
                  <c:v>2.1401179401262412E-3</c:v>
                </c:pt>
                <c:pt idx="234">
                  <c:v>2.1401179401262412E-3</c:v>
                </c:pt>
                <c:pt idx="235">
                  <c:v>2.1401179401262412E-3</c:v>
                </c:pt>
                <c:pt idx="236">
                  <c:v>2.1401179401262412E-3</c:v>
                </c:pt>
                <c:pt idx="237">
                  <c:v>2.1401179401262412E-3</c:v>
                </c:pt>
                <c:pt idx="238">
                  <c:v>2.1401179401262412E-3</c:v>
                </c:pt>
                <c:pt idx="239">
                  <c:v>2.1401179401262412E-3</c:v>
                </c:pt>
                <c:pt idx="240">
                  <c:v>2.1401179401262412E-3</c:v>
                </c:pt>
                <c:pt idx="241">
                  <c:v>2.1401179401262412E-3</c:v>
                </c:pt>
                <c:pt idx="242">
                  <c:v>2.1401179401262412E-3</c:v>
                </c:pt>
                <c:pt idx="243">
                  <c:v>2.1401179401262412E-3</c:v>
                </c:pt>
                <c:pt idx="244">
                  <c:v>2.1401179401262412E-3</c:v>
                </c:pt>
                <c:pt idx="245">
                  <c:v>2.1401179401262412E-3</c:v>
                </c:pt>
                <c:pt idx="246">
                  <c:v>2.1401179401262412E-3</c:v>
                </c:pt>
                <c:pt idx="247">
                  <c:v>2.1401179401262412E-3</c:v>
                </c:pt>
                <c:pt idx="248">
                  <c:v>2.1401179401262412E-3</c:v>
                </c:pt>
                <c:pt idx="249">
                  <c:v>2.1401179401262412E-3</c:v>
                </c:pt>
                <c:pt idx="250">
                  <c:v>2.1401179401262412E-3</c:v>
                </c:pt>
                <c:pt idx="251">
                  <c:v>2.1401179401262412E-3</c:v>
                </c:pt>
                <c:pt idx="252">
                  <c:v>2.1401179401262412E-3</c:v>
                </c:pt>
                <c:pt idx="253">
                  <c:v>2.1401179401262412E-3</c:v>
                </c:pt>
                <c:pt idx="254">
                  <c:v>2.1401179401262412E-3</c:v>
                </c:pt>
                <c:pt idx="255">
                  <c:v>2.1401179401262412E-3</c:v>
                </c:pt>
                <c:pt idx="256">
                  <c:v>2.1401179401262412E-3</c:v>
                </c:pt>
                <c:pt idx="257">
                  <c:v>2.1401179401262412E-3</c:v>
                </c:pt>
                <c:pt idx="258">
                  <c:v>2.1401179401262412E-3</c:v>
                </c:pt>
                <c:pt idx="259">
                  <c:v>2.1401179401262412E-3</c:v>
                </c:pt>
                <c:pt idx="260">
                  <c:v>2.1401179401262412E-3</c:v>
                </c:pt>
                <c:pt idx="261">
                  <c:v>2.1401179401262412E-3</c:v>
                </c:pt>
                <c:pt idx="262">
                  <c:v>2.1401179401262412E-3</c:v>
                </c:pt>
                <c:pt idx="263">
                  <c:v>2.1401179401262412E-3</c:v>
                </c:pt>
                <c:pt idx="264">
                  <c:v>2.1401179401262412E-3</c:v>
                </c:pt>
                <c:pt idx="265">
                  <c:v>2.1335753739861458E-3</c:v>
                </c:pt>
                <c:pt idx="266">
                  <c:v>2.1257593241992456E-3</c:v>
                </c:pt>
                <c:pt idx="267">
                  <c:v>2.1179177704417056E-3</c:v>
                </c:pt>
                <c:pt idx="268">
                  <c:v>2.1098092726570305E-3</c:v>
                </c:pt>
                <c:pt idx="269">
                  <c:v>2.0999618157153985E-3</c:v>
                </c:pt>
                <c:pt idx="270">
                  <c:v>2.0872322035429968E-3</c:v>
                </c:pt>
                <c:pt idx="271">
                  <c:v>2.0699813980191461E-3</c:v>
                </c:pt>
                <c:pt idx="272">
                  <c:v>2.0452432831468271E-3</c:v>
                </c:pt>
                <c:pt idx="273">
                  <c:v>2.0105551740202052E-3</c:v>
                </c:pt>
                <c:pt idx="274">
                  <c:v>1.9642348281850926E-3</c:v>
                </c:pt>
                <c:pt idx="275">
                  <c:v>1.9008695791399835E-3</c:v>
                </c:pt>
                <c:pt idx="276">
                  <c:v>1.8071099216272768E-3</c:v>
                </c:pt>
                <c:pt idx="277">
                  <c:v>1.6645938510847485E-3</c:v>
                </c:pt>
                <c:pt idx="278">
                  <c:v>1.463679858947544E-3</c:v>
                </c:pt>
                <c:pt idx="279">
                  <c:v>1.2121778193823407E-3</c:v>
                </c:pt>
                <c:pt idx="280">
                  <c:v>9.2477267043340012E-4</c:v>
                </c:pt>
                <c:pt idx="281">
                  <c:v>6.322290136538685E-4</c:v>
                </c:pt>
                <c:pt idx="282">
                  <c:v>3.7890986648051719E-4</c:v>
                </c:pt>
                <c:pt idx="283">
                  <c:v>1.9576972783732168E-4</c:v>
                </c:pt>
                <c:pt idx="284">
                  <c:v>7.8173161308554498E-5</c:v>
                </c:pt>
                <c:pt idx="285">
                  <c:v>1.8211348289913971E-5</c:v>
                </c:pt>
                <c:pt idx="286">
                  <c:v>-2.8439801496531641E-8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47C8-4DFA-A254-229767732F2D}"/>
            </c:ext>
          </c:extLst>
        </c:ser>
        <c:ser>
          <c:idx val="6"/>
          <c:order val="4"/>
          <c:tx>
            <c:strRef>
              <c:f>'ECN10 - M  1hole - Ammonia'!$I$2</c:f>
              <c:strCache>
                <c:ptCount val="1"/>
                <c:pt idx="0">
                  <c:v>150-15</c:v>
                </c:pt>
              </c:strCache>
            </c:strRef>
          </c:tx>
          <c:spPr>
            <a:ln w="12700" cap="rnd">
              <a:solidFill>
                <a:srgbClr val="92D05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'ECN10 - M  1hole - Ammonia'!$A$4:$A$395</c:f>
              <c:numCache>
                <c:formatCode>0.00E+00</c:formatCode>
                <c:ptCount val="392"/>
                <c:pt idx="0">
                  <c:v>-4.0349999999999998E-5</c:v>
                </c:pt>
                <c:pt idx="1">
                  <c:v>-3.0349999999999999E-5</c:v>
                </c:pt>
                <c:pt idx="2">
                  <c:v>-2.035E-5</c:v>
                </c:pt>
                <c:pt idx="3">
                  <c:v>-1.0349999999999999E-5</c:v>
                </c:pt>
                <c:pt idx="4">
                  <c:v>-3.5000000000000099E-7</c:v>
                </c:pt>
                <c:pt idx="5">
                  <c:v>9.6499999999999906E-6</c:v>
                </c:pt>
                <c:pt idx="6">
                  <c:v>1.9649999999999902E-5</c:v>
                </c:pt>
                <c:pt idx="7">
                  <c:v>2.9649999999999901E-5</c:v>
                </c:pt>
                <c:pt idx="8">
                  <c:v>3.96499999999999E-5</c:v>
                </c:pt>
                <c:pt idx="9">
                  <c:v>4.9649999999999899E-5</c:v>
                </c:pt>
                <c:pt idx="10">
                  <c:v>5.9649999999999898E-5</c:v>
                </c:pt>
                <c:pt idx="11">
                  <c:v>6.9649999999999904E-5</c:v>
                </c:pt>
                <c:pt idx="12">
                  <c:v>7.9649999999999903E-5</c:v>
                </c:pt>
                <c:pt idx="13">
                  <c:v>8.9649999999999902E-5</c:v>
                </c:pt>
                <c:pt idx="14">
                  <c:v>9.9649999999999901E-5</c:v>
                </c:pt>
                <c:pt idx="15" formatCode="General">
                  <c:v>1.0964999999999901E-4</c:v>
                </c:pt>
                <c:pt idx="16" formatCode="General">
                  <c:v>1.1964999999999901E-4</c:v>
                </c:pt>
                <c:pt idx="17" formatCode="General">
                  <c:v>1.29649999999999E-4</c:v>
                </c:pt>
                <c:pt idx="18" formatCode="General">
                  <c:v>1.39649999999999E-4</c:v>
                </c:pt>
                <c:pt idx="19" formatCode="General">
                  <c:v>1.49649999999999E-4</c:v>
                </c:pt>
                <c:pt idx="20" formatCode="General">
                  <c:v>1.59649999999999E-4</c:v>
                </c:pt>
                <c:pt idx="21" formatCode="General">
                  <c:v>1.69649999999999E-4</c:v>
                </c:pt>
                <c:pt idx="22" formatCode="General">
                  <c:v>1.79649999999999E-4</c:v>
                </c:pt>
                <c:pt idx="23" formatCode="General">
                  <c:v>1.89649999999999E-4</c:v>
                </c:pt>
                <c:pt idx="24" formatCode="General">
                  <c:v>1.99649999999999E-4</c:v>
                </c:pt>
                <c:pt idx="25" formatCode="General">
                  <c:v>2.0965E-4</c:v>
                </c:pt>
                <c:pt idx="26" formatCode="General">
                  <c:v>2.19649999999999E-4</c:v>
                </c:pt>
                <c:pt idx="27" formatCode="General">
                  <c:v>2.29649999999999E-4</c:v>
                </c:pt>
                <c:pt idx="28" formatCode="General">
                  <c:v>2.3964999999999899E-4</c:v>
                </c:pt>
                <c:pt idx="29" formatCode="General">
                  <c:v>2.4965000000000002E-4</c:v>
                </c:pt>
                <c:pt idx="30" formatCode="General">
                  <c:v>2.5965E-4</c:v>
                </c:pt>
                <c:pt idx="31" formatCode="General">
                  <c:v>2.6964999999999899E-4</c:v>
                </c:pt>
                <c:pt idx="32" formatCode="General">
                  <c:v>2.7964999999999999E-4</c:v>
                </c:pt>
                <c:pt idx="33" formatCode="General">
                  <c:v>2.8965000000000002E-4</c:v>
                </c:pt>
                <c:pt idx="34" formatCode="General">
                  <c:v>2.9964999999999999E-4</c:v>
                </c:pt>
                <c:pt idx="35" formatCode="General">
                  <c:v>3.0964999999999899E-4</c:v>
                </c:pt>
                <c:pt idx="36" formatCode="General">
                  <c:v>3.1964999999999999E-4</c:v>
                </c:pt>
                <c:pt idx="37" formatCode="General">
                  <c:v>3.2965000000000002E-4</c:v>
                </c:pt>
                <c:pt idx="38" formatCode="General">
                  <c:v>3.3964999999999999E-4</c:v>
                </c:pt>
                <c:pt idx="39" formatCode="General">
                  <c:v>3.4964999999999899E-4</c:v>
                </c:pt>
                <c:pt idx="40" formatCode="General">
                  <c:v>3.5964999999999999E-4</c:v>
                </c:pt>
                <c:pt idx="41" formatCode="General">
                  <c:v>3.6965000000000001E-4</c:v>
                </c:pt>
                <c:pt idx="42" formatCode="General">
                  <c:v>3.7964999999999999E-4</c:v>
                </c:pt>
                <c:pt idx="43" formatCode="General">
                  <c:v>3.8964999999999898E-4</c:v>
                </c:pt>
                <c:pt idx="44" formatCode="General">
                  <c:v>3.9964999999999998E-4</c:v>
                </c:pt>
                <c:pt idx="45" formatCode="General">
                  <c:v>4.0965000000000001E-4</c:v>
                </c:pt>
                <c:pt idx="46" formatCode="General">
                  <c:v>4.1964999999999998E-4</c:v>
                </c:pt>
                <c:pt idx="47" formatCode="General">
                  <c:v>4.2964999999999898E-4</c:v>
                </c:pt>
                <c:pt idx="48" formatCode="General">
                  <c:v>4.3964999999999998E-4</c:v>
                </c:pt>
                <c:pt idx="49" formatCode="General">
                  <c:v>4.4965000000000001E-4</c:v>
                </c:pt>
                <c:pt idx="50" formatCode="General">
                  <c:v>4.5964999999999998E-4</c:v>
                </c:pt>
                <c:pt idx="51" formatCode="General">
                  <c:v>4.6964999999999897E-4</c:v>
                </c:pt>
                <c:pt idx="52" formatCode="General">
                  <c:v>4.7964999999999998E-4</c:v>
                </c:pt>
                <c:pt idx="53" formatCode="General">
                  <c:v>4.8965E-4</c:v>
                </c:pt>
                <c:pt idx="54" formatCode="General">
                  <c:v>4.9964999999999905E-4</c:v>
                </c:pt>
                <c:pt idx="55" formatCode="General">
                  <c:v>5.0964999999999995E-4</c:v>
                </c:pt>
                <c:pt idx="56" formatCode="General">
                  <c:v>5.1964999999999997E-4</c:v>
                </c:pt>
                <c:pt idx="57" formatCode="General">
                  <c:v>5.2965E-4</c:v>
                </c:pt>
                <c:pt idx="58" formatCode="General">
                  <c:v>5.3965000000000003E-4</c:v>
                </c:pt>
                <c:pt idx="59" formatCode="General">
                  <c:v>5.4964999999999897E-4</c:v>
                </c:pt>
                <c:pt idx="60" formatCode="General">
                  <c:v>5.5964999999999997E-4</c:v>
                </c:pt>
                <c:pt idx="61" formatCode="General">
                  <c:v>5.6965E-4</c:v>
                </c:pt>
                <c:pt idx="62" formatCode="General">
                  <c:v>5.7964999999999905E-4</c:v>
                </c:pt>
                <c:pt idx="63" formatCode="General">
                  <c:v>5.8964999999999896E-4</c:v>
                </c:pt>
                <c:pt idx="64" formatCode="General">
                  <c:v>5.9964999999999997E-4</c:v>
                </c:pt>
                <c:pt idx="65" formatCode="General">
                  <c:v>6.0964999999999999E-4</c:v>
                </c:pt>
                <c:pt idx="66" formatCode="General">
                  <c:v>6.1965000000000002E-4</c:v>
                </c:pt>
                <c:pt idx="67" formatCode="General">
                  <c:v>6.2965000000000004E-4</c:v>
                </c:pt>
                <c:pt idx="68" formatCode="General">
                  <c:v>6.3965000000000007E-4</c:v>
                </c:pt>
                <c:pt idx="69" formatCode="General">
                  <c:v>6.496500000000001E-4</c:v>
                </c:pt>
                <c:pt idx="70" formatCode="General">
                  <c:v>6.5965000000000012E-4</c:v>
                </c:pt>
                <c:pt idx="71" formatCode="General">
                  <c:v>6.6965000000000015E-4</c:v>
                </c:pt>
                <c:pt idx="72" formatCode="General">
                  <c:v>6.7965000000000018E-4</c:v>
                </c:pt>
                <c:pt idx="73" formatCode="General">
                  <c:v>6.896500000000002E-4</c:v>
                </c:pt>
                <c:pt idx="74" formatCode="General">
                  <c:v>6.9965000000000023E-4</c:v>
                </c:pt>
                <c:pt idx="75" formatCode="General">
                  <c:v>7.0965000000000025E-4</c:v>
                </c:pt>
                <c:pt idx="76" formatCode="General">
                  <c:v>7.1965000000000028E-4</c:v>
                </c:pt>
                <c:pt idx="77" formatCode="General">
                  <c:v>7.2965000000000031E-4</c:v>
                </c:pt>
                <c:pt idx="78" formatCode="General">
                  <c:v>7.3965000000000033E-4</c:v>
                </c:pt>
                <c:pt idx="79" formatCode="General">
                  <c:v>7.4965000000000036E-4</c:v>
                </c:pt>
                <c:pt idx="80" formatCode="General">
                  <c:v>7.5965000000000039E-4</c:v>
                </c:pt>
                <c:pt idx="81" formatCode="General">
                  <c:v>7.6965000000000041E-4</c:v>
                </c:pt>
                <c:pt idx="82" formatCode="General">
                  <c:v>7.7965000000000044E-4</c:v>
                </c:pt>
                <c:pt idx="83" formatCode="General">
                  <c:v>7.8965000000000046E-4</c:v>
                </c:pt>
                <c:pt idx="84" formatCode="General">
                  <c:v>7.9965000000000049E-4</c:v>
                </c:pt>
                <c:pt idx="85" formatCode="General">
                  <c:v>8.0965000000000052E-4</c:v>
                </c:pt>
                <c:pt idx="86" formatCode="General">
                  <c:v>8.1965000000000054E-4</c:v>
                </c:pt>
                <c:pt idx="87" formatCode="General">
                  <c:v>8.2965000000000057E-4</c:v>
                </c:pt>
                <c:pt idx="88" formatCode="General">
                  <c:v>8.396500000000006E-4</c:v>
                </c:pt>
                <c:pt idx="89" formatCode="General">
                  <c:v>8.4965000000000062E-4</c:v>
                </c:pt>
                <c:pt idx="90" formatCode="General">
                  <c:v>8.5965000000000065E-4</c:v>
                </c:pt>
                <c:pt idx="91" formatCode="General">
                  <c:v>8.6965000000000067E-4</c:v>
                </c:pt>
                <c:pt idx="92" formatCode="General">
                  <c:v>8.796500000000007E-4</c:v>
                </c:pt>
                <c:pt idx="93" formatCode="General">
                  <c:v>8.8965000000000073E-4</c:v>
                </c:pt>
                <c:pt idx="94" formatCode="General">
                  <c:v>8.9965000000000075E-4</c:v>
                </c:pt>
                <c:pt idx="95" formatCode="General">
                  <c:v>9.0965000000000078E-4</c:v>
                </c:pt>
                <c:pt idx="96" formatCode="General">
                  <c:v>9.1965000000000081E-4</c:v>
                </c:pt>
                <c:pt idx="97" formatCode="General">
                  <c:v>9.2965000000000083E-4</c:v>
                </c:pt>
                <c:pt idx="98" formatCode="General">
                  <c:v>9.3965000000000086E-4</c:v>
                </c:pt>
                <c:pt idx="99" formatCode="General">
                  <c:v>9.4965000000000088E-4</c:v>
                </c:pt>
                <c:pt idx="100" formatCode="General">
                  <c:v>9.5965000000000091E-4</c:v>
                </c:pt>
                <c:pt idx="101" formatCode="General">
                  <c:v>9.6965000000000094E-4</c:v>
                </c:pt>
                <c:pt idx="102" formatCode="General">
                  <c:v>9.7965000000000096E-4</c:v>
                </c:pt>
                <c:pt idx="103" formatCode="General">
                  <c:v>9.8965000000000099E-4</c:v>
                </c:pt>
                <c:pt idx="104" formatCode="General">
                  <c:v>9.9965000000000102E-4</c:v>
                </c:pt>
                <c:pt idx="105" formatCode="General">
                  <c:v>1.009650000000001E-3</c:v>
                </c:pt>
                <c:pt idx="106" formatCode="General">
                  <c:v>1.0196500000000011E-3</c:v>
                </c:pt>
                <c:pt idx="107" formatCode="General">
                  <c:v>1.0296500000000011E-3</c:v>
                </c:pt>
                <c:pt idx="108" formatCode="General">
                  <c:v>1.0396500000000011E-3</c:v>
                </c:pt>
                <c:pt idx="109" formatCode="General">
                  <c:v>1.0496500000000011E-3</c:v>
                </c:pt>
                <c:pt idx="110" formatCode="General">
                  <c:v>1.0596500000000012E-3</c:v>
                </c:pt>
                <c:pt idx="111" formatCode="General">
                  <c:v>1.0696500000000012E-3</c:v>
                </c:pt>
                <c:pt idx="112" formatCode="General">
                  <c:v>1.0796500000000012E-3</c:v>
                </c:pt>
                <c:pt idx="113" formatCode="General">
                  <c:v>1.0896500000000013E-3</c:v>
                </c:pt>
                <c:pt idx="114" formatCode="General">
                  <c:v>1.0996500000000013E-3</c:v>
                </c:pt>
                <c:pt idx="115" formatCode="General">
                  <c:v>1.1096500000000013E-3</c:v>
                </c:pt>
                <c:pt idx="116" formatCode="General">
                  <c:v>1.1196500000000013E-3</c:v>
                </c:pt>
                <c:pt idx="117" formatCode="General">
                  <c:v>1.1296500000000014E-3</c:v>
                </c:pt>
                <c:pt idx="118" formatCode="General">
                  <c:v>1.1396500000000014E-3</c:v>
                </c:pt>
                <c:pt idx="119" formatCode="General">
                  <c:v>1.1496500000000014E-3</c:v>
                </c:pt>
                <c:pt idx="120" formatCode="General">
                  <c:v>1.1596500000000014E-3</c:v>
                </c:pt>
                <c:pt idx="121" formatCode="General">
                  <c:v>1.1696500000000015E-3</c:v>
                </c:pt>
                <c:pt idx="122" formatCode="General">
                  <c:v>1.1796500000000015E-3</c:v>
                </c:pt>
                <c:pt idx="123" formatCode="General">
                  <c:v>1.1896500000000015E-3</c:v>
                </c:pt>
                <c:pt idx="124" formatCode="General">
                  <c:v>1.1996500000000015E-3</c:v>
                </c:pt>
                <c:pt idx="125" formatCode="General">
                  <c:v>1.2096500000000016E-3</c:v>
                </c:pt>
                <c:pt idx="126" formatCode="General">
                  <c:v>1.2196500000000016E-3</c:v>
                </c:pt>
                <c:pt idx="127" formatCode="General">
                  <c:v>1.2296500000000016E-3</c:v>
                </c:pt>
                <c:pt idx="128" formatCode="General">
                  <c:v>1.2396500000000016E-3</c:v>
                </c:pt>
                <c:pt idx="129" formatCode="General">
                  <c:v>1.2496500000000017E-3</c:v>
                </c:pt>
                <c:pt idx="130" formatCode="General">
                  <c:v>1.2596500000000017E-3</c:v>
                </c:pt>
                <c:pt idx="131" formatCode="General">
                  <c:v>1.2696500000000017E-3</c:v>
                </c:pt>
                <c:pt idx="132" formatCode="General">
                  <c:v>1.2796500000000017E-3</c:v>
                </c:pt>
                <c:pt idx="133" formatCode="General">
                  <c:v>1.2896500000000018E-3</c:v>
                </c:pt>
                <c:pt idx="134" formatCode="General">
                  <c:v>1.2996500000000018E-3</c:v>
                </c:pt>
                <c:pt idx="135" formatCode="General">
                  <c:v>1.3096500000000018E-3</c:v>
                </c:pt>
                <c:pt idx="136" formatCode="General">
                  <c:v>1.3196500000000019E-3</c:v>
                </c:pt>
                <c:pt idx="137" formatCode="General">
                  <c:v>1.3296500000000019E-3</c:v>
                </c:pt>
                <c:pt idx="138" formatCode="General">
                  <c:v>1.3396500000000019E-3</c:v>
                </c:pt>
                <c:pt idx="139" formatCode="General">
                  <c:v>1.3496500000000019E-3</c:v>
                </c:pt>
                <c:pt idx="140" formatCode="General">
                  <c:v>1.359650000000002E-3</c:v>
                </c:pt>
                <c:pt idx="141" formatCode="General">
                  <c:v>1.369650000000002E-3</c:v>
                </c:pt>
                <c:pt idx="142" formatCode="General">
                  <c:v>1.379650000000002E-3</c:v>
                </c:pt>
                <c:pt idx="143" formatCode="General">
                  <c:v>1.389650000000002E-3</c:v>
                </c:pt>
                <c:pt idx="144" formatCode="General">
                  <c:v>1.3996500000000021E-3</c:v>
                </c:pt>
                <c:pt idx="145" formatCode="General">
                  <c:v>1.4096500000000021E-3</c:v>
                </c:pt>
                <c:pt idx="146" formatCode="General">
                  <c:v>1.4196500000000021E-3</c:v>
                </c:pt>
                <c:pt idx="147" formatCode="General">
                  <c:v>1.4296500000000021E-3</c:v>
                </c:pt>
                <c:pt idx="148" formatCode="General">
                  <c:v>1.4396500000000022E-3</c:v>
                </c:pt>
                <c:pt idx="149" formatCode="General">
                  <c:v>1.4496500000000022E-3</c:v>
                </c:pt>
                <c:pt idx="150" formatCode="General">
                  <c:v>1.4596500000000022E-3</c:v>
                </c:pt>
                <c:pt idx="151" formatCode="General">
                  <c:v>1.4696500000000022E-3</c:v>
                </c:pt>
                <c:pt idx="152" formatCode="General">
                  <c:v>1.4796500000000023E-3</c:v>
                </c:pt>
                <c:pt idx="153" formatCode="General">
                  <c:v>1.4896500000000023E-3</c:v>
                </c:pt>
                <c:pt idx="154" formatCode="General">
                  <c:v>1.4996500000000023E-3</c:v>
                </c:pt>
                <c:pt idx="155" formatCode="General">
                  <c:v>1.5096500000000024E-3</c:v>
                </c:pt>
                <c:pt idx="156" formatCode="General">
                  <c:v>1.5196500000000024E-3</c:v>
                </c:pt>
                <c:pt idx="157" formatCode="General">
                  <c:v>1.5296500000000024E-3</c:v>
                </c:pt>
                <c:pt idx="158" formatCode="General">
                  <c:v>1.5396500000000024E-3</c:v>
                </c:pt>
                <c:pt idx="159" formatCode="General">
                  <c:v>1.5496500000000025E-3</c:v>
                </c:pt>
                <c:pt idx="160" formatCode="General">
                  <c:v>1.5596500000000025E-3</c:v>
                </c:pt>
                <c:pt idx="161" formatCode="General">
                  <c:v>1.5696500000000025E-3</c:v>
                </c:pt>
                <c:pt idx="162" formatCode="General">
                  <c:v>1.5796500000000025E-3</c:v>
                </c:pt>
                <c:pt idx="163" formatCode="General">
                  <c:v>1.5896500000000026E-3</c:v>
                </c:pt>
                <c:pt idx="164" formatCode="General">
                  <c:v>1.5996500000000026E-3</c:v>
                </c:pt>
                <c:pt idx="165" formatCode="General">
                  <c:v>1.6096500000000026E-3</c:v>
                </c:pt>
                <c:pt idx="166" formatCode="General">
                  <c:v>1.6196500000000026E-3</c:v>
                </c:pt>
                <c:pt idx="167" formatCode="General">
                  <c:v>1.6296500000000027E-3</c:v>
                </c:pt>
                <c:pt idx="168" formatCode="General">
                  <c:v>1.6396500000000027E-3</c:v>
                </c:pt>
                <c:pt idx="169" formatCode="General">
                  <c:v>1.6496500000000027E-3</c:v>
                </c:pt>
                <c:pt idx="170" formatCode="General">
                  <c:v>1.6596500000000027E-3</c:v>
                </c:pt>
                <c:pt idx="171" formatCode="General">
                  <c:v>1.6696500000000028E-3</c:v>
                </c:pt>
                <c:pt idx="172" formatCode="General">
                  <c:v>1.6796500000000028E-3</c:v>
                </c:pt>
                <c:pt idx="173" formatCode="General">
                  <c:v>1.6896500000000028E-3</c:v>
                </c:pt>
                <c:pt idx="174" formatCode="General">
                  <c:v>1.6996500000000029E-3</c:v>
                </c:pt>
                <c:pt idx="175" formatCode="General">
                  <c:v>1.7096500000000029E-3</c:v>
                </c:pt>
                <c:pt idx="176" formatCode="General">
                  <c:v>1.7196500000000029E-3</c:v>
                </c:pt>
                <c:pt idx="177" formatCode="General">
                  <c:v>1.7296500000000029E-3</c:v>
                </c:pt>
                <c:pt idx="178" formatCode="General">
                  <c:v>1.739650000000003E-3</c:v>
                </c:pt>
                <c:pt idx="179" formatCode="General">
                  <c:v>1.749650000000003E-3</c:v>
                </c:pt>
                <c:pt idx="180" formatCode="General">
                  <c:v>1.759650000000003E-3</c:v>
                </c:pt>
                <c:pt idx="181" formatCode="General">
                  <c:v>1.769650000000003E-3</c:v>
                </c:pt>
                <c:pt idx="182" formatCode="General">
                  <c:v>1.7796500000000031E-3</c:v>
                </c:pt>
                <c:pt idx="183" formatCode="General">
                  <c:v>1.7896500000000031E-3</c:v>
                </c:pt>
                <c:pt idx="184" formatCode="General">
                  <c:v>1.7996500000000031E-3</c:v>
                </c:pt>
                <c:pt idx="185" formatCode="General">
                  <c:v>1.8096500000000031E-3</c:v>
                </c:pt>
                <c:pt idx="186" formatCode="General">
                  <c:v>1.8196500000000032E-3</c:v>
                </c:pt>
                <c:pt idx="187" formatCode="General">
                  <c:v>1.8296500000000032E-3</c:v>
                </c:pt>
                <c:pt idx="188" formatCode="General">
                  <c:v>1.8396500000000032E-3</c:v>
                </c:pt>
                <c:pt idx="189" formatCode="General">
                  <c:v>1.8496500000000032E-3</c:v>
                </c:pt>
                <c:pt idx="190" formatCode="General">
                  <c:v>1.8596500000000033E-3</c:v>
                </c:pt>
                <c:pt idx="191" formatCode="General">
                  <c:v>1.8696500000000033E-3</c:v>
                </c:pt>
                <c:pt idx="192" formatCode="General">
                  <c:v>1.8796500000000033E-3</c:v>
                </c:pt>
                <c:pt idx="193" formatCode="General">
                  <c:v>1.8896500000000033E-3</c:v>
                </c:pt>
                <c:pt idx="194" formatCode="General">
                  <c:v>1.8996500000000034E-3</c:v>
                </c:pt>
                <c:pt idx="195" formatCode="General">
                  <c:v>1.9096500000000034E-3</c:v>
                </c:pt>
                <c:pt idx="196" formatCode="General">
                  <c:v>1.9196500000000034E-3</c:v>
                </c:pt>
                <c:pt idx="197" formatCode="General">
                  <c:v>1.9296500000000035E-3</c:v>
                </c:pt>
                <c:pt idx="198" formatCode="General">
                  <c:v>1.9396500000000035E-3</c:v>
                </c:pt>
                <c:pt idx="199" formatCode="General">
                  <c:v>1.9496500000000035E-3</c:v>
                </c:pt>
                <c:pt idx="200" formatCode="General">
                  <c:v>1.9596500000000033E-3</c:v>
                </c:pt>
                <c:pt idx="201" formatCode="General">
                  <c:v>1.9696500000000033E-3</c:v>
                </c:pt>
                <c:pt idx="202" formatCode="General">
                  <c:v>1.9796500000000034E-3</c:v>
                </c:pt>
                <c:pt idx="203" formatCode="General">
                  <c:v>1.9896500000000034E-3</c:v>
                </c:pt>
                <c:pt idx="204" formatCode="General">
                  <c:v>1.9996500000000034E-3</c:v>
                </c:pt>
                <c:pt idx="205" formatCode="General">
                  <c:v>2.0096500000000034E-3</c:v>
                </c:pt>
                <c:pt idx="206" formatCode="General">
                  <c:v>2.0196500000000035E-3</c:v>
                </c:pt>
                <c:pt idx="207" formatCode="General">
                  <c:v>2.0296500000000035E-3</c:v>
                </c:pt>
                <c:pt idx="208" formatCode="General">
                  <c:v>2.0396500000000035E-3</c:v>
                </c:pt>
                <c:pt idx="209" formatCode="General">
                  <c:v>2.0496500000000036E-3</c:v>
                </c:pt>
                <c:pt idx="210" formatCode="General">
                  <c:v>2.0596500000000036E-3</c:v>
                </c:pt>
                <c:pt idx="211" formatCode="General">
                  <c:v>2.0696500000000036E-3</c:v>
                </c:pt>
                <c:pt idx="212" formatCode="General">
                  <c:v>2.0796500000000036E-3</c:v>
                </c:pt>
                <c:pt idx="213" formatCode="General">
                  <c:v>2.0896500000000037E-3</c:v>
                </c:pt>
                <c:pt idx="214" formatCode="General">
                  <c:v>2.0996500000000037E-3</c:v>
                </c:pt>
                <c:pt idx="215" formatCode="General">
                  <c:v>2.1096500000000037E-3</c:v>
                </c:pt>
                <c:pt idx="216" formatCode="General">
                  <c:v>2.1196500000000037E-3</c:v>
                </c:pt>
                <c:pt idx="217" formatCode="General">
                  <c:v>2.1296500000000038E-3</c:v>
                </c:pt>
                <c:pt idx="218" formatCode="General">
                  <c:v>2.1396500000000038E-3</c:v>
                </c:pt>
                <c:pt idx="219" formatCode="General">
                  <c:v>2.1496500000000038E-3</c:v>
                </c:pt>
                <c:pt idx="220" formatCode="General">
                  <c:v>2.1596500000000038E-3</c:v>
                </c:pt>
                <c:pt idx="221" formatCode="General">
                  <c:v>2.1696500000000039E-3</c:v>
                </c:pt>
                <c:pt idx="222" formatCode="General">
                  <c:v>2.1796500000000039E-3</c:v>
                </c:pt>
                <c:pt idx="223" formatCode="General">
                  <c:v>2.1896500000000039E-3</c:v>
                </c:pt>
                <c:pt idx="224" formatCode="General">
                  <c:v>2.1996500000000039E-3</c:v>
                </c:pt>
                <c:pt idx="225" formatCode="General">
                  <c:v>2.209650000000004E-3</c:v>
                </c:pt>
                <c:pt idx="226" formatCode="General">
                  <c:v>2.219650000000004E-3</c:v>
                </c:pt>
                <c:pt idx="227" formatCode="General">
                  <c:v>2.229650000000004E-3</c:v>
                </c:pt>
                <c:pt idx="228" formatCode="General">
                  <c:v>2.2396500000000041E-3</c:v>
                </c:pt>
                <c:pt idx="229" formatCode="General">
                  <c:v>2.2496500000000041E-3</c:v>
                </c:pt>
                <c:pt idx="230" formatCode="General">
                  <c:v>2.2596500000000041E-3</c:v>
                </c:pt>
                <c:pt idx="231" formatCode="General">
                  <c:v>2.2696500000000041E-3</c:v>
                </c:pt>
                <c:pt idx="232" formatCode="General">
                  <c:v>2.2796500000000042E-3</c:v>
                </c:pt>
                <c:pt idx="233" formatCode="General">
                  <c:v>2.2896500000000042E-3</c:v>
                </c:pt>
                <c:pt idx="234" formatCode="General">
                  <c:v>2.2996500000000042E-3</c:v>
                </c:pt>
                <c:pt idx="235" formatCode="General">
                  <c:v>2.3096500000000042E-3</c:v>
                </c:pt>
                <c:pt idx="236" formatCode="General">
                  <c:v>2.3196500000000043E-3</c:v>
                </c:pt>
                <c:pt idx="237" formatCode="General">
                  <c:v>2.3296500000000043E-3</c:v>
                </c:pt>
                <c:pt idx="238" formatCode="General">
                  <c:v>2.3396500000000043E-3</c:v>
                </c:pt>
                <c:pt idx="239" formatCode="General">
                  <c:v>2.3496500000000043E-3</c:v>
                </c:pt>
                <c:pt idx="240" formatCode="General">
                  <c:v>2.3596500000000044E-3</c:v>
                </c:pt>
                <c:pt idx="241" formatCode="General">
                  <c:v>2.3696500000000044E-3</c:v>
                </c:pt>
                <c:pt idx="242" formatCode="General">
                  <c:v>2.3796500000000044E-3</c:v>
                </c:pt>
                <c:pt idx="243" formatCode="General">
                  <c:v>2.3896500000000044E-3</c:v>
                </c:pt>
                <c:pt idx="244" formatCode="General">
                  <c:v>2.3996500000000045E-3</c:v>
                </c:pt>
                <c:pt idx="245" formatCode="General">
                  <c:v>2.4096500000000045E-3</c:v>
                </c:pt>
                <c:pt idx="246" formatCode="General">
                  <c:v>2.4196500000000045E-3</c:v>
                </c:pt>
                <c:pt idx="247" formatCode="General">
                  <c:v>2.4296500000000045E-3</c:v>
                </c:pt>
                <c:pt idx="248" formatCode="General">
                  <c:v>2.4396500000000046E-3</c:v>
                </c:pt>
                <c:pt idx="249" formatCode="General">
                  <c:v>2.4496500000000046E-3</c:v>
                </c:pt>
                <c:pt idx="250" formatCode="General">
                  <c:v>2.4596500000000046E-3</c:v>
                </c:pt>
                <c:pt idx="251" formatCode="General">
                  <c:v>2.4696500000000047E-3</c:v>
                </c:pt>
                <c:pt idx="252" formatCode="General">
                  <c:v>2.4796500000000047E-3</c:v>
                </c:pt>
                <c:pt idx="253" formatCode="General">
                  <c:v>2.4896500000000047E-3</c:v>
                </c:pt>
                <c:pt idx="254" formatCode="General">
                  <c:v>2.4996500000000047E-3</c:v>
                </c:pt>
                <c:pt idx="255" formatCode="General">
                  <c:v>2.5096500000000048E-3</c:v>
                </c:pt>
                <c:pt idx="256" formatCode="General">
                  <c:v>2.5196500000000048E-3</c:v>
                </c:pt>
                <c:pt idx="257" formatCode="General">
                  <c:v>2.5296500000000048E-3</c:v>
                </c:pt>
                <c:pt idx="258" formatCode="General">
                  <c:v>2.5396500000000048E-3</c:v>
                </c:pt>
                <c:pt idx="259" formatCode="General">
                  <c:v>2.5496500000000049E-3</c:v>
                </c:pt>
                <c:pt idx="260" formatCode="General">
                  <c:v>2.5596500000000049E-3</c:v>
                </c:pt>
                <c:pt idx="261" formatCode="General">
                  <c:v>2.5696500000000049E-3</c:v>
                </c:pt>
                <c:pt idx="262" formatCode="General">
                  <c:v>2.5796500000000049E-3</c:v>
                </c:pt>
                <c:pt idx="263" formatCode="General">
                  <c:v>2.589650000000005E-3</c:v>
                </c:pt>
                <c:pt idx="264" formatCode="General">
                  <c:v>2.599650000000005E-3</c:v>
                </c:pt>
                <c:pt idx="265" formatCode="General">
                  <c:v>2.609650000000005E-3</c:v>
                </c:pt>
                <c:pt idx="266" formatCode="General">
                  <c:v>2.619650000000005E-3</c:v>
                </c:pt>
                <c:pt idx="267" formatCode="General">
                  <c:v>2.6296500000000051E-3</c:v>
                </c:pt>
                <c:pt idx="268" formatCode="General">
                  <c:v>2.6396500000000051E-3</c:v>
                </c:pt>
                <c:pt idx="269" formatCode="General">
                  <c:v>2.6496500000000051E-3</c:v>
                </c:pt>
                <c:pt idx="270" formatCode="General">
                  <c:v>2.6596500000000052E-3</c:v>
                </c:pt>
                <c:pt idx="271" formatCode="General">
                  <c:v>2.6696500000000052E-3</c:v>
                </c:pt>
                <c:pt idx="272" formatCode="General">
                  <c:v>2.6796500000000052E-3</c:v>
                </c:pt>
                <c:pt idx="273" formatCode="General">
                  <c:v>2.6896500000000052E-3</c:v>
                </c:pt>
                <c:pt idx="274" formatCode="General">
                  <c:v>2.6996500000000053E-3</c:v>
                </c:pt>
                <c:pt idx="275" formatCode="General">
                  <c:v>2.7096500000000053E-3</c:v>
                </c:pt>
                <c:pt idx="276" formatCode="General">
                  <c:v>2.7196500000000053E-3</c:v>
                </c:pt>
                <c:pt idx="277" formatCode="General">
                  <c:v>2.7296500000000053E-3</c:v>
                </c:pt>
                <c:pt idx="278" formatCode="General">
                  <c:v>2.7396500000000054E-3</c:v>
                </c:pt>
                <c:pt idx="279" formatCode="General">
                  <c:v>2.7496500000000054E-3</c:v>
                </c:pt>
                <c:pt idx="280" formatCode="General">
                  <c:v>2.7596500000000054E-3</c:v>
                </c:pt>
                <c:pt idx="281" formatCode="General">
                  <c:v>2.7696500000000054E-3</c:v>
                </c:pt>
                <c:pt idx="282" formatCode="General">
                  <c:v>2.7796500000000055E-3</c:v>
                </c:pt>
                <c:pt idx="283" formatCode="General">
                  <c:v>2.7896500000000055E-3</c:v>
                </c:pt>
                <c:pt idx="284" formatCode="General">
                  <c:v>2.7996500000000055E-3</c:v>
                </c:pt>
                <c:pt idx="285" formatCode="General">
                  <c:v>2.8096500000000055E-3</c:v>
                </c:pt>
                <c:pt idx="286" formatCode="General">
                  <c:v>2.8196500000000056E-3</c:v>
                </c:pt>
                <c:pt idx="287" formatCode="General">
                  <c:v>2.8296500000000056E-3</c:v>
                </c:pt>
                <c:pt idx="288" formatCode="General">
                  <c:v>2.8396500000000056E-3</c:v>
                </c:pt>
                <c:pt idx="289" formatCode="General">
                  <c:v>2.8496500000000057E-3</c:v>
                </c:pt>
                <c:pt idx="290" formatCode="General">
                  <c:v>2.8596500000000057E-3</c:v>
                </c:pt>
                <c:pt idx="291" formatCode="General">
                  <c:v>2.8696500000000057E-3</c:v>
                </c:pt>
                <c:pt idx="292" formatCode="General">
                  <c:v>2.8796500000000057E-3</c:v>
                </c:pt>
                <c:pt idx="293" formatCode="General">
                  <c:v>2.8896500000000058E-3</c:v>
                </c:pt>
                <c:pt idx="294" formatCode="General">
                  <c:v>2.8996500000000058E-3</c:v>
                </c:pt>
                <c:pt idx="295" formatCode="General">
                  <c:v>2.9096500000000058E-3</c:v>
                </c:pt>
                <c:pt idx="296" formatCode="General">
                  <c:v>2.9196500000000058E-3</c:v>
                </c:pt>
                <c:pt idx="297" formatCode="General">
                  <c:v>2.9296500000000059E-3</c:v>
                </c:pt>
                <c:pt idx="298" formatCode="General">
                  <c:v>2.9396500000000059E-3</c:v>
                </c:pt>
                <c:pt idx="299" formatCode="General">
                  <c:v>2.9496500000000059E-3</c:v>
                </c:pt>
                <c:pt idx="300" formatCode="General">
                  <c:v>2.9596500000000059E-3</c:v>
                </c:pt>
                <c:pt idx="301" formatCode="General">
                  <c:v>2.969650000000006E-3</c:v>
                </c:pt>
                <c:pt idx="302" formatCode="General">
                  <c:v>2.979650000000006E-3</c:v>
                </c:pt>
                <c:pt idx="303" formatCode="General">
                  <c:v>2.989650000000006E-3</c:v>
                </c:pt>
                <c:pt idx="304" formatCode="General">
                  <c:v>2.999650000000006E-3</c:v>
                </c:pt>
                <c:pt idx="305" formatCode="General">
                  <c:v>3.0096500000000061E-3</c:v>
                </c:pt>
                <c:pt idx="306" formatCode="General">
                  <c:v>3.0196500000000061E-3</c:v>
                </c:pt>
                <c:pt idx="307" formatCode="General">
                  <c:v>3.0296500000000061E-3</c:v>
                </c:pt>
                <c:pt idx="308" formatCode="General">
                  <c:v>3.0396500000000061E-3</c:v>
                </c:pt>
                <c:pt idx="309" formatCode="General">
                  <c:v>3.0496500000000062E-3</c:v>
                </c:pt>
                <c:pt idx="310" formatCode="General">
                  <c:v>3.0596500000000062E-3</c:v>
                </c:pt>
                <c:pt idx="311" formatCode="General">
                  <c:v>3.0696500000000062E-3</c:v>
                </c:pt>
                <c:pt idx="312" formatCode="General">
                  <c:v>3.0796500000000063E-3</c:v>
                </c:pt>
                <c:pt idx="313" formatCode="General">
                  <c:v>3.0896500000000063E-3</c:v>
                </c:pt>
                <c:pt idx="314" formatCode="General">
                  <c:v>3.0996500000000063E-3</c:v>
                </c:pt>
                <c:pt idx="315" formatCode="General">
                  <c:v>3.1096500000000063E-3</c:v>
                </c:pt>
                <c:pt idx="316" formatCode="General">
                  <c:v>3.1196500000000064E-3</c:v>
                </c:pt>
              </c:numCache>
            </c:numRef>
          </c:xVal>
          <c:yVal>
            <c:numRef>
              <c:f>'ECN10 - M  1hole - Ammonia'!$I$4:$I$395</c:f>
              <c:numCache>
                <c:formatCode>0.00E+00</c:formatCode>
                <c:ptCount val="392"/>
                <c:pt idx="0">
                  <c:v>5.8587860484475916E-6</c:v>
                </c:pt>
                <c:pt idx="1">
                  <c:v>5.8980670764372951E-6</c:v>
                </c:pt>
                <c:pt idx="2">
                  <c:v>4.4807298590307661E-6</c:v>
                </c:pt>
                <c:pt idx="3">
                  <c:v>1.3039481662966845E-6</c:v>
                </c:pt>
                <c:pt idx="4">
                  <c:v>8.3538093863271287E-6</c:v>
                </c:pt>
                <c:pt idx="5">
                  <c:v>5.5131346503453979E-5</c:v>
                </c:pt>
                <c:pt idx="6">
                  <c:v>1.7659147291295722E-4</c:v>
                </c:pt>
                <c:pt idx="7">
                  <c:v>3.8102096985552091E-4</c:v>
                </c:pt>
                <c:pt idx="8">
                  <c:v>6.564211566080125E-4</c:v>
                </c:pt>
                <c:pt idx="9">
                  <c:v>9.8071859164008848E-4</c:v>
                </c:pt>
                <c:pt idx="10">
                  <c:v>1.3005674775897252E-3</c:v>
                </c:pt>
                <c:pt idx="11">
                  <c:v>1.5495240055644164E-3</c:v>
                </c:pt>
                <c:pt idx="12">
                  <c:v>1.710091709553215E-3</c:v>
                </c:pt>
                <c:pt idx="13">
                  <c:v>1.799038385145656E-3</c:v>
                </c:pt>
                <c:pt idx="14">
                  <c:v>1.8238589439915737E-3</c:v>
                </c:pt>
                <c:pt idx="15">
                  <c:v>1.8041055031180165E-3</c:v>
                </c:pt>
                <c:pt idx="16">
                  <c:v>1.7675768447588088E-3</c:v>
                </c:pt>
                <c:pt idx="17">
                  <c:v>1.7273546386285213E-3</c:v>
                </c:pt>
                <c:pt idx="18">
                  <c:v>1.6894441405215935E-3</c:v>
                </c:pt>
                <c:pt idx="19">
                  <c:v>1.6615945963388359E-3</c:v>
                </c:pt>
                <c:pt idx="20">
                  <c:v>1.6472187838953017E-3</c:v>
                </c:pt>
                <c:pt idx="21">
                  <c:v>1.6507708622364164E-3</c:v>
                </c:pt>
                <c:pt idx="22">
                  <c:v>1.6700093836151135E-3</c:v>
                </c:pt>
                <c:pt idx="23">
                  <c:v>1.6907523790856761E-3</c:v>
                </c:pt>
                <c:pt idx="24">
                  <c:v>1.7044620643517213E-3</c:v>
                </c:pt>
                <c:pt idx="25">
                  <c:v>1.7132190287377288E-3</c:v>
                </c:pt>
                <c:pt idx="26">
                  <c:v>1.7188603534113347E-3</c:v>
                </c:pt>
                <c:pt idx="27">
                  <c:v>1.7208358947682942E-3</c:v>
                </c:pt>
                <c:pt idx="28">
                  <c:v>1.7232882578786858E-3</c:v>
                </c:pt>
                <c:pt idx="29">
                  <c:v>1.7315398369181457E-3</c:v>
                </c:pt>
                <c:pt idx="30">
                  <c:v>1.7440325924813645E-3</c:v>
                </c:pt>
                <c:pt idx="31">
                  <c:v>1.7560231517463314E-3</c:v>
                </c:pt>
                <c:pt idx="32">
                  <c:v>1.7663893117523248E-3</c:v>
                </c:pt>
                <c:pt idx="33">
                  <c:v>1.7747583344171415E-3</c:v>
                </c:pt>
                <c:pt idx="34">
                  <c:v>1.7788551002610184E-3</c:v>
                </c:pt>
                <c:pt idx="35">
                  <c:v>1.7787352357328372E-3</c:v>
                </c:pt>
                <c:pt idx="36">
                  <c:v>1.77747598993234E-3</c:v>
                </c:pt>
                <c:pt idx="37">
                  <c:v>1.7771867201654026E-3</c:v>
                </c:pt>
                <c:pt idx="38">
                  <c:v>1.7777975656864187E-3</c:v>
                </c:pt>
                <c:pt idx="39">
                  <c:v>1.7788874740618922E-3</c:v>
                </c:pt>
                <c:pt idx="40">
                  <c:v>1.779786283605989E-3</c:v>
                </c:pt>
                <c:pt idx="41">
                  <c:v>1.7792198144227999E-3</c:v>
                </c:pt>
                <c:pt idx="42">
                  <c:v>1.7764583858702165E-3</c:v>
                </c:pt>
                <c:pt idx="43">
                  <c:v>1.7719860989439133E-3</c:v>
                </c:pt>
                <c:pt idx="44">
                  <c:v>1.7671760377381037E-3</c:v>
                </c:pt>
                <c:pt idx="45">
                  <c:v>1.7640403721780873E-3</c:v>
                </c:pt>
                <c:pt idx="46">
                  <c:v>1.7639645535420191E-3</c:v>
                </c:pt>
                <c:pt idx="47">
                  <c:v>1.7662565292896784E-3</c:v>
                </c:pt>
                <c:pt idx="48">
                  <c:v>1.7692136429509205E-3</c:v>
                </c:pt>
                <c:pt idx="49">
                  <c:v>1.7716225128834159E-3</c:v>
                </c:pt>
                <c:pt idx="50">
                  <c:v>1.7719492307927721E-3</c:v>
                </c:pt>
                <c:pt idx="51">
                  <c:v>1.7686820119914004E-3</c:v>
                </c:pt>
                <c:pt idx="52">
                  <c:v>1.7625550102790821E-3</c:v>
                </c:pt>
                <c:pt idx="53">
                  <c:v>1.7560921563148709E-3</c:v>
                </c:pt>
                <c:pt idx="54">
                  <c:v>1.7509594029015802E-3</c:v>
                </c:pt>
                <c:pt idx="55">
                  <c:v>1.7477318068422737E-3</c:v>
                </c:pt>
                <c:pt idx="56">
                  <c:v>1.7469949788882081E-3</c:v>
                </c:pt>
                <c:pt idx="57">
                  <c:v>1.7486744915567629E-3</c:v>
                </c:pt>
                <c:pt idx="58">
                  <c:v>1.752204614891014E-3</c:v>
                </c:pt>
                <c:pt idx="59">
                  <c:v>1.7565081857190744E-3</c:v>
                </c:pt>
                <c:pt idx="60">
                  <c:v>1.7605179587479075E-3</c:v>
                </c:pt>
                <c:pt idx="61">
                  <c:v>1.7635956618307106E-3</c:v>
                </c:pt>
                <c:pt idx="62">
                  <c:v>1.7650196332951288E-3</c:v>
                </c:pt>
                <c:pt idx="63">
                  <c:v>1.7640223976106363E-3</c:v>
                </c:pt>
                <c:pt idx="64">
                  <c:v>1.760488294764803E-3</c:v>
                </c:pt>
                <c:pt idx="65">
                  <c:v>1.760488294764803E-3</c:v>
                </c:pt>
                <c:pt idx="66">
                  <c:v>1.760488294764803E-3</c:v>
                </c:pt>
                <c:pt idx="67">
                  <c:v>1.760488294764803E-3</c:v>
                </c:pt>
                <c:pt idx="68">
                  <c:v>1.760488294764803E-3</c:v>
                </c:pt>
                <c:pt idx="69">
                  <c:v>1.760488294764803E-3</c:v>
                </c:pt>
                <c:pt idx="70">
                  <c:v>1.760488294764803E-3</c:v>
                </c:pt>
                <c:pt idx="71">
                  <c:v>1.760488294764803E-3</c:v>
                </c:pt>
                <c:pt idx="72">
                  <c:v>1.760488294764803E-3</c:v>
                </c:pt>
                <c:pt idx="73">
                  <c:v>1.760488294764803E-3</c:v>
                </c:pt>
                <c:pt idx="74">
                  <c:v>1.760488294764803E-3</c:v>
                </c:pt>
                <c:pt idx="75">
                  <c:v>1.760488294764803E-3</c:v>
                </c:pt>
                <c:pt idx="76">
                  <c:v>1.760488294764803E-3</c:v>
                </c:pt>
                <c:pt idx="77">
                  <c:v>1.760488294764803E-3</c:v>
                </c:pt>
                <c:pt idx="78">
                  <c:v>1.760488294764803E-3</c:v>
                </c:pt>
                <c:pt idx="79">
                  <c:v>1.760488294764803E-3</c:v>
                </c:pt>
                <c:pt idx="80">
                  <c:v>1.760488294764803E-3</c:v>
                </c:pt>
                <c:pt idx="81">
                  <c:v>1.760488294764803E-3</c:v>
                </c:pt>
                <c:pt idx="82">
                  <c:v>1.760488294764803E-3</c:v>
                </c:pt>
                <c:pt idx="83">
                  <c:v>1.760488294764803E-3</c:v>
                </c:pt>
                <c:pt idx="84">
                  <c:v>1.760488294764803E-3</c:v>
                </c:pt>
                <c:pt idx="85">
                  <c:v>1.760488294764803E-3</c:v>
                </c:pt>
                <c:pt idx="86">
                  <c:v>1.760488294764803E-3</c:v>
                </c:pt>
                <c:pt idx="87">
                  <c:v>1.760488294764803E-3</c:v>
                </c:pt>
                <c:pt idx="88">
                  <c:v>1.760488294764803E-3</c:v>
                </c:pt>
                <c:pt idx="89">
                  <c:v>1.760488294764803E-3</c:v>
                </c:pt>
                <c:pt idx="90">
                  <c:v>1.760488294764803E-3</c:v>
                </c:pt>
                <c:pt idx="91">
                  <c:v>1.760488294764803E-3</c:v>
                </c:pt>
                <c:pt idx="92">
                  <c:v>1.760488294764803E-3</c:v>
                </c:pt>
                <c:pt idx="93">
                  <c:v>1.760488294764803E-3</c:v>
                </c:pt>
                <c:pt idx="94">
                  <c:v>1.760488294764803E-3</c:v>
                </c:pt>
                <c:pt idx="95">
                  <c:v>1.760488294764803E-3</c:v>
                </c:pt>
                <c:pt idx="96">
                  <c:v>1.760488294764803E-3</c:v>
                </c:pt>
                <c:pt idx="97">
                  <c:v>1.760488294764803E-3</c:v>
                </c:pt>
                <c:pt idx="98">
                  <c:v>1.760488294764803E-3</c:v>
                </c:pt>
                <c:pt idx="99">
                  <c:v>1.760488294764803E-3</c:v>
                </c:pt>
                <c:pt idx="100">
                  <c:v>1.760488294764803E-3</c:v>
                </c:pt>
                <c:pt idx="101">
                  <c:v>1.760488294764803E-3</c:v>
                </c:pt>
                <c:pt idx="102">
                  <c:v>1.760488294764803E-3</c:v>
                </c:pt>
                <c:pt idx="103">
                  <c:v>1.760488294764803E-3</c:v>
                </c:pt>
                <c:pt idx="104">
                  <c:v>1.760488294764803E-3</c:v>
                </c:pt>
                <c:pt idx="105">
                  <c:v>1.760488294764803E-3</c:v>
                </c:pt>
                <c:pt idx="106">
                  <c:v>1.760488294764803E-3</c:v>
                </c:pt>
                <c:pt idx="107">
                  <c:v>1.760488294764803E-3</c:v>
                </c:pt>
                <c:pt idx="108">
                  <c:v>1.760488294764803E-3</c:v>
                </c:pt>
                <c:pt idx="109">
                  <c:v>1.760488294764803E-3</c:v>
                </c:pt>
                <c:pt idx="110">
                  <c:v>1.760488294764803E-3</c:v>
                </c:pt>
                <c:pt idx="111">
                  <c:v>1.760488294764803E-3</c:v>
                </c:pt>
                <c:pt idx="112">
                  <c:v>1.760488294764803E-3</c:v>
                </c:pt>
                <c:pt idx="113">
                  <c:v>1.760488294764803E-3</c:v>
                </c:pt>
                <c:pt idx="114">
                  <c:v>1.760488294764803E-3</c:v>
                </c:pt>
                <c:pt idx="115">
                  <c:v>1.760488294764803E-3</c:v>
                </c:pt>
                <c:pt idx="116">
                  <c:v>1.760488294764803E-3</c:v>
                </c:pt>
                <c:pt idx="117">
                  <c:v>1.760488294764803E-3</c:v>
                </c:pt>
                <c:pt idx="118">
                  <c:v>1.760488294764803E-3</c:v>
                </c:pt>
                <c:pt idx="119">
                  <c:v>1.760488294764803E-3</c:v>
                </c:pt>
                <c:pt idx="120">
                  <c:v>1.760488294764803E-3</c:v>
                </c:pt>
                <c:pt idx="121">
                  <c:v>1.760488294764803E-3</c:v>
                </c:pt>
                <c:pt idx="122">
                  <c:v>1.760488294764803E-3</c:v>
                </c:pt>
                <c:pt idx="123">
                  <c:v>1.760488294764803E-3</c:v>
                </c:pt>
                <c:pt idx="124">
                  <c:v>1.760488294764803E-3</c:v>
                </c:pt>
                <c:pt idx="125">
                  <c:v>1.760488294764803E-3</c:v>
                </c:pt>
                <c:pt idx="126">
                  <c:v>1.760488294764803E-3</c:v>
                </c:pt>
                <c:pt idx="127">
                  <c:v>1.760488294764803E-3</c:v>
                </c:pt>
                <c:pt idx="128">
                  <c:v>1.760488294764803E-3</c:v>
                </c:pt>
                <c:pt idx="129">
                  <c:v>1.760488294764803E-3</c:v>
                </c:pt>
                <c:pt idx="130">
                  <c:v>1.760488294764803E-3</c:v>
                </c:pt>
                <c:pt idx="131">
                  <c:v>1.760488294764803E-3</c:v>
                </c:pt>
                <c:pt idx="132">
                  <c:v>1.760488294764803E-3</c:v>
                </c:pt>
                <c:pt idx="133">
                  <c:v>1.760488294764803E-3</c:v>
                </c:pt>
                <c:pt idx="134">
                  <c:v>1.760488294764803E-3</c:v>
                </c:pt>
                <c:pt idx="135">
                  <c:v>1.760488294764803E-3</c:v>
                </c:pt>
                <c:pt idx="136">
                  <c:v>1.760488294764803E-3</c:v>
                </c:pt>
                <c:pt idx="137">
                  <c:v>1.760488294764803E-3</c:v>
                </c:pt>
                <c:pt idx="138">
                  <c:v>1.760488294764803E-3</c:v>
                </c:pt>
                <c:pt idx="139">
                  <c:v>1.760488294764803E-3</c:v>
                </c:pt>
                <c:pt idx="140">
                  <c:v>1.760488294764803E-3</c:v>
                </c:pt>
                <c:pt idx="141">
                  <c:v>1.760488294764803E-3</c:v>
                </c:pt>
                <c:pt idx="142">
                  <c:v>1.760488294764803E-3</c:v>
                </c:pt>
                <c:pt idx="143">
                  <c:v>1.760488294764803E-3</c:v>
                </c:pt>
                <c:pt idx="144">
                  <c:v>1.760488294764803E-3</c:v>
                </c:pt>
                <c:pt idx="145">
                  <c:v>1.760488294764803E-3</c:v>
                </c:pt>
                <c:pt idx="146">
                  <c:v>1.760488294764803E-3</c:v>
                </c:pt>
                <c:pt idx="147">
                  <c:v>1.760488294764803E-3</c:v>
                </c:pt>
                <c:pt idx="148">
                  <c:v>1.760488294764803E-3</c:v>
                </c:pt>
                <c:pt idx="149">
                  <c:v>1.760488294764803E-3</c:v>
                </c:pt>
                <c:pt idx="150">
                  <c:v>1.760488294764803E-3</c:v>
                </c:pt>
                <c:pt idx="151">
                  <c:v>1.760488294764803E-3</c:v>
                </c:pt>
                <c:pt idx="152">
                  <c:v>1.760488294764803E-3</c:v>
                </c:pt>
                <c:pt idx="153">
                  <c:v>1.760488294764803E-3</c:v>
                </c:pt>
                <c:pt idx="154">
                  <c:v>1.760488294764803E-3</c:v>
                </c:pt>
                <c:pt idx="155">
                  <c:v>1.760488294764803E-3</c:v>
                </c:pt>
                <c:pt idx="156">
                  <c:v>1.760488294764803E-3</c:v>
                </c:pt>
                <c:pt idx="157">
                  <c:v>1.760488294764803E-3</c:v>
                </c:pt>
                <c:pt idx="158">
                  <c:v>1.760488294764803E-3</c:v>
                </c:pt>
                <c:pt idx="159">
                  <c:v>1.760488294764803E-3</c:v>
                </c:pt>
                <c:pt idx="160">
                  <c:v>1.760488294764803E-3</c:v>
                </c:pt>
                <c:pt idx="161">
                  <c:v>1.760488294764803E-3</c:v>
                </c:pt>
                <c:pt idx="162">
                  <c:v>1.760488294764803E-3</c:v>
                </c:pt>
                <c:pt idx="163">
                  <c:v>1.760488294764803E-3</c:v>
                </c:pt>
                <c:pt idx="164">
                  <c:v>1.760488294764803E-3</c:v>
                </c:pt>
                <c:pt idx="165">
                  <c:v>1.760488294764803E-3</c:v>
                </c:pt>
                <c:pt idx="166">
                  <c:v>1.760488294764803E-3</c:v>
                </c:pt>
                <c:pt idx="167">
                  <c:v>1.760488294764803E-3</c:v>
                </c:pt>
                <c:pt idx="168">
                  <c:v>1.760488294764803E-3</c:v>
                </c:pt>
                <c:pt idx="169">
                  <c:v>1.760488294764803E-3</c:v>
                </c:pt>
                <c:pt idx="170">
                  <c:v>1.760488294764803E-3</c:v>
                </c:pt>
                <c:pt idx="171">
                  <c:v>1.760488294764803E-3</c:v>
                </c:pt>
                <c:pt idx="172">
                  <c:v>1.760488294764803E-3</c:v>
                </c:pt>
                <c:pt idx="173">
                  <c:v>1.760488294764803E-3</c:v>
                </c:pt>
                <c:pt idx="174">
                  <c:v>1.760488294764803E-3</c:v>
                </c:pt>
                <c:pt idx="175">
                  <c:v>1.760488294764803E-3</c:v>
                </c:pt>
                <c:pt idx="176">
                  <c:v>1.760488294764803E-3</c:v>
                </c:pt>
                <c:pt idx="177">
                  <c:v>1.760488294764803E-3</c:v>
                </c:pt>
                <c:pt idx="178">
                  <c:v>1.760488294764803E-3</c:v>
                </c:pt>
                <c:pt idx="179">
                  <c:v>1.760488294764803E-3</c:v>
                </c:pt>
                <c:pt idx="180">
                  <c:v>1.760488294764803E-3</c:v>
                </c:pt>
                <c:pt idx="181">
                  <c:v>1.760488294764803E-3</c:v>
                </c:pt>
                <c:pt idx="182">
                  <c:v>1.760488294764803E-3</c:v>
                </c:pt>
                <c:pt idx="183">
                  <c:v>1.760488294764803E-3</c:v>
                </c:pt>
                <c:pt idx="184">
                  <c:v>1.760488294764803E-3</c:v>
                </c:pt>
                <c:pt idx="185">
                  <c:v>1.760488294764803E-3</c:v>
                </c:pt>
                <c:pt idx="186">
                  <c:v>1.760488294764803E-3</c:v>
                </c:pt>
                <c:pt idx="187">
                  <c:v>1.760488294764803E-3</c:v>
                </c:pt>
                <c:pt idx="188">
                  <c:v>1.760488294764803E-3</c:v>
                </c:pt>
                <c:pt idx="189">
                  <c:v>1.760488294764803E-3</c:v>
                </c:pt>
                <c:pt idx="190">
                  <c:v>1.760488294764803E-3</c:v>
                </c:pt>
                <c:pt idx="191">
                  <c:v>1.760488294764803E-3</c:v>
                </c:pt>
                <c:pt idx="192">
                  <c:v>1.760488294764803E-3</c:v>
                </c:pt>
                <c:pt idx="193">
                  <c:v>1.760488294764803E-3</c:v>
                </c:pt>
                <c:pt idx="194">
                  <c:v>1.760488294764803E-3</c:v>
                </c:pt>
                <c:pt idx="195">
                  <c:v>1.760488294764803E-3</c:v>
                </c:pt>
                <c:pt idx="196">
                  <c:v>1.760488294764803E-3</c:v>
                </c:pt>
                <c:pt idx="197">
                  <c:v>1.760488294764803E-3</c:v>
                </c:pt>
                <c:pt idx="198">
                  <c:v>1.760488294764803E-3</c:v>
                </c:pt>
                <c:pt idx="199">
                  <c:v>1.760488294764803E-3</c:v>
                </c:pt>
                <c:pt idx="200">
                  <c:v>1.760488294764803E-3</c:v>
                </c:pt>
                <c:pt idx="201">
                  <c:v>1.760488294764803E-3</c:v>
                </c:pt>
                <c:pt idx="202">
                  <c:v>1.760488294764803E-3</c:v>
                </c:pt>
                <c:pt idx="203">
                  <c:v>1.760488294764803E-3</c:v>
                </c:pt>
                <c:pt idx="204">
                  <c:v>1.760488294764803E-3</c:v>
                </c:pt>
                <c:pt idx="205">
                  <c:v>1.760488294764803E-3</c:v>
                </c:pt>
                <c:pt idx="206">
                  <c:v>1.760488294764803E-3</c:v>
                </c:pt>
                <c:pt idx="207">
                  <c:v>1.760488294764803E-3</c:v>
                </c:pt>
                <c:pt idx="208">
                  <c:v>1.760488294764803E-3</c:v>
                </c:pt>
                <c:pt idx="209">
                  <c:v>1.760488294764803E-3</c:v>
                </c:pt>
                <c:pt idx="210">
                  <c:v>1.760488294764803E-3</c:v>
                </c:pt>
                <c:pt idx="211">
                  <c:v>1.760488294764803E-3</c:v>
                </c:pt>
                <c:pt idx="212">
                  <c:v>1.760488294764803E-3</c:v>
                </c:pt>
                <c:pt idx="213">
                  <c:v>1.760488294764803E-3</c:v>
                </c:pt>
                <c:pt idx="214">
                  <c:v>1.760488294764803E-3</c:v>
                </c:pt>
                <c:pt idx="215">
                  <c:v>1.760488294764803E-3</c:v>
                </c:pt>
                <c:pt idx="216">
                  <c:v>1.760488294764803E-3</c:v>
                </c:pt>
                <c:pt idx="217">
                  <c:v>1.760488294764803E-3</c:v>
                </c:pt>
                <c:pt idx="218">
                  <c:v>1.760488294764803E-3</c:v>
                </c:pt>
                <c:pt idx="219">
                  <c:v>1.760488294764803E-3</c:v>
                </c:pt>
                <c:pt idx="220">
                  <c:v>1.760488294764803E-3</c:v>
                </c:pt>
                <c:pt idx="221">
                  <c:v>1.760488294764803E-3</c:v>
                </c:pt>
                <c:pt idx="222">
                  <c:v>1.760488294764803E-3</c:v>
                </c:pt>
                <c:pt idx="223">
                  <c:v>1.760488294764803E-3</c:v>
                </c:pt>
                <c:pt idx="224">
                  <c:v>1.760488294764803E-3</c:v>
                </c:pt>
                <c:pt idx="225">
                  <c:v>1.760488294764803E-3</c:v>
                </c:pt>
                <c:pt idx="226">
                  <c:v>1.760488294764803E-3</c:v>
                </c:pt>
                <c:pt idx="227">
                  <c:v>1.760488294764803E-3</c:v>
                </c:pt>
                <c:pt idx="228">
                  <c:v>1.760488294764803E-3</c:v>
                </c:pt>
                <c:pt idx="229">
                  <c:v>1.760488294764803E-3</c:v>
                </c:pt>
                <c:pt idx="230">
                  <c:v>1.760488294764803E-3</c:v>
                </c:pt>
                <c:pt idx="231">
                  <c:v>1.760488294764803E-3</c:v>
                </c:pt>
                <c:pt idx="232">
                  <c:v>1.760488294764803E-3</c:v>
                </c:pt>
                <c:pt idx="233">
                  <c:v>1.760488294764803E-3</c:v>
                </c:pt>
                <c:pt idx="234">
                  <c:v>1.760488294764803E-3</c:v>
                </c:pt>
                <c:pt idx="235">
                  <c:v>1.760488294764803E-3</c:v>
                </c:pt>
                <c:pt idx="236">
                  <c:v>1.760488294764803E-3</c:v>
                </c:pt>
                <c:pt idx="237">
                  <c:v>1.760488294764803E-3</c:v>
                </c:pt>
                <c:pt idx="238">
                  <c:v>1.760488294764803E-3</c:v>
                </c:pt>
                <c:pt idx="239">
                  <c:v>1.760488294764803E-3</c:v>
                </c:pt>
                <c:pt idx="240">
                  <c:v>1.760488294764803E-3</c:v>
                </c:pt>
                <c:pt idx="241">
                  <c:v>1.760488294764803E-3</c:v>
                </c:pt>
                <c:pt idx="242">
                  <c:v>1.760488294764803E-3</c:v>
                </c:pt>
                <c:pt idx="243">
                  <c:v>1.760488294764803E-3</c:v>
                </c:pt>
                <c:pt idx="244">
                  <c:v>1.760488294764803E-3</c:v>
                </c:pt>
                <c:pt idx="245">
                  <c:v>1.760488294764803E-3</c:v>
                </c:pt>
                <c:pt idx="246">
                  <c:v>1.760488294764803E-3</c:v>
                </c:pt>
                <c:pt idx="247">
                  <c:v>1.760488294764803E-3</c:v>
                </c:pt>
                <c:pt idx="248">
                  <c:v>1.760488294764803E-3</c:v>
                </c:pt>
                <c:pt idx="249">
                  <c:v>1.760488294764803E-3</c:v>
                </c:pt>
                <c:pt idx="250">
                  <c:v>1.760488294764803E-3</c:v>
                </c:pt>
                <c:pt idx="251">
                  <c:v>1.760488294764803E-3</c:v>
                </c:pt>
                <c:pt idx="252">
                  <c:v>1.760488294764803E-3</c:v>
                </c:pt>
                <c:pt idx="253">
                  <c:v>1.760488294764803E-3</c:v>
                </c:pt>
                <c:pt idx="254">
                  <c:v>1.760488294764803E-3</c:v>
                </c:pt>
                <c:pt idx="255">
                  <c:v>1.760488294764803E-3</c:v>
                </c:pt>
                <c:pt idx="256">
                  <c:v>1.760488294764803E-3</c:v>
                </c:pt>
                <c:pt idx="257">
                  <c:v>1.760488294764803E-3</c:v>
                </c:pt>
                <c:pt idx="258">
                  <c:v>1.760488294764803E-3</c:v>
                </c:pt>
                <c:pt idx="259">
                  <c:v>1.760488294764803E-3</c:v>
                </c:pt>
                <c:pt idx="260">
                  <c:v>1.760488294764803E-3</c:v>
                </c:pt>
                <c:pt idx="261">
                  <c:v>1.760488294764803E-3</c:v>
                </c:pt>
                <c:pt idx="262">
                  <c:v>1.760488294764803E-3</c:v>
                </c:pt>
                <c:pt idx="263">
                  <c:v>1.760488294764803E-3</c:v>
                </c:pt>
                <c:pt idx="264">
                  <c:v>1.760488294764803E-3</c:v>
                </c:pt>
                <c:pt idx="265">
                  <c:v>1.7551062964686328E-3</c:v>
                </c:pt>
                <c:pt idx="266">
                  <c:v>1.748676714293211E-3</c:v>
                </c:pt>
                <c:pt idx="267">
                  <c:v>1.7422261522264757E-3</c:v>
                </c:pt>
                <c:pt idx="268">
                  <c:v>1.7355559986006409E-3</c:v>
                </c:pt>
                <c:pt idx="269">
                  <c:v>1.7274553550081103E-3</c:v>
                </c:pt>
                <c:pt idx="270">
                  <c:v>1.7169838137877759E-3</c:v>
                </c:pt>
                <c:pt idx="271">
                  <c:v>1.7027930812909436E-3</c:v>
                </c:pt>
                <c:pt idx="272">
                  <c:v>1.6824431926933576E-3</c:v>
                </c:pt>
                <c:pt idx="273">
                  <c:v>1.6539083120029317E-3</c:v>
                </c:pt>
                <c:pt idx="274">
                  <c:v>1.6158046051355601E-3</c:v>
                </c:pt>
                <c:pt idx="275">
                  <c:v>1.5636795436390939E-3</c:v>
                </c:pt>
                <c:pt idx="276">
                  <c:v>1.4865516543403668E-3</c:v>
                </c:pt>
                <c:pt idx="277">
                  <c:v>1.3693161182506146E-3</c:v>
                </c:pt>
                <c:pt idx="278">
                  <c:v>1.204041707536992E-3</c:v>
                </c:pt>
                <c:pt idx="279">
                  <c:v>9.971529242310134E-4</c:v>
                </c:pt>
                <c:pt idx="280">
                  <c:v>7.6072978553712518E-4</c:v>
                </c:pt>
                <c:pt idx="281">
                  <c:v>5.2007964480811587E-4</c:v>
                </c:pt>
                <c:pt idx="282">
                  <c:v>3.1169608562343811E-4</c:v>
                </c:pt>
                <c:pt idx="283">
                  <c:v>1.6104267333349198E-4</c:v>
                </c:pt>
                <c:pt idx="284">
                  <c:v>6.430623886100078E-5</c:v>
                </c:pt>
                <c:pt idx="285">
                  <c:v>1.4980887218948015E-5</c:v>
                </c:pt>
                <c:pt idx="286">
                  <c:v>-2.3394943195104974E-8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47C8-4DFA-A254-229767732F2D}"/>
            </c:ext>
          </c:extLst>
        </c:ser>
        <c:ser>
          <c:idx val="5"/>
          <c:order val="5"/>
          <c:tx>
            <c:strRef>
              <c:f>'ECN10 - M  1hole - Ammonia'!$H$2</c:f>
              <c:strCache>
                <c:ptCount val="1"/>
                <c:pt idx="0">
                  <c:v>150-7</c:v>
                </c:pt>
              </c:strCache>
            </c:strRef>
          </c:tx>
          <c:spPr>
            <a:ln w="12700" cap="rnd">
              <a:solidFill>
                <a:srgbClr val="00B0F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'ECN10 - M  1hole - Ammonia'!$A$4:$A$395</c:f>
              <c:numCache>
                <c:formatCode>0.00E+00</c:formatCode>
                <c:ptCount val="392"/>
                <c:pt idx="0">
                  <c:v>-4.0349999999999998E-5</c:v>
                </c:pt>
                <c:pt idx="1">
                  <c:v>-3.0349999999999999E-5</c:v>
                </c:pt>
                <c:pt idx="2">
                  <c:v>-2.035E-5</c:v>
                </c:pt>
                <c:pt idx="3">
                  <c:v>-1.0349999999999999E-5</c:v>
                </c:pt>
                <c:pt idx="4">
                  <c:v>-3.5000000000000099E-7</c:v>
                </c:pt>
                <c:pt idx="5">
                  <c:v>9.6499999999999906E-6</c:v>
                </c:pt>
                <c:pt idx="6">
                  <c:v>1.9649999999999902E-5</c:v>
                </c:pt>
                <c:pt idx="7">
                  <c:v>2.9649999999999901E-5</c:v>
                </c:pt>
                <c:pt idx="8">
                  <c:v>3.96499999999999E-5</c:v>
                </c:pt>
                <c:pt idx="9">
                  <c:v>4.9649999999999899E-5</c:v>
                </c:pt>
                <c:pt idx="10">
                  <c:v>5.9649999999999898E-5</c:v>
                </c:pt>
                <c:pt idx="11">
                  <c:v>6.9649999999999904E-5</c:v>
                </c:pt>
                <c:pt idx="12">
                  <c:v>7.9649999999999903E-5</c:v>
                </c:pt>
                <c:pt idx="13">
                  <c:v>8.9649999999999902E-5</c:v>
                </c:pt>
                <c:pt idx="14">
                  <c:v>9.9649999999999901E-5</c:v>
                </c:pt>
                <c:pt idx="15" formatCode="General">
                  <c:v>1.0964999999999901E-4</c:v>
                </c:pt>
                <c:pt idx="16" formatCode="General">
                  <c:v>1.1964999999999901E-4</c:v>
                </c:pt>
                <c:pt idx="17" formatCode="General">
                  <c:v>1.29649999999999E-4</c:v>
                </c:pt>
                <c:pt idx="18" formatCode="General">
                  <c:v>1.39649999999999E-4</c:v>
                </c:pt>
                <c:pt idx="19" formatCode="General">
                  <c:v>1.49649999999999E-4</c:v>
                </c:pt>
                <c:pt idx="20" formatCode="General">
                  <c:v>1.59649999999999E-4</c:v>
                </c:pt>
                <c:pt idx="21" formatCode="General">
                  <c:v>1.69649999999999E-4</c:v>
                </c:pt>
                <c:pt idx="22" formatCode="General">
                  <c:v>1.79649999999999E-4</c:v>
                </c:pt>
                <c:pt idx="23" formatCode="General">
                  <c:v>1.89649999999999E-4</c:v>
                </c:pt>
                <c:pt idx="24" formatCode="General">
                  <c:v>1.99649999999999E-4</c:v>
                </c:pt>
                <c:pt idx="25" formatCode="General">
                  <c:v>2.0965E-4</c:v>
                </c:pt>
                <c:pt idx="26" formatCode="General">
                  <c:v>2.19649999999999E-4</c:v>
                </c:pt>
                <c:pt idx="27" formatCode="General">
                  <c:v>2.29649999999999E-4</c:v>
                </c:pt>
                <c:pt idx="28" formatCode="General">
                  <c:v>2.3964999999999899E-4</c:v>
                </c:pt>
                <c:pt idx="29" formatCode="General">
                  <c:v>2.4965000000000002E-4</c:v>
                </c:pt>
                <c:pt idx="30" formatCode="General">
                  <c:v>2.5965E-4</c:v>
                </c:pt>
                <c:pt idx="31" formatCode="General">
                  <c:v>2.6964999999999899E-4</c:v>
                </c:pt>
                <c:pt idx="32" formatCode="General">
                  <c:v>2.7964999999999999E-4</c:v>
                </c:pt>
                <c:pt idx="33" formatCode="General">
                  <c:v>2.8965000000000002E-4</c:v>
                </c:pt>
                <c:pt idx="34" formatCode="General">
                  <c:v>2.9964999999999999E-4</c:v>
                </c:pt>
                <c:pt idx="35" formatCode="General">
                  <c:v>3.0964999999999899E-4</c:v>
                </c:pt>
                <c:pt idx="36" formatCode="General">
                  <c:v>3.1964999999999999E-4</c:v>
                </c:pt>
                <c:pt idx="37" formatCode="General">
                  <c:v>3.2965000000000002E-4</c:v>
                </c:pt>
                <c:pt idx="38" formatCode="General">
                  <c:v>3.3964999999999999E-4</c:v>
                </c:pt>
                <c:pt idx="39" formatCode="General">
                  <c:v>3.4964999999999899E-4</c:v>
                </c:pt>
                <c:pt idx="40" formatCode="General">
                  <c:v>3.5964999999999999E-4</c:v>
                </c:pt>
                <c:pt idx="41" formatCode="General">
                  <c:v>3.6965000000000001E-4</c:v>
                </c:pt>
                <c:pt idx="42" formatCode="General">
                  <c:v>3.7964999999999999E-4</c:v>
                </c:pt>
                <c:pt idx="43" formatCode="General">
                  <c:v>3.8964999999999898E-4</c:v>
                </c:pt>
                <c:pt idx="44" formatCode="General">
                  <c:v>3.9964999999999998E-4</c:v>
                </c:pt>
                <c:pt idx="45" formatCode="General">
                  <c:v>4.0965000000000001E-4</c:v>
                </c:pt>
                <c:pt idx="46" formatCode="General">
                  <c:v>4.1964999999999998E-4</c:v>
                </c:pt>
                <c:pt idx="47" formatCode="General">
                  <c:v>4.2964999999999898E-4</c:v>
                </c:pt>
                <c:pt idx="48" formatCode="General">
                  <c:v>4.3964999999999998E-4</c:v>
                </c:pt>
                <c:pt idx="49" formatCode="General">
                  <c:v>4.4965000000000001E-4</c:v>
                </c:pt>
                <c:pt idx="50" formatCode="General">
                  <c:v>4.5964999999999998E-4</c:v>
                </c:pt>
                <c:pt idx="51" formatCode="General">
                  <c:v>4.6964999999999897E-4</c:v>
                </c:pt>
                <c:pt idx="52" formatCode="General">
                  <c:v>4.7964999999999998E-4</c:v>
                </c:pt>
                <c:pt idx="53" formatCode="General">
                  <c:v>4.8965E-4</c:v>
                </c:pt>
                <c:pt idx="54" formatCode="General">
                  <c:v>4.9964999999999905E-4</c:v>
                </c:pt>
                <c:pt idx="55" formatCode="General">
                  <c:v>5.0964999999999995E-4</c:v>
                </c:pt>
                <c:pt idx="56" formatCode="General">
                  <c:v>5.1964999999999997E-4</c:v>
                </c:pt>
                <c:pt idx="57" formatCode="General">
                  <c:v>5.2965E-4</c:v>
                </c:pt>
                <c:pt idx="58" formatCode="General">
                  <c:v>5.3965000000000003E-4</c:v>
                </c:pt>
                <c:pt idx="59" formatCode="General">
                  <c:v>5.4964999999999897E-4</c:v>
                </c:pt>
                <c:pt idx="60" formatCode="General">
                  <c:v>5.5964999999999997E-4</c:v>
                </c:pt>
                <c:pt idx="61" formatCode="General">
                  <c:v>5.6965E-4</c:v>
                </c:pt>
                <c:pt idx="62" formatCode="General">
                  <c:v>5.7964999999999905E-4</c:v>
                </c:pt>
                <c:pt idx="63" formatCode="General">
                  <c:v>5.8964999999999896E-4</c:v>
                </c:pt>
                <c:pt idx="64" formatCode="General">
                  <c:v>5.9964999999999997E-4</c:v>
                </c:pt>
                <c:pt idx="65" formatCode="General">
                  <c:v>6.0964999999999999E-4</c:v>
                </c:pt>
                <c:pt idx="66" formatCode="General">
                  <c:v>6.1965000000000002E-4</c:v>
                </c:pt>
                <c:pt idx="67" formatCode="General">
                  <c:v>6.2965000000000004E-4</c:v>
                </c:pt>
                <c:pt idx="68" formatCode="General">
                  <c:v>6.3965000000000007E-4</c:v>
                </c:pt>
                <c:pt idx="69" formatCode="General">
                  <c:v>6.496500000000001E-4</c:v>
                </c:pt>
                <c:pt idx="70" formatCode="General">
                  <c:v>6.5965000000000012E-4</c:v>
                </c:pt>
                <c:pt idx="71" formatCode="General">
                  <c:v>6.6965000000000015E-4</c:v>
                </c:pt>
                <c:pt idx="72" formatCode="General">
                  <c:v>6.7965000000000018E-4</c:v>
                </c:pt>
                <c:pt idx="73" formatCode="General">
                  <c:v>6.896500000000002E-4</c:v>
                </c:pt>
                <c:pt idx="74" formatCode="General">
                  <c:v>6.9965000000000023E-4</c:v>
                </c:pt>
                <c:pt idx="75" formatCode="General">
                  <c:v>7.0965000000000025E-4</c:v>
                </c:pt>
                <c:pt idx="76" formatCode="General">
                  <c:v>7.1965000000000028E-4</c:v>
                </c:pt>
                <c:pt idx="77" formatCode="General">
                  <c:v>7.2965000000000031E-4</c:v>
                </c:pt>
                <c:pt idx="78" formatCode="General">
                  <c:v>7.3965000000000033E-4</c:v>
                </c:pt>
                <c:pt idx="79" formatCode="General">
                  <c:v>7.4965000000000036E-4</c:v>
                </c:pt>
                <c:pt idx="80" formatCode="General">
                  <c:v>7.5965000000000039E-4</c:v>
                </c:pt>
                <c:pt idx="81" formatCode="General">
                  <c:v>7.6965000000000041E-4</c:v>
                </c:pt>
                <c:pt idx="82" formatCode="General">
                  <c:v>7.7965000000000044E-4</c:v>
                </c:pt>
                <c:pt idx="83" formatCode="General">
                  <c:v>7.8965000000000046E-4</c:v>
                </c:pt>
                <c:pt idx="84" formatCode="General">
                  <c:v>7.9965000000000049E-4</c:v>
                </c:pt>
                <c:pt idx="85" formatCode="General">
                  <c:v>8.0965000000000052E-4</c:v>
                </c:pt>
                <c:pt idx="86" formatCode="General">
                  <c:v>8.1965000000000054E-4</c:v>
                </c:pt>
                <c:pt idx="87" formatCode="General">
                  <c:v>8.2965000000000057E-4</c:v>
                </c:pt>
                <c:pt idx="88" formatCode="General">
                  <c:v>8.396500000000006E-4</c:v>
                </c:pt>
                <c:pt idx="89" formatCode="General">
                  <c:v>8.4965000000000062E-4</c:v>
                </c:pt>
                <c:pt idx="90" formatCode="General">
                  <c:v>8.5965000000000065E-4</c:v>
                </c:pt>
                <c:pt idx="91" formatCode="General">
                  <c:v>8.6965000000000067E-4</c:v>
                </c:pt>
                <c:pt idx="92" formatCode="General">
                  <c:v>8.796500000000007E-4</c:v>
                </c:pt>
                <c:pt idx="93" formatCode="General">
                  <c:v>8.8965000000000073E-4</c:v>
                </c:pt>
                <c:pt idx="94" formatCode="General">
                  <c:v>8.9965000000000075E-4</c:v>
                </c:pt>
                <c:pt idx="95" formatCode="General">
                  <c:v>9.0965000000000078E-4</c:v>
                </c:pt>
                <c:pt idx="96" formatCode="General">
                  <c:v>9.1965000000000081E-4</c:v>
                </c:pt>
                <c:pt idx="97" formatCode="General">
                  <c:v>9.2965000000000083E-4</c:v>
                </c:pt>
                <c:pt idx="98" formatCode="General">
                  <c:v>9.3965000000000086E-4</c:v>
                </c:pt>
                <c:pt idx="99" formatCode="General">
                  <c:v>9.4965000000000088E-4</c:v>
                </c:pt>
                <c:pt idx="100" formatCode="General">
                  <c:v>9.5965000000000091E-4</c:v>
                </c:pt>
                <c:pt idx="101" formatCode="General">
                  <c:v>9.6965000000000094E-4</c:v>
                </c:pt>
                <c:pt idx="102" formatCode="General">
                  <c:v>9.7965000000000096E-4</c:v>
                </c:pt>
                <c:pt idx="103" formatCode="General">
                  <c:v>9.8965000000000099E-4</c:v>
                </c:pt>
                <c:pt idx="104" formatCode="General">
                  <c:v>9.9965000000000102E-4</c:v>
                </c:pt>
                <c:pt idx="105" formatCode="General">
                  <c:v>1.009650000000001E-3</c:v>
                </c:pt>
                <c:pt idx="106" formatCode="General">
                  <c:v>1.0196500000000011E-3</c:v>
                </c:pt>
                <c:pt idx="107" formatCode="General">
                  <c:v>1.0296500000000011E-3</c:v>
                </c:pt>
                <c:pt idx="108" formatCode="General">
                  <c:v>1.0396500000000011E-3</c:v>
                </c:pt>
                <c:pt idx="109" formatCode="General">
                  <c:v>1.0496500000000011E-3</c:v>
                </c:pt>
                <c:pt idx="110" formatCode="General">
                  <c:v>1.0596500000000012E-3</c:v>
                </c:pt>
                <c:pt idx="111" formatCode="General">
                  <c:v>1.0696500000000012E-3</c:v>
                </c:pt>
                <c:pt idx="112" formatCode="General">
                  <c:v>1.0796500000000012E-3</c:v>
                </c:pt>
                <c:pt idx="113" formatCode="General">
                  <c:v>1.0896500000000013E-3</c:v>
                </c:pt>
                <c:pt idx="114" formatCode="General">
                  <c:v>1.0996500000000013E-3</c:v>
                </c:pt>
                <c:pt idx="115" formatCode="General">
                  <c:v>1.1096500000000013E-3</c:v>
                </c:pt>
                <c:pt idx="116" formatCode="General">
                  <c:v>1.1196500000000013E-3</c:v>
                </c:pt>
                <c:pt idx="117" formatCode="General">
                  <c:v>1.1296500000000014E-3</c:v>
                </c:pt>
                <c:pt idx="118" formatCode="General">
                  <c:v>1.1396500000000014E-3</c:v>
                </c:pt>
                <c:pt idx="119" formatCode="General">
                  <c:v>1.1496500000000014E-3</c:v>
                </c:pt>
                <c:pt idx="120" formatCode="General">
                  <c:v>1.1596500000000014E-3</c:v>
                </c:pt>
                <c:pt idx="121" formatCode="General">
                  <c:v>1.1696500000000015E-3</c:v>
                </c:pt>
                <c:pt idx="122" formatCode="General">
                  <c:v>1.1796500000000015E-3</c:v>
                </c:pt>
                <c:pt idx="123" formatCode="General">
                  <c:v>1.1896500000000015E-3</c:v>
                </c:pt>
                <c:pt idx="124" formatCode="General">
                  <c:v>1.1996500000000015E-3</c:v>
                </c:pt>
                <c:pt idx="125" formatCode="General">
                  <c:v>1.2096500000000016E-3</c:v>
                </c:pt>
                <c:pt idx="126" formatCode="General">
                  <c:v>1.2196500000000016E-3</c:v>
                </c:pt>
                <c:pt idx="127" formatCode="General">
                  <c:v>1.2296500000000016E-3</c:v>
                </c:pt>
                <c:pt idx="128" formatCode="General">
                  <c:v>1.2396500000000016E-3</c:v>
                </c:pt>
                <c:pt idx="129" formatCode="General">
                  <c:v>1.2496500000000017E-3</c:v>
                </c:pt>
                <c:pt idx="130" formatCode="General">
                  <c:v>1.2596500000000017E-3</c:v>
                </c:pt>
                <c:pt idx="131" formatCode="General">
                  <c:v>1.2696500000000017E-3</c:v>
                </c:pt>
                <c:pt idx="132" formatCode="General">
                  <c:v>1.2796500000000017E-3</c:v>
                </c:pt>
                <c:pt idx="133" formatCode="General">
                  <c:v>1.2896500000000018E-3</c:v>
                </c:pt>
                <c:pt idx="134" formatCode="General">
                  <c:v>1.2996500000000018E-3</c:v>
                </c:pt>
                <c:pt idx="135" formatCode="General">
                  <c:v>1.3096500000000018E-3</c:v>
                </c:pt>
                <c:pt idx="136" formatCode="General">
                  <c:v>1.3196500000000019E-3</c:v>
                </c:pt>
                <c:pt idx="137" formatCode="General">
                  <c:v>1.3296500000000019E-3</c:v>
                </c:pt>
                <c:pt idx="138" formatCode="General">
                  <c:v>1.3396500000000019E-3</c:v>
                </c:pt>
                <c:pt idx="139" formatCode="General">
                  <c:v>1.3496500000000019E-3</c:v>
                </c:pt>
                <c:pt idx="140" formatCode="General">
                  <c:v>1.359650000000002E-3</c:v>
                </c:pt>
                <c:pt idx="141" formatCode="General">
                  <c:v>1.369650000000002E-3</c:v>
                </c:pt>
                <c:pt idx="142" formatCode="General">
                  <c:v>1.379650000000002E-3</c:v>
                </c:pt>
                <c:pt idx="143" formatCode="General">
                  <c:v>1.389650000000002E-3</c:v>
                </c:pt>
                <c:pt idx="144" formatCode="General">
                  <c:v>1.3996500000000021E-3</c:v>
                </c:pt>
                <c:pt idx="145" formatCode="General">
                  <c:v>1.4096500000000021E-3</c:v>
                </c:pt>
                <c:pt idx="146" formatCode="General">
                  <c:v>1.4196500000000021E-3</c:v>
                </c:pt>
                <c:pt idx="147" formatCode="General">
                  <c:v>1.4296500000000021E-3</c:v>
                </c:pt>
                <c:pt idx="148" formatCode="General">
                  <c:v>1.4396500000000022E-3</c:v>
                </c:pt>
                <c:pt idx="149" formatCode="General">
                  <c:v>1.4496500000000022E-3</c:v>
                </c:pt>
                <c:pt idx="150" formatCode="General">
                  <c:v>1.4596500000000022E-3</c:v>
                </c:pt>
                <c:pt idx="151" formatCode="General">
                  <c:v>1.4696500000000022E-3</c:v>
                </c:pt>
                <c:pt idx="152" formatCode="General">
                  <c:v>1.4796500000000023E-3</c:v>
                </c:pt>
                <c:pt idx="153" formatCode="General">
                  <c:v>1.4896500000000023E-3</c:v>
                </c:pt>
                <c:pt idx="154" formatCode="General">
                  <c:v>1.4996500000000023E-3</c:v>
                </c:pt>
                <c:pt idx="155" formatCode="General">
                  <c:v>1.5096500000000024E-3</c:v>
                </c:pt>
                <c:pt idx="156" formatCode="General">
                  <c:v>1.5196500000000024E-3</c:v>
                </c:pt>
                <c:pt idx="157" formatCode="General">
                  <c:v>1.5296500000000024E-3</c:v>
                </c:pt>
                <c:pt idx="158" formatCode="General">
                  <c:v>1.5396500000000024E-3</c:v>
                </c:pt>
                <c:pt idx="159" formatCode="General">
                  <c:v>1.5496500000000025E-3</c:v>
                </c:pt>
                <c:pt idx="160" formatCode="General">
                  <c:v>1.5596500000000025E-3</c:v>
                </c:pt>
                <c:pt idx="161" formatCode="General">
                  <c:v>1.5696500000000025E-3</c:v>
                </c:pt>
                <c:pt idx="162" formatCode="General">
                  <c:v>1.5796500000000025E-3</c:v>
                </c:pt>
                <c:pt idx="163" formatCode="General">
                  <c:v>1.5896500000000026E-3</c:v>
                </c:pt>
                <c:pt idx="164" formatCode="General">
                  <c:v>1.5996500000000026E-3</c:v>
                </c:pt>
                <c:pt idx="165" formatCode="General">
                  <c:v>1.6096500000000026E-3</c:v>
                </c:pt>
                <c:pt idx="166" formatCode="General">
                  <c:v>1.6196500000000026E-3</c:v>
                </c:pt>
                <c:pt idx="167" formatCode="General">
                  <c:v>1.6296500000000027E-3</c:v>
                </c:pt>
                <c:pt idx="168" formatCode="General">
                  <c:v>1.6396500000000027E-3</c:v>
                </c:pt>
                <c:pt idx="169" formatCode="General">
                  <c:v>1.6496500000000027E-3</c:v>
                </c:pt>
                <c:pt idx="170" formatCode="General">
                  <c:v>1.6596500000000027E-3</c:v>
                </c:pt>
                <c:pt idx="171" formatCode="General">
                  <c:v>1.6696500000000028E-3</c:v>
                </c:pt>
                <c:pt idx="172" formatCode="General">
                  <c:v>1.6796500000000028E-3</c:v>
                </c:pt>
                <c:pt idx="173" formatCode="General">
                  <c:v>1.6896500000000028E-3</c:v>
                </c:pt>
                <c:pt idx="174" formatCode="General">
                  <c:v>1.6996500000000029E-3</c:v>
                </c:pt>
                <c:pt idx="175" formatCode="General">
                  <c:v>1.7096500000000029E-3</c:v>
                </c:pt>
                <c:pt idx="176" formatCode="General">
                  <c:v>1.7196500000000029E-3</c:v>
                </c:pt>
                <c:pt idx="177" formatCode="General">
                  <c:v>1.7296500000000029E-3</c:v>
                </c:pt>
                <c:pt idx="178" formatCode="General">
                  <c:v>1.739650000000003E-3</c:v>
                </c:pt>
                <c:pt idx="179" formatCode="General">
                  <c:v>1.749650000000003E-3</c:v>
                </c:pt>
                <c:pt idx="180" formatCode="General">
                  <c:v>1.759650000000003E-3</c:v>
                </c:pt>
                <c:pt idx="181" formatCode="General">
                  <c:v>1.769650000000003E-3</c:v>
                </c:pt>
                <c:pt idx="182" formatCode="General">
                  <c:v>1.7796500000000031E-3</c:v>
                </c:pt>
                <c:pt idx="183" formatCode="General">
                  <c:v>1.7896500000000031E-3</c:v>
                </c:pt>
                <c:pt idx="184" formatCode="General">
                  <c:v>1.7996500000000031E-3</c:v>
                </c:pt>
                <c:pt idx="185" formatCode="General">
                  <c:v>1.8096500000000031E-3</c:v>
                </c:pt>
                <c:pt idx="186" formatCode="General">
                  <c:v>1.8196500000000032E-3</c:v>
                </c:pt>
                <c:pt idx="187" formatCode="General">
                  <c:v>1.8296500000000032E-3</c:v>
                </c:pt>
                <c:pt idx="188" formatCode="General">
                  <c:v>1.8396500000000032E-3</c:v>
                </c:pt>
                <c:pt idx="189" formatCode="General">
                  <c:v>1.8496500000000032E-3</c:v>
                </c:pt>
                <c:pt idx="190" formatCode="General">
                  <c:v>1.8596500000000033E-3</c:v>
                </c:pt>
                <c:pt idx="191" formatCode="General">
                  <c:v>1.8696500000000033E-3</c:v>
                </c:pt>
                <c:pt idx="192" formatCode="General">
                  <c:v>1.8796500000000033E-3</c:v>
                </c:pt>
                <c:pt idx="193" formatCode="General">
                  <c:v>1.8896500000000033E-3</c:v>
                </c:pt>
                <c:pt idx="194" formatCode="General">
                  <c:v>1.8996500000000034E-3</c:v>
                </c:pt>
                <c:pt idx="195" formatCode="General">
                  <c:v>1.9096500000000034E-3</c:v>
                </c:pt>
                <c:pt idx="196" formatCode="General">
                  <c:v>1.9196500000000034E-3</c:v>
                </c:pt>
                <c:pt idx="197" formatCode="General">
                  <c:v>1.9296500000000035E-3</c:v>
                </c:pt>
                <c:pt idx="198" formatCode="General">
                  <c:v>1.9396500000000035E-3</c:v>
                </c:pt>
                <c:pt idx="199" formatCode="General">
                  <c:v>1.9496500000000035E-3</c:v>
                </c:pt>
                <c:pt idx="200" formatCode="General">
                  <c:v>1.9596500000000033E-3</c:v>
                </c:pt>
                <c:pt idx="201" formatCode="General">
                  <c:v>1.9696500000000033E-3</c:v>
                </c:pt>
                <c:pt idx="202" formatCode="General">
                  <c:v>1.9796500000000034E-3</c:v>
                </c:pt>
                <c:pt idx="203" formatCode="General">
                  <c:v>1.9896500000000034E-3</c:v>
                </c:pt>
                <c:pt idx="204" formatCode="General">
                  <c:v>1.9996500000000034E-3</c:v>
                </c:pt>
                <c:pt idx="205" formatCode="General">
                  <c:v>2.0096500000000034E-3</c:v>
                </c:pt>
                <c:pt idx="206" formatCode="General">
                  <c:v>2.0196500000000035E-3</c:v>
                </c:pt>
                <c:pt idx="207" formatCode="General">
                  <c:v>2.0296500000000035E-3</c:v>
                </c:pt>
                <c:pt idx="208" formatCode="General">
                  <c:v>2.0396500000000035E-3</c:v>
                </c:pt>
                <c:pt idx="209" formatCode="General">
                  <c:v>2.0496500000000036E-3</c:v>
                </c:pt>
                <c:pt idx="210" formatCode="General">
                  <c:v>2.0596500000000036E-3</c:v>
                </c:pt>
                <c:pt idx="211" formatCode="General">
                  <c:v>2.0696500000000036E-3</c:v>
                </c:pt>
                <c:pt idx="212" formatCode="General">
                  <c:v>2.0796500000000036E-3</c:v>
                </c:pt>
                <c:pt idx="213" formatCode="General">
                  <c:v>2.0896500000000037E-3</c:v>
                </c:pt>
                <c:pt idx="214" formatCode="General">
                  <c:v>2.0996500000000037E-3</c:v>
                </c:pt>
                <c:pt idx="215" formatCode="General">
                  <c:v>2.1096500000000037E-3</c:v>
                </c:pt>
                <c:pt idx="216" formatCode="General">
                  <c:v>2.1196500000000037E-3</c:v>
                </c:pt>
                <c:pt idx="217" formatCode="General">
                  <c:v>2.1296500000000038E-3</c:v>
                </c:pt>
                <c:pt idx="218" formatCode="General">
                  <c:v>2.1396500000000038E-3</c:v>
                </c:pt>
                <c:pt idx="219" formatCode="General">
                  <c:v>2.1496500000000038E-3</c:v>
                </c:pt>
                <c:pt idx="220" formatCode="General">
                  <c:v>2.1596500000000038E-3</c:v>
                </c:pt>
                <c:pt idx="221" formatCode="General">
                  <c:v>2.1696500000000039E-3</c:v>
                </c:pt>
                <c:pt idx="222" formatCode="General">
                  <c:v>2.1796500000000039E-3</c:v>
                </c:pt>
                <c:pt idx="223" formatCode="General">
                  <c:v>2.1896500000000039E-3</c:v>
                </c:pt>
                <c:pt idx="224" formatCode="General">
                  <c:v>2.1996500000000039E-3</c:v>
                </c:pt>
                <c:pt idx="225" formatCode="General">
                  <c:v>2.209650000000004E-3</c:v>
                </c:pt>
                <c:pt idx="226" formatCode="General">
                  <c:v>2.219650000000004E-3</c:v>
                </c:pt>
                <c:pt idx="227" formatCode="General">
                  <c:v>2.229650000000004E-3</c:v>
                </c:pt>
                <c:pt idx="228" formatCode="General">
                  <c:v>2.2396500000000041E-3</c:v>
                </c:pt>
                <c:pt idx="229" formatCode="General">
                  <c:v>2.2496500000000041E-3</c:v>
                </c:pt>
                <c:pt idx="230" formatCode="General">
                  <c:v>2.2596500000000041E-3</c:v>
                </c:pt>
                <c:pt idx="231" formatCode="General">
                  <c:v>2.2696500000000041E-3</c:v>
                </c:pt>
                <c:pt idx="232" formatCode="General">
                  <c:v>2.2796500000000042E-3</c:v>
                </c:pt>
                <c:pt idx="233" formatCode="General">
                  <c:v>2.2896500000000042E-3</c:v>
                </c:pt>
                <c:pt idx="234" formatCode="General">
                  <c:v>2.2996500000000042E-3</c:v>
                </c:pt>
                <c:pt idx="235" formatCode="General">
                  <c:v>2.3096500000000042E-3</c:v>
                </c:pt>
                <c:pt idx="236" formatCode="General">
                  <c:v>2.3196500000000043E-3</c:v>
                </c:pt>
                <c:pt idx="237" formatCode="General">
                  <c:v>2.3296500000000043E-3</c:v>
                </c:pt>
                <c:pt idx="238" formatCode="General">
                  <c:v>2.3396500000000043E-3</c:v>
                </c:pt>
                <c:pt idx="239" formatCode="General">
                  <c:v>2.3496500000000043E-3</c:v>
                </c:pt>
                <c:pt idx="240" formatCode="General">
                  <c:v>2.3596500000000044E-3</c:v>
                </c:pt>
                <c:pt idx="241" formatCode="General">
                  <c:v>2.3696500000000044E-3</c:v>
                </c:pt>
                <c:pt idx="242" formatCode="General">
                  <c:v>2.3796500000000044E-3</c:v>
                </c:pt>
                <c:pt idx="243" formatCode="General">
                  <c:v>2.3896500000000044E-3</c:v>
                </c:pt>
                <c:pt idx="244" formatCode="General">
                  <c:v>2.3996500000000045E-3</c:v>
                </c:pt>
                <c:pt idx="245" formatCode="General">
                  <c:v>2.4096500000000045E-3</c:v>
                </c:pt>
                <c:pt idx="246" formatCode="General">
                  <c:v>2.4196500000000045E-3</c:v>
                </c:pt>
                <c:pt idx="247" formatCode="General">
                  <c:v>2.4296500000000045E-3</c:v>
                </c:pt>
                <c:pt idx="248" formatCode="General">
                  <c:v>2.4396500000000046E-3</c:v>
                </c:pt>
                <c:pt idx="249" formatCode="General">
                  <c:v>2.4496500000000046E-3</c:v>
                </c:pt>
                <c:pt idx="250" formatCode="General">
                  <c:v>2.4596500000000046E-3</c:v>
                </c:pt>
                <c:pt idx="251" formatCode="General">
                  <c:v>2.4696500000000047E-3</c:v>
                </c:pt>
                <c:pt idx="252" formatCode="General">
                  <c:v>2.4796500000000047E-3</c:v>
                </c:pt>
                <c:pt idx="253" formatCode="General">
                  <c:v>2.4896500000000047E-3</c:v>
                </c:pt>
                <c:pt idx="254" formatCode="General">
                  <c:v>2.4996500000000047E-3</c:v>
                </c:pt>
                <c:pt idx="255" formatCode="General">
                  <c:v>2.5096500000000048E-3</c:v>
                </c:pt>
                <c:pt idx="256" formatCode="General">
                  <c:v>2.5196500000000048E-3</c:v>
                </c:pt>
                <c:pt idx="257" formatCode="General">
                  <c:v>2.5296500000000048E-3</c:v>
                </c:pt>
                <c:pt idx="258" formatCode="General">
                  <c:v>2.5396500000000048E-3</c:v>
                </c:pt>
                <c:pt idx="259" formatCode="General">
                  <c:v>2.5496500000000049E-3</c:v>
                </c:pt>
                <c:pt idx="260" formatCode="General">
                  <c:v>2.5596500000000049E-3</c:v>
                </c:pt>
                <c:pt idx="261" formatCode="General">
                  <c:v>2.5696500000000049E-3</c:v>
                </c:pt>
                <c:pt idx="262" formatCode="General">
                  <c:v>2.5796500000000049E-3</c:v>
                </c:pt>
                <c:pt idx="263" formatCode="General">
                  <c:v>2.589650000000005E-3</c:v>
                </c:pt>
                <c:pt idx="264" formatCode="General">
                  <c:v>2.599650000000005E-3</c:v>
                </c:pt>
                <c:pt idx="265" formatCode="General">
                  <c:v>2.609650000000005E-3</c:v>
                </c:pt>
                <c:pt idx="266" formatCode="General">
                  <c:v>2.619650000000005E-3</c:v>
                </c:pt>
                <c:pt idx="267" formatCode="General">
                  <c:v>2.6296500000000051E-3</c:v>
                </c:pt>
                <c:pt idx="268" formatCode="General">
                  <c:v>2.6396500000000051E-3</c:v>
                </c:pt>
                <c:pt idx="269" formatCode="General">
                  <c:v>2.6496500000000051E-3</c:v>
                </c:pt>
                <c:pt idx="270" formatCode="General">
                  <c:v>2.6596500000000052E-3</c:v>
                </c:pt>
                <c:pt idx="271" formatCode="General">
                  <c:v>2.6696500000000052E-3</c:v>
                </c:pt>
                <c:pt idx="272" formatCode="General">
                  <c:v>2.6796500000000052E-3</c:v>
                </c:pt>
                <c:pt idx="273" formatCode="General">
                  <c:v>2.6896500000000052E-3</c:v>
                </c:pt>
                <c:pt idx="274" formatCode="General">
                  <c:v>2.6996500000000053E-3</c:v>
                </c:pt>
                <c:pt idx="275" formatCode="General">
                  <c:v>2.7096500000000053E-3</c:v>
                </c:pt>
                <c:pt idx="276" formatCode="General">
                  <c:v>2.7196500000000053E-3</c:v>
                </c:pt>
                <c:pt idx="277" formatCode="General">
                  <c:v>2.7296500000000053E-3</c:v>
                </c:pt>
                <c:pt idx="278" formatCode="General">
                  <c:v>2.7396500000000054E-3</c:v>
                </c:pt>
                <c:pt idx="279" formatCode="General">
                  <c:v>2.7496500000000054E-3</c:v>
                </c:pt>
                <c:pt idx="280" formatCode="General">
                  <c:v>2.7596500000000054E-3</c:v>
                </c:pt>
                <c:pt idx="281" formatCode="General">
                  <c:v>2.7696500000000054E-3</c:v>
                </c:pt>
                <c:pt idx="282" formatCode="General">
                  <c:v>2.7796500000000055E-3</c:v>
                </c:pt>
                <c:pt idx="283" formatCode="General">
                  <c:v>2.7896500000000055E-3</c:v>
                </c:pt>
                <c:pt idx="284" formatCode="General">
                  <c:v>2.7996500000000055E-3</c:v>
                </c:pt>
                <c:pt idx="285" formatCode="General">
                  <c:v>2.8096500000000055E-3</c:v>
                </c:pt>
                <c:pt idx="286" formatCode="General">
                  <c:v>2.8196500000000056E-3</c:v>
                </c:pt>
                <c:pt idx="287" formatCode="General">
                  <c:v>2.8296500000000056E-3</c:v>
                </c:pt>
                <c:pt idx="288" formatCode="General">
                  <c:v>2.8396500000000056E-3</c:v>
                </c:pt>
                <c:pt idx="289" formatCode="General">
                  <c:v>2.8496500000000057E-3</c:v>
                </c:pt>
                <c:pt idx="290" formatCode="General">
                  <c:v>2.8596500000000057E-3</c:v>
                </c:pt>
                <c:pt idx="291" formatCode="General">
                  <c:v>2.8696500000000057E-3</c:v>
                </c:pt>
                <c:pt idx="292" formatCode="General">
                  <c:v>2.8796500000000057E-3</c:v>
                </c:pt>
                <c:pt idx="293" formatCode="General">
                  <c:v>2.8896500000000058E-3</c:v>
                </c:pt>
                <c:pt idx="294" formatCode="General">
                  <c:v>2.8996500000000058E-3</c:v>
                </c:pt>
                <c:pt idx="295" formatCode="General">
                  <c:v>2.9096500000000058E-3</c:v>
                </c:pt>
                <c:pt idx="296" formatCode="General">
                  <c:v>2.9196500000000058E-3</c:v>
                </c:pt>
                <c:pt idx="297" formatCode="General">
                  <c:v>2.9296500000000059E-3</c:v>
                </c:pt>
                <c:pt idx="298" formatCode="General">
                  <c:v>2.9396500000000059E-3</c:v>
                </c:pt>
                <c:pt idx="299" formatCode="General">
                  <c:v>2.9496500000000059E-3</c:v>
                </c:pt>
                <c:pt idx="300" formatCode="General">
                  <c:v>2.9596500000000059E-3</c:v>
                </c:pt>
                <c:pt idx="301" formatCode="General">
                  <c:v>2.969650000000006E-3</c:v>
                </c:pt>
                <c:pt idx="302" formatCode="General">
                  <c:v>2.979650000000006E-3</c:v>
                </c:pt>
                <c:pt idx="303" formatCode="General">
                  <c:v>2.989650000000006E-3</c:v>
                </c:pt>
                <c:pt idx="304" formatCode="General">
                  <c:v>2.999650000000006E-3</c:v>
                </c:pt>
                <c:pt idx="305" formatCode="General">
                  <c:v>3.0096500000000061E-3</c:v>
                </c:pt>
                <c:pt idx="306" formatCode="General">
                  <c:v>3.0196500000000061E-3</c:v>
                </c:pt>
                <c:pt idx="307" formatCode="General">
                  <c:v>3.0296500000000061E-3</c:v>
                </c:pt>
                <c:pt idx="308" formatCode="General">
                  <c:v>3.0396500000000061E-3</c:v>
                </c:pt>
                <c:pt idx="309" formatCode="General">
                  <c:v>3.0496500000000062E-3</c:v>
                </c:pt>
                <c:pt idx="310" formatCode="General">
                  <c:v>3.0596500000000062E-3</c:v>
                </c:pt>
                <c:pt idx="311" formatCode="General">
                  <c:v>3.0696500000000062E-3</c:v>
                </c:pt>
                <c:pt idx="312" formatCode="General">
                  <c:v>3.0796500000000063E-3</c:v>
                </c:pt>
                <c:pt idx="313" formatCode="General">
                  <c:v>3.0896500000000063E-3</c:v>
                </c:pt>
                <c:pt idx="314" formatCode="General">
                  <c:v>3.0996500000000063E-3</c:v>
                </c:pt>
                <c:pt idx="315" formatCode="General">
                  <c:v>3.1096500000000063E-3</c:v>
                </c:pt>
                <c:pt idx="316" formatCode="General">
                  <c:v>3.1196500000000064E-3</c:v>
                </c:pt>
              </c:numCache>
            </c:numRef>
          </c:xVal>
          <c:yVal>
            <c:numRef>
              <c:f>'ECN10 - M  1hole - Ammonia'!$H$4:$H$395</c:f>
              <c:numCache>
                <c:formatCode>0.00E+00</c:formatCode>
                <c:ptCount val="392"/>
                <c:pt idx="0">
                  <c:v>6.0298814413086719E-6</c:v>
                </c:pt>
                <c:pt idx="1">
                  <c:v>6.0703096016326715E-6</c:v>
                </c:pt>
                <c:pt idx="2">
                  <c:v>4.611581579710749E-6</c:v>
                </c:pt>
                <c:pt idx="3">
                  <c:v>1.3420276458916312E-6</c:v>
                </c:pt>
                <c:pt idx="4">
                  <c:v>8.5977674839639184E-6</c:v>
                </c:pt>
                <c:pt idx="5">
                  <c:v>5.6741359108619568E-5</c:v>
                </c:pt>
                <c:pt idx="6">
                  <c:v>1.8174851179167948E-4</c:v>
                </c:pt>
                <c:pt idx="7">
                  <c:v>3.9214800743406745E-4</c:v>
                </c:pt>
                <c:pt idx="8">
                  <c:v>6.7559076525107475E-4</c:v>
                </c:pt>
                <c:pt idx="9">
                  <c:v>1.0093587282375479E-3</c:v>
                </c:pt>
                <c:pt idx="10">
                  <c:v>1.3385482302030627E-3</c:v>
                </c:pt>
                <c:pt idx="11">
                  <c:v>1.5947750893704155E-3</c:v>
                </c:pt>
                <c:pt idx="12">
                  <c:v>1.760031886657312E-3</c:v>
                </c:pt>
                <c:pt idx="13">
                  <c:v>1.8515760912051257E-3</c:v>
                </c:pt>
                <c:pt idx="14">
                  <c:v>1.8771214901854431E-3</c:v>
                </c:pt>
                <c:pt idx="15">
                  <c:v>1.8567911853167389E-3</c:v>
                </c:pt>
                <c:pt idx="16">
                  <c:v>1.8191957726673119E-3</c:v>
                </c:pt>
                <c:pt idx="17">
                  <c:v>1.7777989487744548E-3</c:v>
                </c:pt>
                <c:pt idx="18">
                  <c:v>1.7387813422130576E-3</c:v>
                </c:pt>
                <c:pt idx="19">
                  <c:v>1.7101185017836804E-3</c:v>
                </c:pt>
                <c:pt idx="20">
                  <c:v>1.6953228693881309E-3</c:v>
                </c:pt>
                <c:pt idx="21">
                  <c:v>1.6989786798393145E-3</c:v>
                </c:pt>
                <c:pt idx="22">
                  <c:v>1.718779027908069E-3</c:v>
                </c:pt>
                <c:pt idx="23">
                  <c:v>1.7401277855501477E-3</c:v>
                </c:pt>
                <c:pt idx="24">
                  <c:v>1.7542378377125424E-3</c:v>
                </c:pt>
                <c:pt idx="25">
                  <c:v>1.7632505336186135E-3</c:v>
                </c:pt>
                <c:pt idx="26">
                  <c:v>1.7690566031136391E-3</c:v>
                </c:pt>
                <c:pt idx="27">
                  <c:v>1.7710898366310199E-3</c:v>
                </c:pt>
                <c:pt idx="28">
                  <c:v>1.7736138166303608E-3</c:v>
                </c:pt>
                <c:pt idx="29">
                  <c:v>1.7821063683125845E-3</c:v>
                </c:pt>
                <c:pt idx="30">
                  <c:v>1.7949639525115186E-3</c:v>
                </c:pt>
                <c:pt idx="31">
                  <c:v>1.8073046746653672E-3</c:v>
                </c:pt>
                <c:pt idx="32">
                  <c:v>1.8179735598782586E-3</c:v>
                </c:pt>
                <c:pt idx="33">
                  <c:v>1.8265869849173656E-3</c:v>
                </c:pt>
                <c:pt idx="34">
                  <c:v>1.8308033894979573E-3</c:v>
                </c:pt>
                <c:pt idx="35">
                  <c:v>1.8306800245401014E-3</c:v>
                </c:pt>
                <c:pt idx="36">
                  <c:v>1.829384004712842E-3</c:v>
                </c:pt>
                <c:pt idx="37">
                  <c:v>1.8290862873384978E-3</c:v>
                </c:pt>
                <c:pt idx="38">
                  <c:v>1.8297149715130389E-3</c:v>
                </c:pt>
                <c:pt idx="39">
                  <c:v>1.8308367087179218E-3</c:v>
                </c:pt>
                <c:pt idx="40">
                  <c:v>1.8317617663910308E-3</c:v>
                </c:pt>
                <c:pt idx="41">
                  <c:v>1.8311787544860831E-3</c:v>
                </c:pt>
                <c:pt idx="42">
                  <c:v>1.8283366833397687E-3</c:v>
                </c:pt>
                <c:pt idx="43">
                  <c:v>1.8237337912535721E-3</c:v>
                </c:pt>
                <c:pt idx="44">
                  <c:v>1.8187832607927173E-3</c:v>
                </c:pt>
                <c:pt idx="45">
                  <c:v>1.8155560237149092E-3</c:v>
                </c:pt>
                <c:pt idx="46">
                  <c:v>1.8154779909308558E-3</c:v>
                </c:pt>
                <c:pt idx="47">
                  <c:v>1.8178368997407109E-3</c:v>
                </c:pt>
                <c:pt idx="48">
                  <c:v>1.8208803706301266E-3</c:v>
                </c:pt>
                <c:pt idx="49">
                  <c:v>1.8233595873109148E-3</c:v>
                </c:pt>
                <c:pt idx="50">
                  <c:v>1.8236958464338594E-3</c:v>
                </c:pt>
                <c:pt idx="51">
                  <c:v>1.8203332143370094E-3</c:v>
                </c:pt>
                <c:pt idx="52">
                  <c:v>1.8140272844719373E-3</c:v>
                </c:pt>
                <c:pt idx="53">
                  <c:v>1.8073756943892082E-3</c:v>
                </c:pt>
                <c:pt idx="54">
                  <c:v>1.8020930480707243E-3</c:v>
                </c:pt>
                <c:pt idx="55">
                  <c:v>1.7987711958274239E-3</c:v>
                </c:pt>
                <c:pt idx="56">
                  <c:v>1.798012850127663E-3</c:v>
                </c:pt>
                <c:pt idx="57">
                  <c:v>1.7997414099669914E-3</c:v>
                </c:pt>
                <c:pt idx="58">
                  <c:v>1.8033746242545091E-3</c:v>
                </c:pt>
                <c:pt idx="59">
                  <c:v>1.8078038731898509E-3</c:v>
                </c:pt>
                <c:pt idx="60">
                  <c:v>1.8119307444854538E-3</c:v>
                </c:pt>
                <c:pt idx="61">
                  <c:v>1.8150983263953229E-3</c:v>
                </c:pt>
                <c:pt idx="62">
                  <c:v>1.816563882405603E-3</c:v>
                </c:pt>
                <c:pt idx="63">
                  <c:v>1.8155375242322875E-3</c:v>
                </c:pt>
                <c:pt idx="64">
                  <c:v>1.8119002142186517E-3</c:v>
                </c:pt>
                <c:pt idx="65">
                  <c:v>1.8119002142186517E-3</c:v>
                </c:pt>
                <c:pt idx="66">
                  <c:v>1.8119002142186517E-3</c:v>
                </c:pt>
                <c:pt idx="67">
                  <c:v>1.8119002142186517E-3</c:v>
                </c:pt>
                <c:pt idx="68">
                  <c:v>1.8119002142186517E-3</c:v>
                </c:pt>
                <c:pt idx="69">
                  <c:v>1.8119002142186517E-3</c:v>
                </c:pt>
                <c:pt idx="70">
                  <c:v>1.8119002142186517E-3</c:v>
                </c:pt>
                <c:pt idx="71">
                  <c:v>1.8119002142186517E-3</c:v>
                </c:pt>
                <c:pt idx="72">
                  <c:v>1.8119002142186517E-3</c:v>
                </c:pt>
                <c:pt idx="73">
                  <c:v>1.8119002142186517E-3</c:v>
                </c:pt>
                <c:pt idx="74">
                  <c:v>1.8119002142186517E-3</c:v>
                </c:pt>
                <c:pt idx="75">
                  <c:v>1.8119002142186517E-3</c:v>
                </c:pt>
                <c:pt idx="76">
                  <c:v>1.8119002142186517E-3</c:v>
                </c:pt>
                <c:pt idx="77">
                  <c:v>1.8119002142186517E-3</c:v>
                </c:pt>
                <c:pt idx="78">
                  <c:v>1.8119002142186517E-3</c:v>
                </c:pt>
                <c:pt idx="79">
                  <c:v>1.8119002142186517E-3</c:v>
                </c:pt>
                <c:pt idx="80">
                  <c:v>1.8119002142186517E-3</c:v>
                </c:pt>
                <c:pt idx="81">
                  <c:v>1.8119002142186517E-3</c:v>
                </c:pt>
                <c:pt idx="82">
                  <c:v>1.8119002142186517E-3</c:v>
                </c:pt>
                <c:pt idx="83">
                  <c:v>1.8119002142186517E-3</c:v>
                </c:pt>
                <c:pt idx="84">
                  <c:v>1.8119002142186517E-3</c:v>
                </c:pt>
                <c:pt idx="85">
                  <c:v>1.8119002142186517E-3</c:v>
                </c:pt>
                <c:pt idx="86">
                  <c:v>1.8119002142186517E-3</c:v>
                </c:pt>
                <c:pt idx="87">
                  <c:v>1.8119002142186517E-3</c:v>
                </c:pt>
                <c:pt idx="88">
                  <c:v>1.8119002142186517E-3</c:v>
                </c:pt>
                <c:pt idx="89">
                  <c:v>1.8119002142186517E-3</c:v>
                </c:pt>
                <c:pt idx="90">
                  <c:v>1.8119002142186517E-3</c:v>
                </c:pt>
                <c:pt idx="91">
                  <c:v>1.8119002142186517E-3</c:v>
                </c:pt>
                <c:pt idx="92">
                  <c:v>1.8119002142186517E-3</c:v>
                </c:pt>
                <c:pt idx="93">
                  <c:v>1.8119002142186517E-3</c:v>
                </c:pt>
                <c:pt idx="94">
                  <c:v>1.8119002142186517E-3</c:v>
                </c:pt>
                <c:pt idx="95">
                  <c:v>1.8119002142186517E-3</c:v>
                </c:pt>
                <c:pt idx="96">
                  <c:v>1.8119002142186517E-3</c:v>
                </c:pt>
                <c:pt idx="97">
                  <c:v>1.8119002142186517E-3</c:v>
                </c:pt>
                <c:pt idx="98">
                  <c:v>1.8119002142186517E-3</c:v>
                </c:pt>
                <c:pt idx="99">
                  <c:v>1.8119002142186517E-3</c:v>
                </c:pt>
                <c:pt idx="100">
                  <c:v>1.8119002142186517E-3</c:v>
                </c:pt>
                <c:pt idx="101">
                  <c:v>1.8119002142186517E-3</c:v>
                </c:pt>
                <c:pt idx="102">
                  <c:v>1.8119002142186517E-3</c:v>
                </c:pt>
                <c:pt idx="103">
                  <c:v>1.8119002142186517E-3</c:v>
                </c:pt>
                <c:pt idx="104">
                  <c:v>1.8119002142186517E-3</c:v>
                </c:pt>
                <c:pt idx="105">
                  <c:v>1.8119002142186517E-3</c:v>
                </c:pt>
                <c:pt idx="106">
                  <c:v>1.8119002142186517E-3</c:v>
                </c:pt>
                <c:pt idx="107">
                  <c:v>1.8119002142186517E-3</c:v>
                </c:pt>
                <c:pt idx="108">
                  <c:v>1.8119002142186517E-3</c:v>
                </c:pt>
                <c:pt idx="109">
                  <c:v>1.8119002142186517E-3</c:v>
                </c:pt>
                <c:pt idx="110">
                  <c:v>1.8119002142186517E-3</c:v>
                </c:pt>
                <c:pt idx="111">
                  <c:v>1.8119002142186517E-3</c:v>
                </c:pt>
                <c:pt idx="112">
                  <c:v>1.8119002142186517E-3</c:v>
                </c:pt>
                <c:pt idx="113">
                  <c:v>1.8119002142186517E-3</c:v>
                </c:pt>
                <c:pt idx="114">
                  <c:v>1.8119002142186517E-3</c:v>
                </c:pt>
                <c:pt idx="115">
                  <c:v>1.8119002142186517E-3</c:v>
                </c:pt>
                <c:pt idx="116">
                  <c:v>1.8119002142186517E-3</c:v>
                </c:pt>
                <c:pt idx="117">
                  <c:v>1.8119002142186517E-3</c:v>
                </c:pt>
                <c:pt idx="118">
                  <c:v>1.8119002142186517E-3</c:v>
                </c:pt>
                <c:pt idx="119">
                  <c:v>1.8119002142186517E-3</c:v>
                </c:pt>
                <c:pt idx="120">
                  <c:v>1.8119002142186517E-3</c:v>
                </c:pt>
                <c:pt idx="121">
                  <c:v>1.8119002142186517E-3</c:v>
                </c:pt>
                <c:pt idx="122">
                  <c:v>1.8119002142186517E-3</c:v>
                </c:pt>
                <c:pt idx="123">
                  <c:v>1.8119002142186517E-3</c:v>
                </c:pt>
                <c:pt idx="124">
                  <c:v>1.8119002142186517E-3</c:v>
                </c:pt>
                <c:pt idx="125">
                  <c:v>1.8119002142186517E-3</c:v>
                </c:pt>
                <c:pt idx="126">
                  <c:v>1.8119002142186517E-3</c:v>
                </c:pt>
                <c:pt idx="127">
                  <c:v>1.8119002142186517E-3</c:v>
                </c:pt>
                <c:pt idx="128">
                  <c:v>1.8119002142186517E-3</c:v>
                </c:pt>
                <c:pt idx="129">
                  <c:v>1.8119002142186517E-3</c:v>
                </c:pt>
                <c:pt idx="130">
                  <c:v>1.8119002142186517E-3</c:v>
                </c:pt>
                <c:pt idx="131">
                  <c:v>1.8119002142186517E-3</c:v>
                </c:pt>
                <c:pt idx="132">
                  <c:v>1.8119002142186517E-3</c:v>
                </c:pt>
                <c:pt idx="133">
                  <c:v>1.8119002142186517E-3</c:v>
                </c:pt>
                <c:pt idx="134">
                  <c:v>1.8119002142186517E-3</c:v>
                </c:pt>
                <c:pt idx="135">
                  <c:v>1.8119002142186517E-3</c:v>
                </c:pt>
                <c:pt idx="136">
                  <c:v>1.8119002142186517E-3</c:v>
                </c:pt>
                <c:pt idx="137">
                  <c:v>1.8119002142186517E-3</c:v>
                </c:pt>
                <c:pt idx="138">
                  <c:v>1.8119002142186517E-3</c:v>
                </c:pt>
                <c:pt idx="139">
                  <c:v>1.8119002142186517E-3</c:v>
                </c:pt>
                <c:pt idx="140">
                  <c:v>1.8119002142186517E-3</c:v>
                </c:pt>
                <c:pt idx="141">
                  <c:v>1.8119002142186517E-3</c:v>
                </c:pt>
                <c:pt idx="142">
                  <c:v>1.8119002142186517E-3</c:v>
                </c:pt>
                <c:pt idx="143">
                  <c:v>1.8119002142186517E-3</c:v>
                </c:pt>
                <c:pt idx="144">
                  <c:v>1.8119002142186517E-3</c:v>
                </c:pt>
                <c:pt idx="145">
                  <c:v>1.8119002142186517E-3</c:v>
                </c:pt>
                <c:pt idx="146">
                  <c:v>1.8119002142186517E-3</c:v>
                </c:pt>
                <c:pt idx="147">
                  <c:v>1.8119002142186517E-3</c:v>
                </c:pt>
                <c:pt idx="148">
                  <c:v>1.8119002142186517E-3</c:v>
                </c:pt>
                <c:pt idx="149">
                  <c:v>1.8119002142186517E-3</c:v>
                </c:pt>
                <c:pt idx="150">
                  <c:v>1.8119002142186517E-3</c:v>
                </c:pt>
                <c:pt idx="151">
                  <c:v>1.8119002142186517E-3</c:v>
                </c:pt>
                <c:pt idx="152">
                  <c:v>1.8119002142186517E-3</c:v>
                </c:pt>
                <c:pt idx="153">
                  <c:v>1.8119002142186517E-3</c:v>
                </c:pt>
                <c:pt idx="154">
                  <c:v>1.8119002142186517E-3</c:v>
                </c:pt>
                <c:pt idx="155">
                  <c:v>1.8119002142186517E-3</c:v>
                </c:pt>
                <c:pt idx="156">
                  <c:v>1.8119002142186517E-3</c:v>
                </c:pt>
                <c:pt idx="157">
                  <c:v>1.8119002142186517E-3</c:v>
                </c:pt>
                <c:pt idx="158">
                  <c:v>1.8119002142186517E-3</c:v>
                </c:pt>
                <c:pt idx="159">
                  <c:v>1.8119002142186517E-3</c:v>
                </c:pt>
                <c:pt idx="160">
                  <c:v>1.8119002142186517E-3</c:v>
                </c:pt>
                <c:pt idx="161">
                  <c:v>1.8119002142186517E-3</c:v>
                </c:pt>
                <c:pt idx="162">
                  <c:v>1.8119002142186517E-3</c:v>
                </c:pt>
                <c:pt idx="163">
                  <c:v>1.8119002142186517E-3</c:v>
                </c:pt>
                <c:pt idx="164">
                  <c:v>1.8119002142186517E-3</c:v>
                </c:pt>
                <c:pt idx="165">
                  <c:v>1.8119002142186517E-3</c:v>
                </c:pt>
                <c:pt idx="166">
                  <c:v>1.8119002142186517E-3</c:v>
                </c:pt>
                <c:pt idx="167">
                  <c:v>1.8119002142186517E-3</c:v>
                </c:pt>
                <c:pt idx="168">
                  <c:v>1.8119002142186517E-3</c:v>
                </c:pt>
                <c:pt idx="169">
                  <c:v>1.8119002142186517E-3</c:v>
                </c:pt>
                <c:pt idx="170">
                  <c:v>1.8119002142186517E-3</c:v>
                </c:pt>
                <c:pt idx="171">
                  <c:v>1.8119002142186517E-3</c:v>
                </c:pt>
                <c:pt idx="172">
                  <c:v>1.8119002142186517E-3</c:v>
                </c:pt>
                <c:pt idx="173">
                  <c:v>1.8119002142186517E-3</c:v>
                </c:pt>
                <c:pt idx="174">
                  <c:v>1.8119002142186517E-3</c:v>
                </c:pt>
                <c:pt idx="175">
                  <c:v>1.8119002142186517E-3</c:v>
                </c:pt>
                <c:pt idx="176">
                  <c:v>1.8119002142186517E-3</c:v>
                </c:pt>
                <c:pt idx="177">
                  <c:v>1.8119002142186517E-3</c:v>
                </c:pt>
                <c:pt idx="178">
                  <c:v>1.8119002142186517E-3</c:v>
                </c:pt>
                <c:pt idx="179">
                  <c:v>1.8119002142186517E-3</c:v>
                </c:pt>
                <c:pt idx="180">
                  <c:v>1.8119002142186517E-3</c:v>
                </c:pt>
                <c:pt idx="181">
                  <c:v>1.8119002142186517E-3</c:v>
                </c:pt>
                <c:pt idx="182">
                  <c:v>1.8119002142186517E-3</c:v>
                </c:pt>
                <c:pt idx="183">
                  <c:v>1.8119002142186517E-3</c:v>
                </c:pt>
                <c:pt idx="184">
                  <c:v>1.8119002142186517E-3</c:v>
                </c:pt>
                <c:pt idx="185">
                  <c:v>1.8119002142186517E-3</c:v>
                </c:pt>
                <c:pt idx="186">
                  <c:v>1.8119002142186517E-3</c:v>
                </c:pt>
                <c:pt idx="187">
                  <c:v>1.8119002142186517E-3</c:v>
                </c:pt>
                <c:pt idx="188">
                  <c:v>1.8119002142186517E-3</c:v>
                </c:pt>
                <c:pt idx="189">
                  <c:v>1.8119002142186517E-3</c:v>
                </c:pt>
                <c:pt idx="190">
                  <c:v>1.8119002142186517E-3</c:v>
                </c:pt>
                <c:pt idx="191">
                  <c:v>1.8119002142186517E-3</c:v>
                </c:pt>
                <c:pt idx="192">
                  <c:v>1.8119002142186517E-3</c:v>
                </c:pt>
                <c:pt idx="193">
                  <c:v>1.8119002142186517E-3</c:v>
                </c:pt>
                <c:pt idx="194">
                  <c:v>1.8119002142186517E-3</c:v>
                </c:pt>
                <c:pt idx="195">
                  <c:v>1.8119002142186517E-3</c:v>
                </c:pt>
                <c:pt idx="196">
                  <c:v>1.8119002142186517E-3</c:v>
                </c:pt>
                <c:pt idx="197">
                  <c:v>1.8119002142186517E-3</c:v>
                </c:pt>
                <c:pt idx="198">
                  <c:v>1.8119002142186517E-3</c:v>
                </c:pt>
                <c:pt idx="199">
                  <c:v>1.8119002142186517E-3</c:v>
                </c:pt>
                <c:pt idx="200">
                  <c:v>1.8119002142186517E-3</c:v>
                </c:pt>
                <c:pt idx="201">
                  <c:v>1.8119002142186517E-3</c:v>
                </c:pt>
                <c:pt idx="202">
                  <c:v>1.8119002142186517E-3</c:v>
                </c:pt>
                <c:pt idx="203">
                  <c:v>1.8119002142186517E-3</c:v>
                </c:pt>
                <c:pt idx="204">
                  <c:v>1.8119002142186517E-3</c:v>
                </c:pt>
                <c:pt idx="205">
                  <c:v>1.8119002142186517E-3</c:v>
                </c:pt>
                <c:pt idx="206">
                  <c:v>1.8119002142186517E-3</c:v>
                </c:pt>
                <c:pt idx="207">
                  <c:v>1.8119002142186517E-3</c:v>
                </c:pt>
                <c:pt idx="208">
                  <c:v>1.8119002142186517E-3</c:v>
                </c:pt>
                <c:pt idx="209">
                  <c:v>1.8119002142186517E-3</c:v>
                </c:pt>
                <c:pt idx="210">
                  <c:v>1.8119002142186517E-3</c:v>
                </c:pt>
                <c:pt idx="211">
                  <c:v>1.8119002142186517E-3</c:v>
                </c:pt>
                <c:pt idx="212">
                  <c:v>1.8119002142186517E-3</c:v>
                </c:pt>
                <c:pt idx="213">
                  <c:v>1.8119002142186517E-3</c:v>
                </c:pt>
                <c:pt idx="214">
                  <c:v>1.8119002142186517E-3</c:v>
                </c:pt>
                <c:pt idx="215">
                  <c:v>1.8119002142186517E-3</c:v>
                </c:pt>
                <c:pt idx="216">
                  <c:v>1.8119002142186517E-3</c:v>
                </c:pt>
                <c:pt idx="217">
                  <c:v>1.8119002142186517E-3</c:v>
                </c:pt>
                <c:pt idx="218">
                  <c:v>1.8119002142186517E-3</c:v>
                </c:pt>
                <c:pt idx="219">
                  <c:v>1.8119002142186517E-3</c:v>
                </c:pt>
                <c:pt idx="220">
                  <c:v>1.8119002142186517E-3</c:v>
                </c:pt>
                <c:pt idx="221">
                  <c:v>1.8119002142186517E-3</c:v>
                </c:pt>
                <c:pt idx="222">
                  <c:v>1.8119002142186517E-3</c:v>
                </c:pt>
                <c:pt idx="223">
                  <c:v>1.8119002142186517E-3</c:v>
                </c:pt>
                <c:pt idx="224">
                  <c:v>1.8119002142186517E-3</c:v>
                </c:pt>
                <c:pt idx="225">
                  <c:v>1.8119002142186517E-3</c:v>
                </c:pt>
                <c:pt idx="226">
                  <c:v>1.8119002142186517E-3</c:v>
                </c:pt>
                <c:pt idx="227">
                  <c:v>1.8119002142186517E-3</c:v>
                </c:pt>
                <c:pt idx="228">
                  <c:v>1.8119002142186517E-3</c:v>
                </c:pt>
                <c:pt idx="229">
                  <c:v>1.8119002142186517E-3</c:v>
                </c:pt>
                <c:pt idx="230">
                  <c:v>1.8119002142186517E-3</c:v>
                </c:pt>
                <c:pt idx="231">
                  <c:v>1.8119002142186517E-3</c:v>
                </c:pt>
                <c:pt idx="232">
                  <c:v>1.8119002142186517E-3</c:v>
                </c:pt>
                <c:pt idx="233">
                  <c:v>1.8119002142186517E-3</c:v>
                </c:pt>
                <c:pt idx="234">
                  <c:v>1.8119002142186517E-3</c:v>
                </c:pt>
                <c:pt idx="235">
                  <c:v>1.8119002142186517E-3</c:v>
                </c:pt>
                <c:pt idx="236">
                  <c:v>1.8119002142186517E-3</c:v>
                </c:pt>
                <c:pt idx="237">
                  <c:v>1.8119002142186517E-3</c:v>
                </c:pt>
                <c:pt idx="238">
                  <c:v>1.8119002142186517E-3</c:v>
                </c:pt>
                <c:pt idx="239">
                  <c:v>1.8119002142186517E-3</c:v>
                </c:pt>
                <c:pt idx="240">
                  <c:v>1.8119002142186517E-3</c:v>
                </c:pt>
                <c:pt idx="241">
                  <c:v>1.8119002142186517E-3</c:v>
                </c:pt>
                <c:pt idx="242">
                  <c:v>1.8119002142186517E-3</c:v>
                </c:pt>
                <c:pt idx="243">
                  <c:v>1.8119002142186517E-3</c:v>
                </c:pt>
                <c:pt idx="244">
                  <c:v>1.8119002142186517E-3</c:v>
                </c:pt>
                <c:pt idx="245">
                  <c:v>1.8119002142186517E-3</c:v>
                </c:pt>
                <c:pt idx="246">
                  <c:v>1.8119002142186517E-3</c:v>
                </c:pt>
                <c:pt idx="247">
                  <c:v>1.8119002142186517E-3</c:v>
                </c:pt>
                <c:pt idx="248">
                  <c:v>1.8119002142186517E-3</c:v>
                </c:pt>
                <c:pt idx="249">
                  <c:v>1.8119002142186517E-3</c:v>
                </c:pt>
                <c:pt idx="250">
                  <c:v>1.8119002142186517E-3</c:v>
                </c:pt>
                <c:pt idx="251">
                  <c:v>1.8119002142186517E-3</c:v>
                </c:pt>
                <c:pt idx="252">
                  <c:v>1.8119002142186517E-3</c:v>
                </c:pt>
                <c:pt idx="253">
                  <c:v>1.8119002142186517E-3</c:v>
                </c:pt>
                <c:pt idx="254">
                  <c:v>1.8119002142186517E-3</c:v>
                </c:pt>
                <c:pt idx="255">
                  <c:v>1.8119002142186517E-3</c:v>
                </c:pt>
                <c:pt idx="256">
                  <c:v>1.8119002142186517E-3</c:v>
                </c:pt>
                <c:pt idx="257">
                  <c:v>1.8119002142186517E-3</c:v>
                </c:pt>
                <c:pt idx="258">
                  <c:v>1.8119002142186517E-3</c:v>
                </c:pt>
                <c:pt idx="259">
                  <c:v>1.8119002142186517E-3</c:v>
                </c:pt>
                <c:pt idx="260">
                  <c:v>1.8119002142186517E-3</c:v>
                </c:pt>
                <c:pt idx="261">
                  <c:v>1.8119002142186517E-3</c:v>
                </c:pt>
                <c:pt idx="262">
                  <c:v>1.8119002142186517E-3</c:v>
                </c:pt>
                <c:pt idx="263">
                  <c:v>1.8119002142186517E-3</c:v>
                </c:pt>
                <c:pt idx="264">
                  <c:v>1.8119002142186517E-3</c:v>
                </c:pt>
                <c:pt idx="265">
                  <c:v>1.8063610442652055E-3</c:v>
                </c:pt>
                <c:pt idx="266">
                  <c:v>1.7997436976144915E-3</c:v>
                </c:pt>
                <c:pt idx="267">
                  <c:v>1.793104758392172E-3</c:v>
                </c:pt>
                <c:pt idx="268">
                  <c:v>1.7862398148310809E-3</c:v>
                </c:pt>
                <c:pt idx="269">
                  <c:v>1.7779026063962046E-3</c:v>
                </c:pt>
                <c:pt idx="270">
                  <c:v>1.7671252624986366E-3</c:v>
                </c:pt>
                <c:pt idx="271">
                  <c:v>1.7525201149793993E-3</c:v>
                </c:pt>
                <c:pt idx="272">
                  <c:v>1.7315759441951127E-3</c:v>
                </c:pt>
                <c:pt idx="273">
                  <c:v>1.7022077532281884E-3</c:v>
                </c:pt>
                <c:pt idx="274">
                  <c:v>1.6629912955892368E-3</c:v>
                </c:pt>
                <c:pt idx="275">
                  <c:v>1.6093440146771954E-3</c:v>
                </c:pt>
                <c:pt idx="276">
                  <c:v>1.5299637429888417E-3</c:v>
                </c:pt>
                <c:pt idx="277">
                  <c:v>1.4093045522479916E-3</c:v>
                </c:pt>
                <c:pt idx="278">
                  <c:v>1.2392035972644305E-3</c:v>
                </c:pt>
                <c:pt idx="279">
                  <c:v>1.0262729961884266E-3</c:v>
                </c:pt>
                <c:pt idx="280">
                  <c:v>7.8294554157281281E-4</c:v>
                </c:pt>
                <c:pt idx="281">
                  <c:v>5.3526764286977485E-4</c:v>
                </c:pt>
                <c:pt idx="282">
                  <c:v>3.2079861365262509E-4</c:v>
                </c:pt>
                <c:pt idx="283">
                  <c:v>1.6574563726382593E-4</c:v>
                </c:pt>
                <c:pt idx="284">
                  <c:v>6.6184187826940025E-5</c:v>
                </c:pt>
                <c:pt idx="285">
                  <c:v>1.5418377300159062E-5</c:v>
                </c:pt>
                <c:pt idx="286">
                  <c:v>-2.407815076811232E-8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47C8-4DFA-A254-229767732F2D}"/>
            </c:ext>
          </c:extLst>
        </c:ser>
        <c:ser>
          <c:idx val="4"/>
          <c:order val="6"/>
          <c:tx>
            <c:strRef>
              <c:f>'ECN10 - M  1hole - Ammonia'!$G$2</c:f>
              <c:strCache>
                <c:ptCount val="1"/>
                <c:pt idx="0">
                  <c:v>150-1</c:v>
                </c:pt>
              </c:strCache>
            </c:strRef>
          </c:tx>
          <c:spPr>
            <a:ln w="1270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'ECN10 - M  1hole - Ammonia'!$A$4:$A$395</c:f>
              <c:numCache>
                <c:formatCode>0.00E+00</c:formatCode>
                <c:ptCount val="392"/>
                <c:pt idx="0">
                  <c:v>-4.0349999999999998E-5</c:v>
                </c:pt>
                <c:pt idx="1">
                  <c:v>-3.0349999999999999E-5</c:v>
                </c:pt>
                <c:pt idx="2">
                  <c:v>-2.035E-5</c:v>
                </c:pt>
                <c:pt idx="3">
                  <c:v>-1.0349999999999999E-5</c:v>
                </c:pt>
                <c:pt idx="4">
                  <c:v>-3.5000000000000099E-7</c:v>
                </c:pt>
                <c:pt idx="5">
                  <c:v>9.6499999999999906E-6</c:v>
                </c:pt>
                <c:pt idx="6">
                  <c:v>1.9649999999999902E-5</c:v>
                </c:pt>
                <c:pt idx="7">
                  <c:v>2.9649999999999901E-5</c:v>
                </c:pt>
                <c:pt idx="8">
                  <c:v>3.96499999999999E-5</c:v>
                </c:pt>
                <c:pt idx="9">
                  <c:v>4.9649999999999899E-5</c:v>
                </c:pt>
                <c:pt idx="10">
                  <c:v>5.9649999999999898E-5</c:v>
                </c:pt>
                <c:pt idx="11">
                  <c:v>6.9649999999999904E-5</c:v>
                </c:pt>
                <c:pt idx="12">
                  <c:v>7.9649999999999903E-5</c:v>
                </c:pt>
                <c:pt idx="13">
                  <c:v>8.9649999999999902E-5</c:v>
                </c:pt>
                <c:pt idx="14">
                  <c:v>9.9649999999999901E-5</c:v>
                </c:pt>
                <c:pt idx="15" formatCode="General">
                  <c:v>1.0964999999999901E-4</c:v>
                </c:pt>
                <c:pt idx="16" formatCode="General">
                  <c:v>1.1964999999999901E-4</c:v>
                </c:pt>
                <c:pt idx="17" formatCode="General">
                  <c:v>1.29649999999999E-4</c:v>
                </c:pt>
                <c:pt idx="18" formatCode="General">
                  <c:v>1.39649999999999E-4</c:v>
                </c:pt>
                <c:pt idx="19" formatCode="General">
                  <c:v>1.49649999999999E-4</c:v>
                </c:pt>
                <c:pt idx="20" formatCode="General">
                  <c:v>1.59649999999999E-4</c:v>
                </c:pt>
                <c:pt idx="21" formatCode="General">
                  <c:v>1.69649999999999E-4</c:v>
                </c:pt>
                <c:pt idx="22" formatCode="General">
                  <c:v>1.79649999999999E-4</c:v>
                </c:pt>
                <c:pt idx="23" formatCode="General">
                  <c:v>1.89649999999999E-4</c:v>
                </c:pt>
                <c:pt idx="24" formatCode="General">
                  <c:v>1.99649999999999E-4</c:v>
                </c:pt>
                <c:pt idx="25" formatCode="General">
                  <c:v>2.0965E-4</c:v>
                </c:pt>
                <c:pt idx="26" formatCode="General">
                  <c:v>2.19649999999999E-4</c:v>
                </c:pt>
                <c:pt idx="27" formatCode="General">
                  <c:v>2.29649999999999E-4</c:v>
                </c:pt>
                <c:pt idx="28" formatCode="General">
                  <c:v>2.3964999999999899E-4</c:v>
                </c:pt>
                <c:pt idx="29" formatCode="General">
                  <c:v>2.4965000000000002E-4</c:v>
                </c:pt>
                <c:pt idx="30" formatCode="General">
                  <c:v>2.5965E-4</c:v>
                </c:pt>
                <c:pt idx="31" formatCode="General">
                  <c:v>2.6964999999999899E-4</c:v>
                </c:pt>
                <c:pt idx="32" formatCode="General">
                  <c:v>2.7964999999999999E-4</c:v>
                </c:pt>
                <c:pt idx="33" formatCode="General">
                  <c:v>2.8965000000000002E-4</c:v>
                </c:pt>
                <c:pt idx="34" formatCode="General">
                  <c:v>2.9964999999999999E-4</c:v>
                </c:pt>
                <c:pt idx="35" formatCode="General">
                  <c:v>3.0964999999999899E-4</c:v>
                </c:pt>
                <c:pt idx="36" formatCode="General">
                  <c:v>3.1964999999999999E-4</c:v>
                </c:pt>
                <c:pt idx="37" formatCode="General">
                  <c:v>3.2965000000000002E-4</c:v>
                </c:pt>
                <c:pt idx="38" formatCode="General">
                  <c:v>3.3964999999999999E-4</c:v>
                </c:pt>
                <c:pt idx="39" formatCode="General">
                  <c:v>3.4964999999999899E-4</c:v>
                </c:pt>
                <c:pt idx="40" formatCode="General">
                  <c:v>3.5964999999999999E-4</c:v>
                </c:pt>
                <c:pt idx="41" formatCode="General">
                  <c:v>3.6965000000000001E-4</c:v>
                </c:pt>
                <c:pt idx="42" formatCode="General">
                  <c:v>3.7964999999999999E-4</c:v>
                </c:pt>
                <c:pt idx="43" formatCode="General">
                  <c:v>3.8964999999999898E-4</c:v>
                </c:pt>
                <c:pt idx="44" formatCode="General">
                  <c:v>3.9964999999999998E-4</c:v>
                </c:pt>
                <c:pt idx="45" formatCode="General">
                  <c:v>4.0965000000000001E-4</c:v>
                </c:pt>
                <c:pt idx="46" formatCode="General">
                  <c:v>4.1964999999999998E-4</c:v>
                </c:pt>
                <c:pt idx="47" formatCode="General">
                  <c:v>4.2964999999999898E-4</c:v>
                </c:pt>
                <c:pt idx="48" formatCode="General">
                  <c:v>4.3964999999999998E-4</c:v>
                </c:pt>
                <c:pt idx="49" formatCode="General">
                  <c:v>4.4965000000000001E-4</c:v>
                </c:pt>
                <c:pt idx="50" formatCode="General">
                  <c:v>4.5964999999999998E-4</c:v>
                </c:pt>
                <c:pt idx="51" formatCode="General">
                  <c:v>4.6964999999999897E-4</c:v>
                </c:pt>
                <c:pt idx="52" formatCode="General">
                  <c:v>4.7964999999999998E-4</c:v>
                </c:pt>
                <c:pt idx="53" formatCode="General">
                  <c:v>4.8965E-4</c:v>
                </c:pt>
                <c:pt idx="54" formatCode="General">
                  <c:v>4.9964999999999905E-4</c:v>
                </c:pt>
                <c:pt idx="55" formatCode="General">
                  <c:v>5.0964999999999995E-4</c:v>
                </c:pt>
                <c:pt idx="56" formatCode="General">
                  <c:v>5.1964999999999997E-4</c:v>
                </c:pt>
                <c:pt idx="57" formatCode="General">
                  <c:v>5.2965E-4</c:v>
                </c:pt>
                <c:pt idx="58" formatCode="General">
                  <c:v>5.3965000000000003E-4</c:v>
                </c:pt>
                <c:pt idx="59" formatCode="General">
                  <c:v>5.4964999999999897E-4</c:v>
                </c:pt>
                <c:pt idx="60" formatCode="General">
                  <c:v>5.5964999999999997E-4</c:v>
                </c:pt>
                <c:pt idx="61" formatCode="General">
                  <c:v>5.6965E-4</c:v>
                </c:pt>
                <c:pt idx="62" formatCode="General">
                  <c:v>5.7964999999999905E-4</c:v>
                </c:pt>
                <c:pt idx="63" formatCode="General">
                  <c:v>5.8964999999999896E-4</c:v>
                </c:pt>
                <c:pt idx="64" formatCode="General">
                  <c:v>5.9964999999999997E-4</c:v>
                </c:pt>
                <c:pt idx="65" formatCode="General">
                  <c:v>6.0964999999999999E-4</c:v>
                </c:pt>
                <c:pt idx="66" formatCode="General">
                  <c:v>6.1965000000000002E-4</c:v>
                </c:pt>
                <c:pt idx="67" formatCode="General">
                  <c:v>6.2965000000000004E-4</c:v>
                </c:pt>
                <c:pt idx="68" formatCode="General">
                  <c:v>6.3965000000000007E-4</c:v>
                </c:pt>
                <c:pt idx="69" formatCode="General">
                  <c:v>6.496500000000001E-4</c:v>
                </c:pt>
                <c:pt idx="70" formatCode="General">
                  <c:v>6.5965000000000012E-4</c:v>
                </c:pt>
                <c:pt idx="71" formatCode="General">
                  <c:v>6.6965000000000015E-4</c:v>
                </c:pt>
                <c:pt idx="72" formatCode="General">
                  <c:v>6.7965000000000018E-4</c:v>
                </c:pt>
                <c:pt idx="73" formatCode="General">
                  <c:v>6.896500000000002E-4</c:v>
                </c:pt>
                <c:pt idx="74" formatCode="General">
                  <c:v>6.9965000000000023E-4</c:v>
                </c:pt>
                <c:pt idx="75" formatCode="General">
                  <c:v>7.0965000000000025E-4</c:v>
                </c:pt>
                <c:pt idx="76" formatCode="General">
                  <c:v>7.1965000000000028E-4</c:v>
                </c:pt>
                <c:pt idx="77" formatCode="General">
                  <c:v>7.2965000000000031E-4</c:v>
                </c:pt>
                <c:pt idx="78" formatCode="General">
                  <c:v>7.3965000000000033E-4</c:v>
                </c:pt>
                <c:pt idx="79" formatCode="General">
                  <c:v>7.4965000000000036E-4</c:v>
                </c:pt>
                <c:pt idx="80" formatCode="General">
                  <c:v>7.5965000000000039E-4</c:v>
                </c:pt>
                <c:pt idx="81" formatCode="General">
                  <c:v>7.6965000000000041E-4</c:v>
                </c:pt>
                <c:pt idx="82" formatCode="General">
                  <c:v>7.7965000000000044E-4</c:v>
                </c:pt>
                <c:pt idx="83" formatCode="General">
                  <c:v>7.8965000000000046E-4</c:v>
                </c:pt>
                <c:pt idx="84" formatCode="General">
                  <c:v>7.9965000000000049E-4</c:v>
                </c:pt>
                <c:pt idx="85" formatCode="General">
                  <c:v>8.0965000000000052E-4</c:v>
                </c:pt>
                <c:pt idx="86" formatCode="General">
                  <c:v>8.1965000000000054E-4</c:v>
                </c:pt>
                <c:pt idx="87" formatCode="General">
                  <c:v>8.2965000000000057E-4</c:v>
                </c:pt>
                <c:pt idx="88" formatCode="General">
                  <c:v>8.396500000000006E-4</c:v>
                </c:pt>
                <c:pt idx="89" formatCode="General">
                  <c:v>8.4965000000000062E-4</c:v>
                </c:pt>
                <c:pt idx="90" formatCode="General">
                  <c:v>8.5965000000000065E-4</c:v>
                </c:pt>
                <c:pt idx="91" formatCode="General">
                  <c:v>8.6965000000000067E-4</c:v>
                </c:pt>
                <c:pt idx="92" formatCode="General">
                  <c:v>8.796500000000007E-4</c:v>
                </c:pt>
                <c:pt idx="93" formatCode="General">
                  <c:v>8.8965000000000073E-4</c:v>
                </c:pt>
                <c:pt idx="94" formatCode="General">
                  <c:v>8.9965000000000075E-4</c:v>
                </c:pt>
                <c:pt idx="95" formatCode="General">
                  <c:v>9.0965000000000078E-4</c:v>
                </c:pt>
                <c:pt idx="96" formatCode="General">
                  <c:v>9.1965000000000081E-4</c:v>
                </c:pt>
                <c:pt idx="97" formatCode="General">
                  <c:v>9.2965000000000083E-4</c:v>
                </c:pt>
                <c:pt idx="98" formatCode="General">
                  <c:v>9.3965000000000086E-4</c:v>
                </c:pt>
                <c:pt idx="99" formatCode="General">
                  <c:v>9.4965000000000088E-4</c:v>
                </c:pt>
                <c:pt idx="100" formatCode="General">
                  <c:v>9.5965000000000091E-4</c:v>
                </c:pt>
                <c:pt idx="101" formatCode="General">
                  <c:v>9.6965000000000094E-4</c:v>
                </c:pt>
                <c:pt idx="102" formatCode="General">
                  <c:v>9.7965000000000096E-4</c:v>
                </c:pt>
                <c:pt idx="103" formatCode="General">
                  <c:v>9.8965000000000099E-4</c:v>
                </c:pt>
                <c:pt idx="104" formatCode="General">
                  <c:v>9.9965000000000102E-4</c:v>
                </c:pt>
                <c:pt idx="105" formatCode="General">
                  <c:v>1.009650000000001E-3</c:v>
                </c:pt>
                <c:pt idx="106" formatCode="General">
                  <c:v>1.0196500000000011E-3</c:v>
                </c:pt>
                <c:pt idx="107" formatCode="General">
                  <c:v>1.0296500000000011E-3</c:v>
                </c:pt>
                <c:pt idx="108" formatCode="General">
                  <c:v>1.0396500000000011E-3</c:v>
                </c:pt>
                <c:pt idx="109" formatCode="General">
                  <c:v>1.0496500000000011E-3</c:v>
                </c:pt>
                <c:pt idx="110" formatCode="General">
                  <c:v>1.0596500000000012E-3</c:v>
                </c:pt>
                <c:pt idx="111" formatCode="General">
                  <c:v>1.0696500000000012E-3</c:v>
                </c:pt>
                <c:pt idx="112" formatCode="General">
                  <c:v>1.0796500000000012E-3</c:v>
                </c:pt>
                <c:pt idx="113" formatCode="General">
                  <c:v>1.0896500000000013E-3</c:v>
                </c:pt>
                <c:pt idx="114" formatCode="General">
                  <c:v>1.0996500000000013E-3</c:v>
                </c:pt>
                <c:pt idx="115" formatCode="General">
                  <c:v>1.1096500000000013E-3</c:v>
                </c:pt>
                <c:pt idx="116" formatCode="General">
                  <c:v>1.1196500000000013E-3</c:v>
                </c:pt>
                <c:pt idx="117" formatCode="General">
                  <c:v>1.1296500000000014E-3</c:v>
                </c:pt>
                <c:pt idx="118" formatCode="General">
                  <c:v>1.1396500000000014E-3</c:v>
                </c:pt>
                <c:pt idx="119" formatCode="General">
                  <c:v>1.1496500000000014E-3</c:v>
                </c:pt>
                <c:pt idx="120" formatCode="General">
                  <c:v>1.1596500000000014E-3</c:v>
                </c:pt>
                <c:pt idx="121" formatCode="General">
                  <c:v>1.1696500000000015E-3</c:v>
                </c:pt>
                <c:pt idx="122" formatCode="General">
                  <c:v>1.1796500000000015E-3</c:v>
                </c:pt>
                <c:pt idx="123" formatCode="General">
                  <c:v>1.1896500000000015E-3</c:v>
                </c:pt>
                <c:pt idx="124" formatCode="General">
                  <c:v>1.1996500000000015E-3</c:v>
                </c:pt>
                <c:pt idx="125" formatCode="General">
                  <c:v>1.2096500000000016E-3</c:v>
                </c:pt>
                <c:pt idx="126" formatCode="General">
                  <c:v>1.2196500000000016E-3</c:v>
                </c:pt>
                <c:pt idx="127" formatCode="General">
                  <c:v>1.2296500000000016E-3</c:v>
                </c:pt>
                <c:pt idx="128" formatCode="General">
                  <c:v>1.2396500000000016E-3</c:v>
                </c:pt>
                <c:pt idx="129" formatCode="General">
                  <c:v>1.2496500000000017E-3</c:v>
                </c:pt>
                <c:pt idx="130" formatCode="General">
                  <c:v>1.2596500000000017E-3</c:v>
                </c:pt>
                <c:pt idx="131" formatCode="General">
                  <c:v>1.2696500000000017E-3</c:v>
                </c:pt>
                <c:pt idx="132" formatCode="General">
                  <c:v>1.2796500000000017E-3</c:v>
                </c:pt>
                <c:pt idx="133" formatCode="General">
                  <c:v>1.2896500000000018E-3</c:v>
                </c:pt>
                <c:pt idx="134" formatCode="General">
                  <c:v>1.2996500000000018E-3</c:v>
                </c:pt>
                <c:pt idx="135" formatCode="General">
                  <c:v>1.3096500000000018E-3</c:v>
                </c:pt>
                <c:pt idx="136" formatCode="General">
                  <c:v>1.3196500000000019E-3</c:v>
                </c:pt>
                <c:pt idx="137" formatCode="General">
                  <c:v>1.3296500000000019E-3</c:v>
                </c:pt>
                <c:pt idx="138" formatCode="General">
                  <c:v>1.3396500000000019E-3</c:v>
                </c:pt>
                <c:pt idx="139" formatCode="General">
                  <c:v>1.3496500000000019E-3</c:v>
                </c:pt>
                <c:pt idx="140" formatCode="General">
                  <c:v>1.359650000000002E-3</c:v>
                </c:pt>
                <c:pt idx="141" formatCode="General">
                  <c:v>1.369650000000002E-3</c:v>
                </c:pt>
                <c:pt idx="142" formatCode="General">
                  <c:v>1.379650000000002E-3</c:v>
                </c:pt>
                <c:pt idx="143" formatCode="General">
                  <c:v>1.389650000000002E-3</c:v>
                </c:pt>
                <c:pt idx="144" formatCode="General">
                  <c:v>1.3996500000000021E-3</c:v>
                </c:pt>
                <c:pt idx="145" formatCode="General">
                  <c:v>1.4096500000000021E-3</c:v>
                </c:pt>
                <c:pt idx="146" formatCode="General">
                  <c:v>1.4196500000000021E-3</c:v>
                </c:pt>
                <c:pt idx="147" formatCode="General">
                  <c:v>1.4296500000000021E-3</c:v>
                </c:pt>
                <c:pt idx="148" formatCode="General">
                  <c:v>1.4396500000000022E-3</c:v>
                </c:pt>
                <c:pt idx="149" formatCode="General">
                  <c:v>1.4496500000000022E-3</c:v>
                </c:pt>
                <c:pt idx="150" formatCode="General">
                  <c:v>1.4596500000000022E-3</c:v>
                </c:pt>
                <c:pt idx="151" formatCode="General">
                  <c:v>1.4696500000000022E-3</c:v>
                </c:pt>
                <c:pt idx="152" formatCode="General">
                  <c:v>1.4796500000000023E-3</c:v>
                </c:pt>
                <c:pt idx="153" formatCode="General">
                  <c:v>1.4896500000000023E-3</c:v>
                </c:pt>
                <c:pt idx="154" formatCode="General">
                  <c:v>1.4996500000000023E-3</c:v>
                </c:pt>
                <c:pt idx="155" formatCode="General">
                  <c:v>1.5096500000000024E-3</c:v>
                </c:pt>
                <c:pt idx="156" formatCode="General">
                  <c:v>1.5196500000000024E-3</c:v>
                </c:pt>
                <c:pt idx="157" formatCode="General">
                  <c:v>1.5296500000000024E-3</c:v>
                </c:pt>
                <c:pt idx="158" formatCode="General">
                  <c:v>1.5396500000000024E-3</c:v>
                </c:pt>
                <c:pt idx="159" formatCode="General">
                  <c:v>1.5496500000000025E-3</c:v>
                </c:pt>
                <c:pt idx="160" formatCode="General">
                  <c:v>1.5596500000000025E-3</c:v>
                </c:pt>
                <c:pt idx="161" formatCode="General">
                  <c:v>1.5696500000000025E-3</c:v>
                </c:pt>
                <c:pt idx="162" formatCode="General">
                  <c:v>1.5796500000000025E-3</c:v>
                </c:pt>
                <c:pt idx="163" formatCode="General">
                  <c:v>1.5896500000000026E-3</c:v>
                </c:pt>
                <c:pt idx="164" formatCode="General">
                  <c:v>1.5996500000000026E-3</c:v>
                </c:pt>
                <c:pt idx="165" formatCode="General">
                  <c:v>1.6096500000000026E-3</c:v>
                </c:pt>
                <c:pt idx="166" formatCode="General">
                  <c:v>1.6196500000000026E-3</c:v>
                </c:pt>
                <c:pt idx="167" formatCode="General">
                  <c:v>1.6296500000000027E-3</c:v>
                </c:pt>
                <c:pt idx="168" formatCode="General">
                  <c:v>1.6396500000000027E-3</c:v>
                </c:pt>
                <c:pt idx="169" formatCode="General">
                  <c:v>1.6496500000000027E-3</c:v>
                </c:pt>
                <c:pt idx="170" formatCode="General">
                  <c:v>1.6596500000000027E-3</c:v>
                </c:pt>
                <c:pt idx="171" formatCode="General">
                  <c:v>1.6696500000000028E-3</c:v>
                </c:pt>
                <c:pt idx="172" formatCode="General">
                  <c:v>1.6796500000000028E-3</c:v>
                </c:pt>
                <c:pt idx="173" formatCode="General">
                  <c:v>1.6896500000000028E-3</c:v>
                </c:pt>
                <c:pt idx="174" formatCode="General">
                  <c:v>1.6996500000000029E-3</c:v>
                </c:pt>
                <c:pt idx="175" formatCode="General">
                  <c:v>1.7096500000000029E-3</c:v>
                </c:pt>
                <c:pt idx="176" formatCode="General">
                  <c:v>1.7196500000000029E-3</c:v>
                </c:pt>
                <c:pt idx="177" formatCode="General">
                  <c:v>1.7296500000000029E-3</c:v>
                </c:pt>
                <c:pt idx="178" formatCode="General">
                  <c:v>1.739650000000003E-3</c:v>
                </c:pt>
                <c:pt idx="179" formatCode="General">
                  <c:v>1.749650000000003E-3</c:v>
                </c:pt>
                <c:pt idx="180" formatCode="General">
                  <c:v>1.759650000000003E-3</c:v>
                </c:pt>
                <c:pt idx="181" formatCode="General">
                  <c:v>1.769650000000003E-3</c:v>
                </c:pt>
                <c:pt idx="182" formatCode="General">
                  <c:v>1.7796500000000031E-3</c:v>
                </c:pt>
                <c:pt idx="183" formatCode="General">
                  <c:v>1.7896500000000031E-3</c:v>
                </c:pt>
                <c:pt idx="184" formatCode="General">
                  <c:v>1.7996500000000031E-3</c:v>
                </c:pt>
                <c:pt idx="185" formatCode="General">
                  <c:v>1.8096500000000031E-3</c:v>
                </c:pt>
                <c:pt idx="186" formatCode="General">
                  <c:v>1.8196500000000032E-3</c:v>
                </c:pt>
                <c:pt idx="187" formatCode="General">
                  <c:v>1.8296500000000032E-3</c:v>
                </c:pt>
                <c:pt idx="188" formatCode="General">
                  <c:v>1.8396500000000032E-3</c:v>
                </c:pt>
                <c:pt idx="189" formatCode="General">
                  <c:v>1.8496500000000032E-3</c:v>
                </c:pt>
                <c:pt idx="190" formatCode="General">
                  <c:v>1.8596500000000033E-3</c:v>
                </c:pt>
                <c:pt idx="191" formatCode="General">
                  <c:v>1.8696500000000033E-3</c:v>
                </c:pt>
                <c:pt idx="192" formatCode="General">
                  <c:v>1.8796500000000033E-3</c:v>
                </c:pt>
                <c:pt idx="193" formatCode="General">
                  <c:v>1.8896500000000033E-3</c:v>
                </c:pt>
                <c:pt idx="194" formatCode="General">
                  <c:v>1.8996500000000034E-3</c:v>
                </c:pt>
                <c:pt idx="195" formatCode="General">
                  <c:v>1.9096500000000034E-3</c:v>
                </c:pt>
                <c:pt idx="196" formatCode="General">
                  <c:v>1.9196500000000034E-3</c:v>
                </c:pt>
                <c:pt idx="197" formatCode="General">
                  <c:v>1.9296500000000035E-3</c:v>
                </c:pt>
                <c:pt idx="198" formatCode="General">
                  <c:v>1.9396500000000035E-3</c:v>
                </c:pt>
                <c:pt idx="199" formatCode="General">
                  <c:v>1.9496500000000035E-3</c:v>
                </c:pt>
                <c:pt idx="200" formatCode="General">
                  <c:v>1.9596500000000033E-3</c:v>
                </c:pt>
                <c:pt idx="201" formatCode="General">
                  <c:v>1.9696500000000033E-3</c:v>
                </c:pt>
                <c:pt idx="202" formatCode="General">
                  <c:v>1.9796500000000034E-3</c:v>
                </c:pt>
                <c:pt idx="203" formatCode="General">
                  <c:v>1.9896500000000034E-3</c:v>
                </c:pt>
                <c:pt idx="204" formatCode="General">
                  <c:v>1.9996500000000034E-3</c:v>
                </c:pt>
                <c:pt idx="205" formatCode="General">
                  <c:v>2.0096500000000034E-3</c:v>
                </c:pt>
                <c:pt idx="206" formatCode="General">
                  <c:v>2.0196500000000035E-3</c:v>
                </c:pt>
                <c:pt idx="207" formatCode="General">
                  <c:v>2.0296500000000035E-3</c:v>
                </c:pt>
                <c:pt idx="208" formatCode="General">
                  <c:v>2.0396500000000035E-3</c:v>
                </c:pt>
                <c:pt idx="209" formatCode="General">
                  <c:v>2.0496500000000036E-3</c:v>
                </c:pt>
                <c:pt idx="210" formatCode="General">
                  <c:v>2.0596500000000036E-3</c:v>
                </c:pt>
                <c:pt idx="211" formatCode="General">
                  <c:v>2.0696500000000036E-3</c:v>
                </c:pt>
                <c:pt idx="212" formatCode="General">
                  <c:v>2.0796500000000036E-3</c:v>
                </c:pt>
                <c:pt idx="213" formatCode="General">
                  <c:v>2.0896500000000037E-3</c:v>
                </c:pt>
                <c:pt idx="214" formatCode="General">
                  <c:v>2.0996500000000037E-3</c:v>
                </c:pt>
                <c:pt idx="215" formatCode="General">
                  <c:v>2.1096500000000037E-3</c:v>
                </c:pt>
                <c:pt idx="216" formatCode="General">
                  <c:v>2.1196500000000037E-3</c:v>
                </c:pt>
                <c:pt idx="217" formatCode="General">
                  <c:v>2.1296500000000038E-3</c:v>
                </c:pt>
                <c:pt idx="218" formatCode="General">
                  <c:v>2.1396500000000038E-3</c:v>
                </c:pt>
                <c:pt idx="219" formatCode="General">
                  <c:v>2.1496500000000038E-3</c:v>
                </c:pt>
                <c:pt idx="220" formatCode="General">
                  <c:v>2.1596500000000038E-3</c:v>
                </c:pt>
                <c:pt idx="221" formatCode="General">
                  <c:v>2.1696500000000039E-3</c:v>
                </c:pt>
                <c:pt idx="222" formatCode="General">
                  <c:v>2.1796500000000039E-3</c:v>
                </c:pt>
                <c:pt idx="223" formatCode="General">
                  <c:v>2.1896500000000039E-3</c:v>
                </c:pt>
                <c:pt idx="224" formatCode="General">
                  <c:v>2.1996500000000039E-3</c:v>
                </c:pt>
                <c:pt idx="225" formatCode="General">
                  <c:v>2.209650000000004E-3</c:v>
                </c:pt>
                <c:pt idx="226" formatCode="General">
                  <c:v>2.219650000000004E-3</c:v>
                </c:pt>
                <c:pt idx="227" formatCode="General">
                  <c:v>2.229650000000004E-3</c:v>
                </c:pt>
                <c:pt idx="228" formatCode="General">
                  <c:v>2.2396500000000041E-3</c:v>
                </c:pt>
                <c:pt idx="229" formatCode="General">
                  <c:v>2.2496500000000041E-3</c:v>
                </c:pt>
                <c:pt idx="230" formatCode="General">
                  <c:v>2.2596500000000041E-3</c:v>
                </c:pt>
                <c:pt idx="231" formatCode="General">
                  <c:v>2.2696500000000041E-3</c:v>
                </c:pt>
                <c:pt idx="232" formatCode="General">
                  <c:v>2.2796500000000042E-3</c:v>
                </c:pt>
                <c:pt idx="233" formatCode="General">
                  <c:v>2.2896500000000042E-3</c:v>
                </c:pt>
                <c:pt idx="234" formatCode="General">
                  <c:v>2.2996500000000042E-3</c:v>
                </c:pt>
                <c:pt idx="235" formatCode="General">
                  <c:v>2.3096500000000042E-3</c:v>
                </c:pt>
                <c:pt idx="236" formatCode="General">
                  <c:v>2.3196500000000043E-3</c:v>
                </c:pt>
                <c:pt idx="237" formatCode="General">
                  <c:v>2.3296500000000043E-3</c:v>
                </c:pt>
                <c:pt idx="238" formatCode="General">
                  <c:v>2.3396500000000043E-3</c:v>
                </c:pt>
                <c:pt idx="239" formatCode="General">
                  <c:v>2.3496500000000043E-3</c:v>
                </c:pt>
                <c:pt idx="240" formatCode="General">
                  <c:v>2.3596500000000044E-3</c:v>
                </c:pt>
                <c:pt idx="241" formatCode="General">
                  <c:v>2.3696500000000044E-3</c:v>
                </c:pt>
                <c:pt idx="242" formatCode="General">
                  <c:v>2.3796500000000044E-3</c:v>
                </c:pt>
                <c:pt idx="243" formatCode="General">
                  <c:v>2.3896500000000044E-3</c:v>
                </c:pt>
                <c:pt idx="244" formatCode="General">
                  <c:v>2.3996500000000045E-3</c:v>
                </c:pt>
                <c:pt idx="245" formatCode="General">
                  <c:v>2.4096500000000045E-3</c:v>
                </c:pt>
                <c:pt idx="246" formatCode="General">
                  <c:v>2.4196500000000045E-3</c:v>
                </c:pt>
                <c:pt idx="247" formatCode="General">
                  <c:v>2.4296500000000045E-3</c:v>
                </c:pt>
                <c:pt idx="248" formatCode="General">
                  <c:v>2.4396500000000046E-3</c:v>
                </c:pt>
                <c:pt idx="249" formatCode="General">
                  <c:v>2.4496500000000046E-3</c:v>
                </c:pt>
                <c:pt idx="250" formatCode="General">
                  <c:v>2.4596500000000046E-3</c:v>
                </c:pt>
                <c:pt idx="251" formatCode="General">
                  <c:v>2.4696500000000047E-3</c:v>
                </c:pt>
                <c:pt idx="252" formatCode="General">
                  <c:v>2.4796500000000047E-3</c:v>
                </c:pt>
                <c:pt idx="253" formatCode="General">
                  <c:v>2.4896500000000047E-3</c:v>
                </c:pt>
                <c:pt idx="254" formatCode="General">
                  <c:v>2.4996500000000047E-3</c:v>
                </c:pt>
                <c:pt idx="255" formatCode="General">
                  <c:v>2.5096500000000048E-3</c:v>
                </c:pt>
                <c:pt idx="256" formatCode="General">
                  <c:v>2.5196500000000048E-3</c:v>
                </c:pt>
                <c:pt idx="257" formatCode="General">
                  <c:v>2.5296500000000048E-3</c:v>
                </c:pt>
                <c:pt idx="258" formatCode="General">
                  <c:v>2.5396500000000048E-3</c:v>
                </c:pt>
                <c:pt idx="259" formatCode="General">
                  <c:v>2.5496500000000049E-3</c:v>
                </c:pt>
                <c:pt idx="260" formatCode="General">
                  <c:v>2.5596500000000049E-3</c:v>
                </c:pt>
                <c:pt idx="261" formatCode="General">
                  <c:v>2.5696500000000049E-3</c:v>
                </c:pt>
                <c:pt idx="262" formatCode="General">
                  <c:v>2.5796500000000049E-3</c:v>
                </c:pt>
                <c:pt idx="263" formatCode="General">
                  <c:v>2.589650000000005E-3</c:v>
                </c:pt>
                <c:pt idx="264" formatCode="General">
                  <c:v>2.599650000000005E-3</c:v>
                </c:pt>
                <c:pt idx="265" formatCode="General">
                  <c:v>2.609650000000005E-3</c:v>
                </c:pt>
                <c:pt idx="266" formatCode="General">
                  <c:v>2.619650000000005E-3</c:v>
                </c:pt>
                <c:pt idx="267" formatCode="General">
                  <c:v>2.6296500000000051E-3</c:v>
                </c:pt>
                <c:pt idx="268" formatCode="General">
                  <c:v>2.6396500000000051E-3</c:v>
                </c:pt>
                <c:pt idx="269" formatCode="General">
                  <c:v>2.6496500000000051E-3</c:v>
                </c:pt>
                <c:pt idx="270" formatCode="General">
                  <c:v>2.6596500000000052E-3</c:v>
                </c:pt>
                <c:pt idx="271" formatCode="General">
                  <c:v>2.6696500000000052E-3</c:v>
                </c:pt>
                <c:pt idx="272" formatCode="General">
                  <c:v>2.6796500000000052E-3</c:v>
                </c:pt>
                <c:pt idx="273" formatCode="General">
                  <c:v>2.6896500000000052E-3</c:v>
                </c:pt>
                <c:pt idx="274" formatCode="General">
                  <c:v>2.6996500000000053E-3</c:v>
                </c:pt>
                <c:pt idx="275" formatCode="General">
                  <c:v>2.7096500000000053E-3</c:v>
                </c:pt>
                <c:pt idx="276" formatCode="General">
                  <c:v>2.7196500000000053E-3</c:v>
                </c:pt>
                <c:pt idx="277" formatCode="General">
                  <c:v>2.7296500000000053E-3</c:v>
                </c:pt>
                <c:pt idx="278" formatCode="General">
                  <c:v>2.7396500000000054E-3</c:v>
                </c:pt>
                <c:pt idx="279" formatCode="General">
                  <c:v>2.7496500000000054E-3</c:v>
                </c:pt>
                <c:pt idx="280" formatCode="General">
                  <c:v>2.7596500000000054E-3</c:v>
                </c:pt>
                <c:pt idx="281" formatCode="General">
                  <c:v>2.7696500000000054E-3</c:v>
                </c:pt>
                <c:pt idx="282" formatCode="General">
                  <c:v>2.7796500000000055E-3</c:v>
                </c:pt>
                <c:pt idx="283" formatCode="General">
                  <c:v>2.7896500000000055E-3</c:v>
                </c:pt>
                <c:pt idx="284" formatCode="General">
                  <c:v>2.7996500000000055E-3</c:v>
                </c:pt>
                <c:pt idx="285" formatCode="General">
                  <c:v>2.8096500000000055E-3</c:v>
                </c:pt>
                <c:pt idx="286" formatCode="General">
                  <c:v>2.8196500000000056E-3</c:v>
                </c:pt>
                <c:pt idx="287" formatCode="General">
                  <c:v>2.8296500000000056E-3</c:v>
                </c:pt>
                <c:pt idx="288" formatCode="General">
                  <c:v>2.8396500000000056E-3</c:v>
                </c:pt>
                <c:pt idx="289" formatCode="General">
                  <c:v>2.8496500000000057E-3</c:v>
                </c:pt>
                <c:pt idx="290" formatCode="General">
                  <c:v>2.8596500000000057E-3</c:v>
                </c:pt>
                <c:pt idx="291" formatCode="General">
                  <c:v>2.8696500000000057E-3</c:v>
                </c:pt>
                <c:pt idx="292" formatCode="General">
                  <c:v>2.8796500000000057E-3</c:v>
                </c:pt>
                <c:pt idx="293" formatCode="General">
                  <c:v>2.8896500000000058E-3</c:v>
                </c:pt>
                <c:pt idx="294" formatCode="General">
                  <c:v>2.8996500000000058E-3</c:v>
                </c:pt>
                <c:pt idx="295" formatCode="General">
                  <c:v>2.9096500000000058E-3</c:v>
                </c:pt>
                <c:pt idx="296" formatCode="General">
                  <c:v>2.9196500000000058E-3</c:v>
                </c:pt>
                <c:pt idx="297" formatCode="General">
                  <c:v>2.9296500000000059E-3</c:v>
                </c:pt>
                <c:pt idx="298" formatCode="General">
                  <c:v>2.9396500000000059E-3</c:v>
                </c:pt>
                <c:pt idx="299" formatCode="General">
                  <c:v>2.9496500000000059E-3</c:v>
                </c:pt>
                <c:pt idx="300" formatCode="General">
                  <c:v>2.9596500000000059E-3</c:v>
                </c:pt>
                <c:pt idx="301" formatCode="General">
                  <c:v>2.969650000000006E-3</c:v>
                </c:pt>
                <c:pt idx="302" formatCode="General">
                  <c:v>2.979650000000006E-3</c:v>
                </c:pt>
                <c:pt idx="303" formatCode="General">
                  <c:v>2.989650000000006E-3</c:v>
                </c:pt>
                <c:pt idx="304" formatCode="General">
                  <c:v>2.999650000000006E-3</c:v>
                </c:pt>
                <c:pt idx="305" formatCode="General">
                  <c:v>3.0096500000000061E-3</c:v>
                </c:pt>
                <c:pt idx="306" formatCode="General">
                  <c:v>3.0196500000000061E-3</c:v>
                </c:pt>
                <c:pt idx="307" formatCode="General">
                  <c:v>3.0296500000000061E-3</c:v>
                </c:pt>
                <c:pt idx="308" formatCode="General">
                  <c:v>3.0396500000000061E-3</c:v>
                </c:pt>
                <c:pt idx="309" formatCode="General">
                  <c:v>3.0496500000000062E-3</c:v>
                </c:pt>
                <c:pt idx="310" formatCode="General">
                  <c:v>3.0596500000000062E-3</c:v>
                </c:pt>
                <c:pt idx="311" formatCode="General">
                  <c:v>3.0696500000000062E-3</c:v>
                </c:pt>
                <c:pt idx="312" formatCode="General">
                  <c:v>3.0796500000000063E-3</c:v>
                </c:pt>
                <c:pt idx="313" formatCode="General">
                  <c:v>3.0896500000000063E-3</c:v>
                </c:pt>
                <c:pt idx="314" formatCode="General">
                  <c:v>3.0996500000000063E-3</c:v>
                </c:pt>
                <c:pt idx="315" formatCode="General">
                  <c:v>3.1096500000000063E-3</c:v>
                </c:pt>
                <c:pt idx="316" formatCode="General">
                  <c:v>3.1196500000000064E-3</c:v>
                </c:pt>
              </c:numCache>
            </c:numRef>
          </c:xVal>
          <c:yVal>
            <c:numRef>
              <c:f>'ECN10 - M  1hole - Ammonia'!$G$4:$G$395</c:f>
              <c:numCache>
                <c:formatCode>0.00E+00</c:formatCode>
                <c:ptCount val="392"/>
                <c:pt idx="0">
                  <c:v>6.1550826454487769E-6</c:v>
                </c:pt>
                <c:pt idx="1">
                  <c:v>6.1963502342761389E-6</c:v>
                </c:pt>
                <c:pt idx="2">
                  <c:v>4.7073339709293747E-6</c:v>
                </c:pt>
                <c:pt idx="3">
                  <c:v>1.3698927836875201E-6</c:v>
                </c:pt>
                <c:pt idx="4">
                  <c:v>8.7762868880992164E-6</c:v>
                </c:pt>
                <c:pt idx="5">
                  <c:v>5.791950606790761E-5</c:v>
                </c:pt>
                <c:pt idx="6">
                  <c:v>1.8552223980747466E-4</c:v>
                </c:pt>
                <c:pt idx="7">
                  <c:v>4.0029035703244233E-4</c:v>
                </c:pt>
                <c:pt idx="8">
                  <c:v>6.8961836730903705E-4</c:v>
                </c:pt>
                <c:pt idx="9">
                  <c:v>1.0303165081565571E-3</c:v>
                </c:pt>
                <c:pt idx="10">
                  <c:v>1.3663411232893081E-3</c:v>
                </c:pt>
                <c:pt idx="11">
                  <c:v>1.6278881386841153E-3</c:v>
                </c:pt>
                <c:pt idx="12">
                  <c:v>1.7965762389268074E-3</c:v>
                </c:pt>
                <c:pt idx="13">
                  <c:v>1.8900212179347809E-3</c:v>
                </c:pt>
                <c:pt idx="14">
                  <c:v>1.9160970277936052E-3</c:v>
                </c:pt>
                <c:pt idx="15">
                  <c:v>1.8953445954461318E-3</c:v>
                </c:pt>
                <c:pt idx="16">
                  <c:v>1.8569685719373257E-3</c:v>
                </c:pt>
                <c:pt idx="17">
                  <c:v>1.8147122067335144E-3</c:v>
                </c:pt>
                <c:pt idx="18">
                  <c:v>1.7748844596458565E-3</c:v>
                </c:pt>
                <c:pt idx="19">
                  <c:v>1.7456264794660937E-3</c:v>
                </c:pt>
                <c:pt idx="20">
                  <c:v>1.7305236385441469E-3</c:v>
                </c:pt>
                <c:pt idx="21">
                  <c:v>1.7342553562706311E-3</c:v>
                </c:pt>
                <c:pt idx="22">
                  <c:v>1.7544668280811591E-3</c:v>
                </c:pt>
                <c:pt idx="23">
                  <c:v>1.7762588598057715E-3</c:v>
                </c:pt>
                <c:pt idx="24">
                  <c:v>1.7906618854765855E-3</c:v>
                </c:pt>
                <c:pt idx="25">
                  <c:v>1.7998617161366262E-3</c:v>
                </c:pt>
                <c:pt idx="26">
                  <c:v>1.8057883397253225E-3</c:v>
                </c:pt>
                <c:pt idx="27">
                  <c:v>1.8078637902061965E-3</c:v>
                </c:pt>
                <c:pt idx="28">
                  <c:v>1.8104401767641439E-3</c:v>
                </c:pt>
                <c:pt idx="29">
                  <c:v>1.8191090632063765E-3</c:v>
                </c:pt>
                <c:pt idx="30">
                  <c:v>1.8322336153448479E-3</c:v>
                </c:pt>
                <c:pt idx="31">
                  <c:v>1.8448305735936611E-3</c:v>
                </c:pt>
                <c:pt idx="32">
                  <c:v>1.8557209817815046E-3</c:v>
                </c:pt>
                <c:pt idx="33">
                  <c:v>1.864513251329772E-3</c:v>
                </c:pt>
                <c:pt idx="34">
                  <c:v>1.8688172030596349E-3</c:v>
                </c:pt>
                <c:pt idx="35">
                  <c:v>1.8686912766183697E-3</c:v>
                </c:pt>
                <c:pt idx="36">
                  <c:v>1.8673683469348321E-3</c:v>
                </c:pt>
                <c:pt idx="37">
                  <c:v>1.8670644479175933E-3</c:v>
                </c:pt>
                <c:pt idx="38">
                  <c:v>1.8677061857510569E-3</c:v>
                </c:pt>
                <c:pt idx="39">
                  <c:v>1.8688512141019022E-3</c:v>
                </c:pt>
                <c:pt idx="40">
                  <c:v>1.8697954791733152E-3</c:v>
                </c:pt>
                <c:pt idx="41">
                  <c:v>1.8692003619238038E-3</c:v>
                </c:pt>
                <c:pt idx="42">
                  <c:v>1.8662992795459696E-3</c:v>
                </c:pt>
                <c:pt idx="43">
                  <c:v>1.8616008154925077E-3</c:v>
                </c:pt>
                <c:pt idx="44">
                  <c:v>1.8565474948887847E-3</c:v>
                </c:pt>
                <c:pt idx="45">
                  <c:v>1.853253249201915E-3</c:v>
                </c:pt>
                <c:pt idx="46">
                  <c:v>1.8531735961872452E-3</c:v>
                </c:pt>
                <c:pt idx="47">
                  <c:v>1.8555814841066114E-3</c:v>
                </c:pt>
                <c:pt idx="48">
                  <c:v>1.8586881479831247E-3</c:v>
                </c:pt>
                <c:pt idx="49">
                  <c:v>1.8612188417811294E-3</c:v>
                </c:pt>
                <c:pt idx="50">
                  <c:v>1.861562082807036E-3</c:v>
                </c:pt>
                <c:pt idx="51">
                  <c:v>1.8581296308320173E-3</c:v>
                </c:pt>
                <c:pt idx="52">
                  <c:v>1.8516927680423071E-3</c:v>
                </c:pt>
                <c:pt idx="53">
                  <c:v>1.8449030679327208E-3</c:v>
                </c:pt>
                <c:pt idx="54">
                  <c:v>1.839510735596932E-3</c:v>
                </c:pt>
                <c:pt idx="55">
                  <c:v>1.8361199102063343E-3</c:v>
                </c:pt>
                <c:pt idx="56">
                  <c:v>1.8353458186257149E-3</c:v>
                </c:pt>
                <c:pt idx="57">
                  <c:v>1.837110269348706E-3</c:v>
                </c:pt>
                <c:pt idx="58">
                  <c:v>1.8408189217369768E-3</c:v>
                </c:pt>
                <c:pt idx="59">
                  <c:v>1.8453401372069075E-3</c:v>
                </c:pt>
                <c:pt idx="60">
                  <c:v>1.8495526966309708E-3</c:v>
                </c:pt>
                <c:pt idx="61">
                  <c:v>1.8527860485021874E-3</c:v>
                </c:pt>
                <c:pt idx="62">
                  <c:v>1.8542820345265579E-3</c:v>
                </c:pt>
                <c:pt idx="63">
                  <c:v>1.8532343656060199E-3</c:v>
                </c:pt>
                <c:pt idx="64">
                  <c:v>1.8495215324501849E-3</c:v>
                </c:pt>
                <c:pt idx="65">
                  <c:v>1.8495215324501849E-3</c:v>
                </c:pt>
                <c:pt idx="66">
                  <c:v>1.8495215324501849E-3</c:v>
                </c:pt>
                <c:pt idx="67">
                  <c:v>1.8495215324501849E-3</c:v>
                </c:pt>
                <c:pt idx="68">
                  <c:v>1.8495215324501849E-3</c:v>
                </c:pt>
                <c:pt idx="69">
                  <c:v>1.8495215324501849E-3</c:v>
                </c:pt>
                <c:pt idx="70">
                  <c:v>1.8495215324501849E-3</c:v>
                </c:pt>
                <c:pt idx="71">
                  <c:v>1.8495215324501849E-3</c:v>
                </c:pt>
                <c:pt idx="72">
                  <c:v>1.8495215324501849E-3</c:v>
                </c:pt>
                <c:pt idx="73">
                  <c:v>1.8495215324501849E-3</c:v>
                </c:pt>
                <c:pt idx="74">
                  <c:v>1.8495215324501849E-3</c:v>
                </c:pt>
                <c:pt idx="75">
                  <c:v>1.8495215324501849E-3</c:v>
                </c:pt>
                <c:pt idx="76">
                  <c:v>1.8495215324501849E-3</c:v>
                </c:pt>
                <c:pt idx="77">
                  <c:v>1.8495215324501849E-3</c:v>
                </c:pt>
                <c:pt idx="78">
                  <c:v>1.8495215324501849E-3</c:v>
                </c:pt>
                <c:pt idx="79">
                  <c:v>1.8495215324501849E-3</c:v>
                </c:pt>
                <c:pt idx="80">
                  <c:v>1.8495215324501849E-3</c:v>
                </c:pt>
                <c:pt idx="81">
                  <c:v>1.8495215324501849E-3</c:v>
                </c:pt>
                <c:pt idx="82">
                  <c:v>1.8495215324501849E-3</c:v>
                </c:pt>
                <c:pt idx="83">
                  <c:v>1.8495215324501849E-3</c:v>
                </c:pt>
                <c:pt idx="84">
                  <c:v>1.8495215324501849E-3</c:v>
                </c:pt>
                <c:pt idx="85">
                  <c:v>1.8495215324501849E-3</c:v>
                </c:pt>
                <c:pt idx="86">
                  <c:v>1.8495215324501849E-3</c:v>
                </c:pt>
                <c:pt idx="87">
                  <c:v>1.8495215324501849E-3</c:v>
                </c:pt>
                <c:pt idx="88">
                  <c:v>1.8495215324501849E-3</c:v>
                </c:pt>
                <c:pt idx="89">
                  <c:v>1.8495215324501849E-3</c:v>
                </c:pt>
                <c:pt idx="90">
                  <c:v>1.8495215324501849E-3</c:v>
                </c:pt>
                <c:pt idx="91">
                  <c:v>1.8495215324501849E-3</c:v>
                </c:pt>
                <c:pt idx="92">
                  <c:v>1.8495215324501849E-3</c:v>
                </c:pt>
                <c:pt idx="93">
                  <c:v>1.8495215324501849E-3</c:v>
                </c:pt>
                <c:pt idx="94">
                  <c:v>1.8495215324501849E-3</c:v>
                </c:pt>
                <c:pt idx="95">
                  <c:v>1.8495215324501849E-3</c:v>
                </c:pt>
                <c:pt idx="96">
                  <c:v>1.8495215324501849E-3</c:v>
                </c:pt>
                <c:pt idx="97">
                  <c:v>1.8495215324501849E-3</c:v>
                </c:pt>
                <c:pt idx="98">
                  <c:v>1.8495215324501849E-3</c:v>
                </c:pt>
                <c:pt idx="99">
                  <c:v>1.8495215324501849E-3</c:v>
                </c:pt>
                <c:pt idx="100">
                  <c:v>1.8495215324501849E-3</c:v>
                </c:pt>
                <c:pt idx="101">
                  <c:v>1.8495215324501849E-3</c:v>
                </c:pt>
                <c:pt idx="102">
                  <c:v>1.8495215324501849E-3</c:v>
                </c:pt>
                <c:pt idx="103">
                  <c:v>1.8495215324501849E-3</c:v>
                </c:pt>
                <c:pt idx="104">
                  <c:v>1.8495215324501849E-3</c:v>
                </c:pt>
                <c:pt idx="105">
                  <c:v>1.8495215324501849E-3</c:v>
                </c:pt>
                <c:pt idx="106">
                  <c:v>1.8495215324501849E-3</c:v>
                </c:pt>
                <c:pt idx="107">
                  <c:v>1.8495215324501849E-3</c:v>
                </c:pt>
                <c:pt idx="108">
                  <c:v>1.8495215324501849E-3</c:v>
                </c:pt>
                <c:pt idx="109">
                  <c:v>1.8495215324501849E-3</c:v>
                </c:pt>
                <c:pt idx="110">
                  <c:v>1.8495215324501849E-3</c:v>
                </c:pt>
                <c:pt idx="111">
                  <c:v>1.8495215324501849E-3</c:v>
                </c:pt>
                <c:pt idx="112">
                  <c:v>1.8495215324501849E-3</c:v>
                </c:pt>
                <c:pt idx="113">
                  <c:v>1.8495215324501849E-3</c:v>
                </c:pt>
                <c:pt idx="114">
                  <c:v>1.8495215324501849E-3</c:v>
                </c:pt>
                <c:pt idx="115">
                  <c:v>1.8495215324501849E-3</c:v>
                </c:pt>
                <c:pt idx="116">
                  <c:v>1.8495215324501849E-3</c:v>
                </c:pt>
                <c:pt idx="117">
                  <c:v>1.8495215324501849E-3</c:v>
                </c:pt>
                <c:pt idx="118">
                  <c:v>1.8495215324501849E-3</c:v>
                </c:pt>
                <c:pt idx="119">
                  <c:v>1.8495215324501849E-3</c:v>
                </c:pt>
                <c:pt idx="120">
                  <c:v>1.8495215324501849E-3</c:v>
                </c:pt>
                <c:pt idx="121">
                  <c:v>1.8495215324501849E-3</c:v>
                </c:pt>
                <c:pt idx="122">
                  <c:v>1.8495215324501849E-3</c:v>
                </c:pt>
                <c:pt idx="123">
                  <c:v>1.8495215324501849E-3</c:v>
                </c:pt>
                <c:pt idx="124">
                  <c:v>1.8495215324501849E-3</c:v>
                </c:pt>
                <c:pt idx="125">
                  <c:v>1.8495215324501849E-3</c:v>
                </c:pt>
                <c:pt idx="126">
                  <c:v>1.8495215324501849E-3</c:v>
                </c:pt>
                <c:pt idx="127">
                  <c:v>1.8495215324501849E-3</c:v>
                </c:pt>
                <c:pt idx="128">
                  <c:v>1.8495215324501849E-3</c:v>
                </c:pt>
                <c:pt idx="129">
                  <c:v>1.8495215324501849E-3</c:v>
                </c:pt>
                <c:pt idx="130">
                  <c:v>1.8495215324501849E-3</c:v>
                </c:pt>
                <c:pt idx="131">
                  <c:v>1.8495215324501849E-3</c:v>
                </c:pt>
                <c:pt idx="132">
                  <c:v>1.8495215324501849E-3</c:v>
                </c:pt>
                <c:pt idx="133">
                  <c:v>1.8495215324501849E-3</c:v>
                </c:pt>
                <c:pt idx="134">
                  <c:v>1.8495215324501849E-3</c:v>
                </c:pt>
                <c:pt idx="135">
                  <c:v>1.8495215324501849E-3</c:v>
                </c:pt>
                <c:pt idx="136">
                  <c:v>1.8495215324501849E-3</c:v>
                </c:pt>
                <c:pt idx="137">
                  <c:v>1.8495215324501849E-3</c:v>
                </c:pt>
                <c:pt idx="138">
                  <c:v>1.8495215324501849E-3</c:v>
                </c:pt>
                <c:pt idx="139">
                  <c:v>1.8495215324501849E-3</c:v>
                </c:pt>
                <c:pt idx="140">
                  <c:v>1.8495215324501849E-3</c:v>
                </c:pt>
                <c:pt idx="141">
                  <c:v>1.8495215324501849E-3</c:v>
                </c:pt>
                <c:pt idx="142">
                  <c:v>1.8495215324501849E-3</c:v>
                </c:pt>
                <c:pt idx="143">
                  <c:v>1.8495215324501849E-3</c:v>
                </c:pt>
                <c:pt idx="144">
                  <c:v>1.8495215324501849E-3</c:v>
                </c:pt>
                <c:pt idx="145">
                  <c:v>1.8495215324501849E-3</c:v>
                </c:pt>
                <c:pt idx="146">
                  <c:v>1.8495215324501849E-3</c:v>
                </c:pt>
                <c:pt idx="147">
                  <c:v>1.8495215324501849E-3</c:v>
                </c:pt>
                <c:pt idx="148">
                  <c:v>1.8495215324501849E-3</c:v>
                </c:pt>
                <c:pt idx="149">
                  <c:v>1.8495215324501849E-3</c:v>
                </c:pt>
                <c:pt idx="150">
                  <c:v>1.8495215324501849E-3</c:v>
                </c:pt>
                <c:pt idx="151">
                  <c:v>1.8495215324501849E-3</c:v>
                </c:pt>
                <c:pt idx="152">
                  <c:v>1.8495215324501849E-3</c:v>
                </c:pt>
                <c:pt idx="153">
                  <c:v>1.8495215324501849E-3</c:v>
                </c:pt>
                <c:pt idx="154">
                  <c:v>1.8495215324501849E-3</c:v>
                </c:pt>
                <c:pt idx="155">
                  <c:v>1.8495215324501849E-3</c:v>
                </c:pt>
                <c:pt idx="156">
                  <c:v>1.8495215324501849E-3</c:v>
                </c:pt>
                <c:pt idx="157">
                  <c:v>1.8495215324501849E-3</c:v>
                </c:pt>
                <c:pt idx="158">
                  <c:v>1.8495215324501849E-3</c:v>
                </c:pt>
                <c:pt idx="159">
                  <c:v>1.8495215324501849E-3</c:v>
                </c:pt>
                <c:pt idx="160">
                  <c:v>1.8495215324501849E-3</c:v>
                </c:pt>
                <c:pt idx="161">
                  <c:v>1.8495215324501849E-3</c:v>
                </c:pt>
                <c:pt idx="162">
                  <c:v>1.8495215324501849E-3</c:v>
                </c:pt>
                <c:pt idx="163">
                  <c:v>1.8495215324501849E-3</c:v>
                </c:pt>
                <c:pt idx="164">
                  <c:v>1.8495215324501849E-3</c:v>
                </c:pt>
                <c:pt idx="165">
                  <c:v>1.8495215324501849E-3</c:v>
                </c:pt>
                <c:pt idx="166">
                  <c:v>1.8495215324501849E-3</c:v>
                </c:pt>
                <c:pt idx="167">
                  <c:v>1.8495215324501849E-3</c:v>
                </c:pt>
                <c:pt idx="168">
                  <c:v>1.8495215324501849E-3</c:v>
                </c:pt>
                <c:pt idx="169">
                  <c:v>1.8495215324501849E-3</c:v>
                </c:pt>
                <c:pt idx="170">
                  <c:v>1.8495215324501849E-3</c:v>
                </c:pt>
                <c:pt idx="171">
                  <c:v>1.8495215324501849E-3</c:v>
                </c:pt>
                <c:pt idx="172">
                  <c:v>1.8495215324501849E-3</c:v>
                </c:pt>
                <c:pt idx="173">
                  <c:v>1.8495215324501849E-3</c:v>
                </c:pt>
                <c:pt idx="174">
                  <c:v>1.8495215324501849E-3</c:v>
                </c:pt>
                <c:pt idx="175">
                  <c:v>1.8495215324501849E-3</c:v>
                </c:pt>
                <c:pt idx="176">
                  <c:v>1.8495215324501849E-3</c:v>
                </c:pt>
                <c:pt idx="177">
                  <c:v>1.8495215324501849E-3</c:v>
                </c:pt>
                <c:pt idx="178">
                  <c:v>1.8495215324501849E-3</c:v>
                </c:pt>
                <c:pt idx="179">
                  <c:v>1.8495215324501849E-3</c:v>
                </c:pt>
                <c:pt idx="180">
                  <c:v>1.8495215324501849E-3</c:v>
                </c:pt>
                <c:pt idx="181">
                  <c:v>1.8495215324501849E-3</c:v>
                </c:pt>
                <c:pt idx="182">
                  <c:v>1.8495215324501849E-3</c:v>
                </c:pt>
                <c:pt idx="183">
                  <c:v>1.8495215324501849E-3</c:v>
                </c:pt>
                <c:pt idx="184">
                  <c:v>1.8495215324501849E-3</c:v>
                </c:pt>
                <c:pt idx="185">
                  <c:v>1.8495215324501849E-3</c:v>
                </c:pt>
                <c:pt idx="186">
                  <c:v>1.8495215324501849E-3</c:v>
                </c:pt>
                <c:pt idx="187">
                  <c:v>1.8495215324501849E-3</c:v>
                </c:pt>
                <c:pt idx="188">
                  <c:v>1.8495215324501849E-3</c:v>
                </c:pt>
                <c:pt idx="189">
                  <c:v>1.8495215324501849E-3</c:v>
                </c:pt>
                <c:pt idx="190">
                  <c:v>1.8495215324501849E-3</c:v>
                </c:pt>
                <c:pt idx="191">
                  <c:v>1.8495215324501849E-3</c:v>
                </c:pt>
                <c:pt idx="192">
                  <c:v>1.8495215324501849E-3</c:v>
                </c:pt>
                <c:pt idx="193">
                  <c:v>1.8495215324501849E-3</c:v>
                </c:pt>
                <c:pt idx="194">
                  <c:v>1.8495215324501849E-3</c:v>
                </c:pt>
                <c:pt idx="195">
                  <c:v>1.8495215324501849E-3</c:v>
                </c:pt>
                <c:pt idx="196">
                  <c:v>1.8495215324501849E-3</c:v>
                </c:pt>
                <c:pt idx="197">
                  <c:v>1.8495215324501849E-3</c:v>
                </c:pt>
                <c:pt idx="198">
                  <c:v>1.8495215324501849E-3</c:v>
                </c:pt>
                <c:pt idx="199">
                  <c:v>1.8495215324501849E-3</c:v>
                </c:pt>
                <c:pt idx="200">
                  <c:v>1.8495215324501849E-3</c:v>
                </c:pt>
                <c:pt idx="201">
                  <c:v>1.8495215324501849E-3</c:v>
                </c:pt>
                <c:pt idx="202">
                  <c:v>1.8495215324501849E-3</c:v>
                </c:pt>
                <c:pt idx="203">
                  <c:v>1.8495215324501849E-3</c:v>
                </c:pt>
                <c:pt idx="204">
                  <c:v>1.8495215324501849E-3</c:v>
                </c:pt>
                <c:pt idx="205">
                  <c:v>1.8495215324501849E-3</c:v>
                </c:pt>
                <c:pt idx="206">
                  <c:v>1.8495215324501849E-3</c:v>
                </c:pt>
                <c:pt idx="207">
                  <c:v>1.8495215324501849E-3</c:v>
                </c:pt>
                <c:pt idx="208">
                  <c:v>1.8495215324501849E-3</c:v>
                </c:pt>
                <c:pt idx="209">
                  <c:v>1.8495215324501849E-3</c:v>
                </c:pt>
                <c:pt idx="210">
                  <c:v>1.8495215324501849E-3</c:v>
                </c:pt>
                <c:pt idx="211">
                  <c:v>1.8495215324501849E-3</c:v>
                </c:pt>
                <c:pt idx="212">
                  <c:v>1.8495215324501849E-3</c:v>
                </c:pt>
                <c:pt idx="213">
                  <c:v>1.8495215324501849E-3</c:v>
                </c:pt>
                <c:pt idx="214">
                  <c:v>1.8495215324501849E-3</c:v>
                </c:pt>
                <c:pt idx="215">
                  <c:v>1.8495215324501849E-3</c:v>
                </c:pt>
                <c:pt idx="216">
                  <c:v>1.8495215324501849E-3</c:v>
                </c:pt>
                <c:pt idx="217">
                  <c:v>1.8495215324501849E-3</c:v>
                </c:pt>
                <c:pt idx="218">
                  <c:v>1.8495215324501849E-3</c:v>
                </c:pt>
                <c:pt idx="219">
                  <c:v>1.8495215324501849E-3</c:v>
                </c:pt>
                <c:pt idx="220">
                  <c:v>1.8495215324501849E-3</c:v>
                </c:pt>
                <c:pt idx="221">
                  <c:v>1.8495215324501849E-3</c:v>
                </c:pt>
                <c:pt idx="222">
                  <c:v>1.8495215324501849E-3</c:v>
                </c:pt>
                <c:pt idx="223">
                  <c:v>1.8495215324501849E-3</c:v>
                </c:pt>
                <c:pt idx="224">
                  <c:v>1.8495215324501849E-3</c:v>
                </c:pt>
                <c:pt idx="225">
                  <c:v>1.8495215324501849E-3</c:v>
                </c:pt>
                <c:pt idx="226">
                  <c:v>1.8495215324501849E-3</c:v>
                </c:pt>
                <c:pt idx="227">
                  <c:v>1.8495215324501849E-3</c:v>
                </c:pt>
                <c:pt idx="228">
                  <c:v>1.8495215324501849E-3</c:v>
                </c:pt>
                <c:pt idx="229">
                  <c:v>1.8495215324501849E-3</c:v>
                </c:pt>
                <c:pt idx="230">
                  <c:v>1.8495215324501849E-3</c:v>
                </c:pt>
                <c:pt idx="231">
                  <c:v>1.8495215324501849E-3</c:v>
                </c:pt>
                <c:pt idx="232">
                  <c:v>1.8495215324501849E-3</c:v>
                </c:pt>
                <c:pt idx="233">
                  <c:v>1.8495215324501849E-3</c:v>
                </c:pt>
                <c:pt idx="234">
                  <c:v>1.8495215324501849E-3</c:v>
                </c:pt>
                <c:pt idx="235">
                  <c:v>1.8495215324501849E-3</c:v>
                </c:pt>
                <c:pt idx="236">
                  <c:v>1.8495215324501849E-3</c:v>
                </c:pt>
                <c:pt idx="237">
                  <c:v>1.8495215324501849E-3</c:v>
                </c:pt>
                <c:pt idx="238">
                  <c:v>1.8495215324501849E-3</c:v>
                </c:pt>
                <c:pt idx="239">
                  <c:v>1.8495215324501849E-3</c:v>
                </c:pt>
                <c:pt idx="240">
                  <c:v>1.8495215324501849E-3</c:v>
                </c:pt>
                <c:pt idx="241">
                  <c:v>1.8495215324501849E-3</c:v>
                </c:pt>
                <c:pt idx="242">
                  <c:v>1.8495215324501849E-3</c:v>
                </c:pt>
                <c:pt idx="243">
                  <c:v>1.8495215324501849E-3</c:v>
                </c:pt>
                <c:pt idx="244">
                  <c:v>1.8495215324501849E-3</c:v>
                </c:pt>
                <c:pt idx="245">
                  <c:v>1.8495215324501849E-3</c:v>
                </c:pt>
                <c:pt idx="246">
                  <c:v>1.8495215324501849E-3</c:v>
                </c:pt>
                <c:pt idx="247">
                  <c:v>1.8495215324501849E-3</c:v>
                </c:pt>
                <c:pt idx="248">
                  <c:v>1.8495215324501849E-3</c:v>
                </c:pt>
                <c:pt idx="249">
                  <c:v>1.8495215324501849E-3</c:v>
                </c:pt>
                <c:pt idx="250">
                  <c:v>1.8495215324501849E-3</c:v>
                </c:pt>
                <c:pt idx="251">
                  <c:v>1.8495215324501849E-3</c:v>
                </c:pt>
                <c:pt idx="252">
                  <c:v>1.8495215324501849E-3</c:v>
                </c:pt>
                <c:pt idx="253">
                  <c:v>1.8495215324501849E-3</c:v>
                </c:pt>
                <c:pt idx="254">
                  <c:v>1.8495215324501849E-3</c:v>
                </c:pt>
                <c:pt idx="255">
                  <c:v>1.8495215324501849E-3</c:v>
                </c:pt>
                <c:pt idx="256">
                  <c:v>1.8495215324501849E-3</c:v>
                </c:pt>
                <c:pt idx="257">
                  <c:v>1.8495215324501849E-3</c:v>
                </c:pt>
                <c:pt idx="258">
                  <c:v>1.8495215324501849E-3</c:v>
                </c:pt>
                <c:pt idx="259">
                  <c:v>1.8495215324501849E-3</c:v>
                </c:pt>
                <c:pt idx="260">
                  <c:v>1.8495215324501849E-3</c:v>
                </c:pt>
                <c:pt idx="261">
                  <c:v>1.8495215324501849E-3</c:v>
                </c:pt>
                <c:pt idx="262">
                  <c:v>1.8495215324501849E-3</c:v>
                </c:pt>
                <c:pt idx="263">
                  <c:v>1.8495215324501849E-3</c:v>
                </c:pt>
                <c:pt idx="264">
                  <c:v>1.8495215324501849E-3</c:v>
                </c:pt>
                <c:pt idx="265">
                  <c:v>1.8438673501611133E-3</c:v>
                </c:pt>
                <c:pt idx="266">
                  <c:v>1.8371126044956845E-3</c:v>
                </c:pt>
                <c:pt idx="267">
                  <c:v>1.8303358179221462E-3</c:v>
                </c:pt>
                <c:pt idx="268">
                  <c:v>1.8233283343777127E-3</c:v>
                </c:pt>
                <c:pt idx="269">
                  <c:v>1.8148180166461816E-3</c:v>
                </c:pt>
                <c:pt idx="270">
                  <c:v>1.8038168977960642E-3</c:v>
                </c:pt>
                <c:pt idx="271">
                  <c:v>1.7889084968756037E-3</c:v>
                </c:pt>
                <c:pt idx="272">
                  <c:v>1.7675294526319574E-3</c:v>
                </c:pt>
                <c:pt idx="273">
                  <c:v>1.7375514763967386E-3</c:v>
                </c:pt>
                <c:pt idx="274">
                  <c:v>1.6975207493950641E-3</c:v>
                </c:pt>
                <c:pt idx="275">
                  <c:v>1.6427595652936475E-3</c:v>
                </c:pt>
                <c:pt idx="276">
                  <c:v>1.5617310844825963E-3</c:v>
                </c:pt>
                <c:pt idx="277">
                  <c:v>1.4385665914205703E-3</c:v>
                </c:pt>
                <c:pt idx="278">
                  <c:v>1.264933752005016E-3</c:v>
                </c:pt>
                <c:pt idx="279">
                  <c:v>1.047581974839154E-3</c:v>
                </c:pt>
                <c:pt idx="280">
                  <c:v>7.9920220027085973E-4</c:v>
                </c:pt>
                <c:pt idx="281">
                  <c:v>5.4638165134188621E-4</c:v>
                </c:pt>
                <c:pt idx="282">
                  <c:v>3.2745950294318926E-4</c:v>
                </c:pt>
                <c:pt idx="283">
                  <c:v>1.6918709022909289E-4</c:v>
                </c:pt>
                <c:pt idx="284">
                  <c:v>6.7558400585784805E-5</c:v>
                </c:pt>
                <c:pt idx="285">
                  <c:v>1.5738516165683323E-5</c:v>
                </c:pt>
                <c:pt idx="286">
                  <c:v>-2.4578096496561066E-8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47C8-4DFA-A254-229767732F2D}"/>
            </c:ext>
          </c:extLst>
        </c:ser>
        <c:ser>
          <c:idx val="3"/>
          <c:order val="7"/>
          <c:tx>
            <c:strRef>
              <c:f>'ECN10 - M  1hole - Ammonia'!$F$2</c:f>
              <c:strCache>
                <c:ptCount val="1"/>
                <c:pt idx="0">
                  <c:v>150-0.5</c:v>
                </c:pt>
              </c:strCache>
            </c:strRef>
          </c:tx>
          <c:spPr>
            <a:ln w="12700" cap="rnd">
              <a:solidFill>
                <a:srgbClr val="00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'ECN10 - M  1hole - Ammonia'!$A$4:$A$395</c:f>
              <c:numCache>
                <c:formatCode>0.00E+00</c:formatCode>
                <c:ptCount val="392"/>
                <c:pt idx="0">
                  <c:v>-4.0349999999999998E-5</c:v>
                </c:pt>
                <c:pt idx="1">
                  <c:v>-3.0349999999999999E-5</c:v>
                </c:pt>
                <c:pt idx="2">
                  <c:v>-2.035E-5</c:v>
                </c:pt>
                <c:pt idx="3">
                  <c:v>-1.0349999999999999E-5</c:v>
                </c:pt>
                <c:pt idx="4">
                  <c:v>-3.5000000000000099E-7</c:v>
                </c:pt>
                <c:pt idx="5">
                  <c:v>9.6499999999999906E-6</c:v>
                </c:pt>
                <c:pt idx="6">
                  <c:v>1.9649999999999902E-5</c:v>
                </c:pt>
                <c:pt idx="7">
                  <c:v>2.9649999999999901E-5</c:v>
                </c:pt>
                <c:pt idx="8">
                  <c:v>3.96499999999999E-5</c:v>
                </c:pt>
                <c:pt idx="9">
                  <c:v>4.9649999999999899E-5</c:v>
                </c:pt>
                <c:pt idx="10">
                  <c:v>5.9649999999999898E-5</c:v>
                </c:pt>
                <c:pt idx="11">
                  <c:v>6.9649999999999904E-5</c:v>
                </c:pt>
                <c:pt idx="12">
                  <c:v>7.9649999999999903E-5</c:v>
                </c:pt>
                <c:pt idx="13">
                  <c:v>8.9649999999999902E-5</c:v>
                </c:pt>
                <c:pt idx="14">
                  <c:v>9.9649999999999901E-5</c:v>
                </c:pt>
                <c:pt idx="15" formatCode="General">
                  <c:v>1.0964999999999901E-4</c:v>
                </c:pt>
                <c:pt idx="16" formatCode="General">
                  <c:v>1.1964999999999901E-4</c:v>
                </c:pt>
                <c:pt idx="17" formatCode="General">
                  <c:v>1.29649999999999E-4</c:v>
                </c:pt>
                <c:pt idx="18" formatCode="General">
                  <c:v>1.39649999999999E-4</c:v>
                </c:pt>
                <c:pt idx="19" formatCode="General">
                  <c:v>1.49649999999999E-4</c:v>
                </c:pt>
                <c:pt idx="20" formatCode="General">
                  <c:v>1.59649999999999E-4</c:v>
                </c:pt>
                <c:pt idx="21" formatCode="General">
                  <c:v>1.69649999999999E-4</c:v>
                </c:pt>
                <c:pt idx="22" formatCode="General">
                  <c:v>1.79649999999999E-4</c:v>
                </c:pt>
                <c:pt idx="23" formatCode="General">
                  <c:v>1.89649999999999E-4</c:v>
                </c:pt>
                <c:pt idx="24" formatCode="General">
                  <c:v>1.99649999999999E-4</c:v>
                </c:pt>
                <c:pt idx="25" formatCode="General">
                  <c:v>2.0965E-4</c:v>
                </c:pt>
                <c:pt idx="26" formatCode="General">
                  <c:v>2.19649999999999E-4</c:v>
                </c:pt>
                <c:pt idx="27" formatCode="General">
                  <c:v>2.29649999999999E-4</c:v>
                </c:pt>
                <c:pt idx="28" formatCode="General">
                  <c:v>2.3964999999999899E-4</c:v>
                </c:pt>
                <c:pt idx="29" formatCode="General">
                  <c:v>2.4965000000000002E-4</c:v>
                </c:pt>
                <c:pt idx="30" formatCode="General">
                  <c:v>2.5965E-4</c:v>
                </c:pt>
                <c:pt idx="31" formatCode="General">
                  <c:v>2.6964999999999899E-4</c:v>
                </c:pt>
                <c:pt idx="32" formatCode="General">
                  <c:v>2.7964999999999999E-4</c:v>
                </c:pt>
                <c:pt idx="33" formatCode="General">
                  <c:v>2.8965000000000002E-4</c:v>
                </c:pt>
                <c:pt idx="34" formatCode="General">
                  <c:v>2.9964999999999999E-4</c:v>
                </c:pt>
                <c:pt idx="35" formatCode="General">
                  <c:v>3.0964999999999899E-4</c:v>
                </c:pt>
                <c:pt idx="36" formatCode="General">
                  <c:v>3.1964999999999999E-4</c:v>
                </c:pt>
                <c:pt idx="37" formatCode="General">
                  <c:v>3.2965000000000002E-4</c:v>
                </c:pt>
                <c:pt idx="38" formatCode="General">
                  <c:v>3.3964999999999999E-4</c:v>
                </c:pt>
                <c:pt idx="39" formatCode="General">
                  <c:v>3.4964999999999899E-4</c:v>
                </c:pt>
                <c:pt idx="40" formatCode="General">
                  <c:v>3.5964999999999999E-4</c:v>
                </c:pt>
                <c:pt idx="41" formatCode="General">
                  <c:v>3.6965000000000001E-4</c:v>
                </c:pt>
                <c:pt idx="42" formatCode="General">
                  <c:v>3.7964999999999999E-4</c:v>
                </c:pt>
                <c:pt idx="43" formatCode="General">
                  <c:v>3.8964999999999898E-4</c:v>
                </c:pt>
                <c:pt idx="44" formatCode="General">
                  <c:v>3.9964999999999998E-4</c:v>
                </c:pt>
                <c:pt idx="45" formatCode="General">
                  <c:v>4.0965000000000001E-4</c:v>
                </c:pt>
                <c:pt idx="46" formatCode="General">
                  <c:v>4.1964999999999998E-4</c:v>
                </c:pt>
                <c:pt idx="47" formatCode="General">
                  <c:v>4.2964999999999898E-4</c:v>
                </c:pt>
                <c:pt idx="48" formatCode="General">
                  <c:v>4.3964999999999998E-4</c:v>
                </c:pt>
                <c:pt idx="49" formatCode="General">
                  <c:v>4.4965000000000001E-4</c:v>
                </c:pt>
                <c:pt idx="50" formatCode="General">
                  <c:v>4.5964999999999998E-4</c:v>
                </c:pt>
                <c:pt idx="51" formatCode="General">
                  <c:v>4.6964999999999897E-4</c:v>
                </c:pt>
                <c:pt idx="52" formatCode="General">
                  <c:v>4.7964999999999998E-4</c:v>
                </c:pt>
                <c:pt idx="53" formatCode="General">
                  <c:v>4.8965E-4</c:v>
                </c:pt>
                <c:pt idx="54" formatCode="General">
                  <c:v>4.9964999999999905E-4</c:v>
                </c:pt>
                <c:pt idx="55" formatCode="General">
                  <c:v>5.0964999999999995E-4</c:v>
                </c:pt>
                <c:pt idx="56" formatCode="General">
                  <c:v>5.1964999999999997E-4</c:v>
                </c:pt>
                <c:pt idx="57" formatCode="General">
                  <c:v>5.2965E-4</c:v>
                </c:pt>
                <c:pt idx="58" formatCode="General">
                  <c:v>5.3965000000000003E-4</c:v>
                </c:pt>
                <c:pt idx="59" formatCode="General">
                  <c:v>5.4964999999999897E-4</c:v>
                </c:pt>
                <c:pt idx="60" formatCode="General">
                  <c:v>5.5964999999999997E-4</c:v>
                </c:pt>
                <c:pt idx="61" formatCode="General">
                  <c:v>5.6965E-4</c:v>
                </c:pt>
                <c:pt idx="62" formatCode="General">
                  <c:v>5.7964999999999905E-4</c:v>
                </c:pt>
                <c:pt idx="63" formatCode="General">
                  <c:v>5.8964999999999896E-4</c:v>
                </c:pt>
                <c:pt idx="64" formatCode="General">
                  <c:v>5.9964999999999997E-4</c:v>
                </c:pt>
                <c:pt idx="65" formatCode="General">
                  <c:v>6.0964999999999999E-4</c:v>
                </c:pt>
                <c:pt idx="66" formatCode="General">
                  <c:v>6.1965000000000002E-4</c:v>
                </c:pt>
                <c:pt idx="67" formatCode="General">
                  <c:v>6.2965000000000004E-4</c:v>
                </c:pt>
                <c:pt idx="68" formatCode="General">
                  <c:v>6.3965000000000007E-4</c:v>
                </c:pt>
                <c:pt idx="69" formatCode="General">
                  <c:v>6.496500000000001E-4</c:v>
                </c:pt>
                <c:pt idx="70" formatCode="General">
                  <c:v>6.5965000000000012E-4</c:v>
                </c:pt>
                <c:pt idx="71" formatCode="General">
                  <c:v>6.6965000000000015E-4</c:v>
                </c:pt>
                <c:pt idx="72" formatCode="General">
                  <c:v>6.7965000000000018E-4</c:v>
                </c:pt>
                <c:pt idx="73" formatCode="General">
                  <c:v>6.896500000000002E-4</c:v>
                </c:pt>
                <c:pt idx="74" formatCode="General">
                  <c:v>6.9965000000000023E-4</c:v>
                </c:pt>
                <c:pt idx="75" formatCode="General">
                  <c:v>7.0965000000000025E-4</c:v>
                </c:pt>
                <c:pt idx="76" formatCode="General">
                  <c:v>7.1965000000000028E-4</c:v>
                </c:pt>
                <c:pt idx="77" formatCode="General">
                  <c:v>7.2965000000000031E-4</c:v>
                </c:pt>
                <c:pt idx="78" formatCode="General">
                  <c:v>7.3965000000000033E-4</c:v>
                </c:pt>
                <c:pt idx="79" formatCode="General">
                  <c:v>7.4965000000000036E-4</c:v>
                </c:pt>
                <c:pt idx="80" formatCode="General">
                  <c:v>7.5965000000000039E-4</c:v>
                </c:pt>
                <c:pt idx="81" formatCode="General">
                  <c:v>7.6965000000000041E-4</c:v>
                </c:pt>
                <c:pt idx="82" formatCode="General">
                  <c:v>7.7965000000000044E-4</c:v>
                </c:pt>
                <c:pt idx="83" formatCode="General">
                  <c:v>7.8965000000000046E-4</c:v>
                </c:pt>
                <c:pt idx="84" formatCode="General">
                  <c:v>7.9965000000000049E-4</c:v>
                </c:pt>
                <c:pt idx="85" formatCode="General">
                  <c:v>8.0965000000000052E-4</c:v>
                </c:pt>
                <c:pt idx="86" formatCode="General">
                  <c:v>8.1965000000000054E-4</c:v>
                </c:pt>
                <c:pt idx="87" formatCode="General">
                  <c:v>8.2965000000000057E-4</c:v>
                </c:pt>
                <c:pt idx="88" formatCode="General">
                  <c:v>8.396500000000006E-4</c:v>
                </c:pt>
                <c:pt idx="89" formatCode="General">
                  <c:v>8.4965000000000062E-4</c:v>
                </c:pt>
                <c:pt idx="90" formatCode="General">
                  <c:v>8.5965000000000065E-4</c:v>
                </c:pt>
                <c:pt idx="91" formatCode="General">
                  <c:v>8.6965000000000067E-4</c:v>
                </c:pt>
                <c:pt idx="92" formatCode="General">
                  <c:v>8.796500000000007E-4</c:v>
                </c:pt>
                <c:pt idx="93" formatCode="General">
                  <c:v>8.8965000000000073E-4</c:v>
                </c:pt>
                <c:pt idx="94" formatCode="General">
                  <c:v>8.9965000000000075E-4</c:v>
                </c:pt>
                <c:pt idx="95" formatCode="General">
                  <c:v>9.0965000000000078E-4</c:v>
                </c:pt>
                <c:pt idx="96" formatCode="General">
                  <c:v>9.1965000000000081E-4</c:v>
                </c:pt>
                <c:pt idx="97" formatCode="General">
                  <c:v>9.2965000000000083E-4</c:v>
                </c:pt>
                <c:pt idx="98" formatCode="General">
                  <c:v>9.3965000000000086E-4</c:v>
                </c:pt>
                <c:pt idx="99" formatCode="General">
                  <c:v>9.4965000000000088E-4</c:v>
                </c:pt>
                <c:pt idx="100" formatCode="General">
                  <c:v>9.5965000000000091E-4</c:v>
                </c:pt>
                <c:pt idx="101" formatCode="General">
                  <c:v>9.6965000000000094E-4</c:v>
                </c:pt>
                <c:pt idx="102" formatCode="General">
                  <c:v>9.7965000000000096E-4</c:v>
                </c:pt>
                <c:pt idx="103" formatCode="General">
                  <c:v>9.8965000000000099E-4</c:v>
                </c:pt>
                <c:pt idx="104" formatCode="General">
                  <c:v>9.9965000000000102E-4</c:v>
                </c:pt>
                <c:pt idx="105" formatCode="General">
                  <c:v>1.009650000000001E-3</c:v>
                </c:pt>
                <c:pt idx="106" formatCode="General">
                  <c:v>1.0196500000000011E-3</c:v>
                </c:pt>
                <c:pt idx="107" formatCode="General">
                  <c:v>1.0296500000000011E-3</c:v>
                </c:pt>
                <c:pt idx="108" formatCode="General">
                  <c:v>1.0396500000000011E-3</c:v>
                </c:pt>
                <c:pt idx="109" formatCode="General">
                  <c:v>1.0496500000000011E-3</c:v>
                </c:pt>
                <c:pt idx="110" formatCode="General">
                  <c:v>1.0596500000000012E-3</c:v>
                </c:pt>
                <c:pt idx="111" formatCode="General">
                  <c:v>1.0696500000000012E-3</c:v>
                </c:pt>
                <c:pt idx="112" formatCode="General">
                  <c:v>1.0796500000000012E-3</c:v>
                </c:pt>
                <c:pt idx="113" formatCode="General">
                  <c:v>1.0896500000000013E-3</c:v>
                </c:pt>
                <c:pt idx="114" formatCode="General">
                  <c:v>1.0996500000000013E-3</c:v>
                </c:pt>
                <c:pt idx="115" formatCode="General">
                  <c:v>1.1096500000000013E-3</c:v>
                </c:pt>
                <c:pt idx="116" formatCode="General">
                  <c:v>1.1196500000000013E-3</c:v>
                </c:pt>
                <c:pt idx="117" formatCode="General">
                  <c:v>1.1296500000000014E-3</c:v>
                </c:pt>
                <c:pt idx="118" formatCode="General">
                  <c:v>1.1396500000000014E-3</c:v>
                </c:pt>
                <c:pt idx="119" formatCode="General">
                  <c:v>1.1496500000000014E-3</c:v>
                </c:pt>
                <c:pt idx="120" formatCode="General">
                  <c:v>1.1596500000000014E-3</c:v>
                </c:pt>
                <c:pt idx="121" formatCode="General">
                  <c:v>1.1696500000000015E-3</c:v>
                </c:pt>
                <c:pt idx="122" formatCode="General">
                  <c:v>1.1796500000000015E-3</c:v>
                </c:pt>
                <c:pt idx="123" formatCode="General">
                  <c:v>1.1896500000000015E-3</c:v>
                </c:pt>
                <c:pt idx="124" formatCode="General">
                  <c:v>1.1996500000000015E-3</c:v>
                </c:pt>
                <c:pt idx="125" formatCode="General">
                  <c:v>1.2096500000000016E-3</c:v>
                </c:pt>
                <c:pt idx="126" formatCode="General">
                  <c:v>1.2196500000000016E-3</c:v>
                </c:pt>
                <c:pt idx="127" formatCode="General">
                  <c:v>1.2296500000000016E-3</c:v>
                </c:pt>
                <c:pt idx="128" formatCode="General">
                  <c:v>1.2396500000000016E-3</c:v>
                </c:pt>
                <c:pt idx="129" formatCode="General">
                  <c:v>1.2496500000000017E-3</c:v>
                </c:pt>
                <c:pt idx="130" formatCode="General">
                  <c:v>1.2596500000000017E-3</c:v>
                </c:pt>
                <c:pt idx="131" formatCode="General">
                  <c:v>1.2696500000000017E-3</c:v>
                </c:pt>
                <c:pt idx="132" formatCode="General">
                  <c:v>1.2796500000000017E-3</c:v>
                </c:pt>
                <c:pt idx="133" formatCode="General">
                  <c:v>1.2896500000000018E-3</c:v>
                </c:pt>
                <c:pt idx="134" formatCode="General">
                  <c:v>1.2996500000000018E-3</c:v>
                </c:pt>
                <c:pt idx="135" formatCode="General">
                  <c:v>1.3096500000000018E-3</c:v>
                </c:pt>
                <c:pt idx="136" formatCode="General">
                  <c:v>1.3196500000000019E-3</c:v>
                </c:pt>
                <c:pt idx="137" formatCode="General">
                  <c:v>1.3296500000000019E-3</c:v>
                </c:pt>
                <c:pt idx="138" formatCode="General">
                  <c:v>1.3396500000000019E-3</c:v>
                </c:pt>
                <c:pt idx="139" formatCode="General">
                  <c:v>1.3496500000000019E-3</c:v>
                </c:pt>
                <c:pt idx="140" formatCode="General">
                  <c:v>1.359650000000002E-3</c:v>
                </c:pt>
                <c:pt idx="141" formatCode="General">
                  <c:v>1.369650000000002E-3</c:v>
                </c:pt>
                <c:pt idx="142" formatCode="General">
                  <c:v>1.379650000000002E-3</c:v>
                </c:pt>
                <c:pt idx="143" formatCode="General">
                  <c:v>1.389650000000002E-3</c:v>
                </c:pt>
                <c:pt idx="144" formatCode="General">
                  <c:v>1.3996500000000021E-3</c:v>
                </c:pt>
                <c:pt idx="145" formatCode="General">
                  <c:v>1.4096500000000021E-3</c:v>
                </c:pt>
                <c:pt idx="146" formatCode="General">
                  <c:v>1.4196500000000021E-3</c:v>
                </c:pt>
                <c:pt idx="147" formatCode="General">
                  <c:v>1.4296500000000021E-3</c:v>
                </c:pt>
                <c:pt idx="148" formatCode="General">
                  <c:v>1.4396500000000022E-3</c:v>
                </c:pt>
                <c:pt idx="149" formatCode="General">
                  <c:v>1.4496500000000022E-3</c:v>
                </c:pt>
                <c:pt idx="150" formatCode="General">
                  <c:v>1.4596500000000022E-3</c:v>
                </c:pt>
                <c:pt idx="151" formatCode="General">
                  <c:v>1.4696500000000022E-3</c:v>
                </c:pt>
                <c:pt idx="152" formatCode="General">
                  <c:v>1.4796500000000023E-3</c:v>
                </c:pt>
                <c:pt idx="153" formatCode="General">
                  <c:v>1.4896500000000023E-3</c:v>
                </c:pt>
                <c:pt idx="154" formatCode="General">
                  <c:v>1.4996500000000023E-3</c:v>
                </c:pt>
                <c:pt idx="155" formatCode="General">
                  <c:v>1.5096500000000024E-3</c:v>
                </c:pt>
                <c:pt idx="156" formatCode="General">
                  <c:v>1.5196500000000024E-3</c:v>
                </c:pt>
                <c:pt idx="157" formatCode="General">
                  <c:v>1.5296500000000024E-3</c:v>
                </c:pt>
                <c:pt idx="158" formatCode="General">
                  <c:v>1.5396500000000024E-3</c:v>
                </c:pt>
                <c:pt idx="159" formatCode="General">
                  <c:v>1.5496500000000025E-3</c:v>
                </c:pt>
                <c:pt idx="160" formatCode="General">
                  <c:v>1.5596500000000025E-3</c:v>
                </c:pt>
                <c:pt idx="161" formatCode="General">
                  <c:v>1.5696500000000025E-3</c:v>
                </c:pt>
                <c:pt idx="162" formatCode="General">
                  <c:v>1.5796500000000025E-3</c:v>
                </c:pt>
                <c:pt idx="163" formatCode="General">
                  <c:v>1.5896500000000026E-3</c:v>
                </c:pt>
                <c:pt idx="164" formatCode="General">
                  <c:v>1.5996500000000026E-3</c:v>
                </c:pt>
                <c:pt idx="165" formatCode="General">
                  <c:v>1.6096500000000026E-3</c:v>
                </c:pt>
                <c:pt idx="166" formatCode="General">
                  <c:v>1.6196500000000026E-3</c:v>
                </c:pt>
                <c:pt idx="167" formatCode="General">
                  <c:v>1.6296500000000027E-3</c:v>
                </c:pt>
                <c:pt idx="168" formatCode="General">
                  <c:v>1.6396500000000027E-3</c:v>
                </c:pt>
                <c:pt idx="169" formatCode="General">
                  <c:v>1.6496500000000027E-3</c:v>
                </c:pt>
                <c:pt idx="170" formatCode="General">
                  <c:v>1.6596500000000027E-3</c:v>
                </c:pt>
                <c:pt idx="171" formatCode="General">
                  <c:v>1.6696500000000028E-3</c:v>
                </c:pt>
                <c:pt idx="172" formatCode="General">
                  <c:v>1.6796500000000028E-3</c:v>
                </c:pt>
                <c:pt idx="173" formatCode="General">
                  <c:v>1.6896500000000028E-3</c:v>
                </c:pt>
                <c:pt idx="174" formatCode="General">
                  <c:v>1.6996500000000029E-3</c:v>
                </c:pt>
                <c:pt idx="175" formatCode="General">
                  <c:v>1.7096500000000029E-3</c:v>
                </c:pt>
                <c:pt idx="176" formatCode="General">
                  <c:v>1.7196500000000029E-3</c:v>
                </c:pt>
                <c:pt idx="177" formatCode="General">
                  <c:v>1.7296500000000029E-3</c:v>
                </c:pt>
                <c:pt idx="178" formatCode="General">
                  <c:v>1.739650000000003E-3</c:v>
                </c:pt>
                <c:pt idx="179" formatCode="General">
                  <c:v>1.749650000000003E-3</c:v>
                </c:pt>
                <c:pt idx="180" formatCode="General">
                  <c:v>1.759650000000003E-3</c:v>
                </c:pt>
                <c:pt idx="181" formatCode="General">
                  <c:v>1.769650000000003E-3</c:v>
                </c:pt>
                <c:pt idx="182" formatCode="General">
                  <c:v>1.7796500000000031E-3</c:v>
                </c:pt>
                <c:pt idx="183" formatCode="General">
                  <c:v>1.7896500000000031E-3</c:v>
                </c:pt>
                <c:pt idx="184" formatCode="General">
                  <c:v>1.7996500000000031E-3</c:v>
                </c:pt>
                <c:pt idx="185" formatCode="General">
                  <c:v>1.8096500000000031E-3</c:v>
                </c:pt>
                <c:pt idx="186" formatCode="General">
                  <c:v>1.8196500000000032E-3</c:v>
                </c:pt>
                <c:pt idx="187" formatCode="General">
                  <c:v>1.8296500000000032E-3</c:v>
                </c:pt>
                <c:pt idx="188" formatCode="General">
                  <c:v>1.8396500000000032E-3</c:v>
                </c:pt>
                <c:pt idx="189" formatCode="General">
                  <c:v>1.8496500000000032E-3</c:v>
                </c:pt>
                <c:pt idx="190" formatCode="General">
                  <c:v>1.8596500000000033E-3</c:v>
                </c:pt>
                <c:pt idx="191" formatCode="General">
                  <c:v>1.8696500000000033E-3</c:v>
                </c:pt>
                <c:pt idx="192" formatCode="General">
                  <c:v>1.8796500000000033E-3</c:v>
                </c:pt>
                <c:pt idx="193" formatCode="General">
                  <c:v>1.8896500000000033E-3</c:v>
                </c:pt>
                <c:pt idx="194" formatCode="General">
                  <c:v>1.8996500000000034E-3</c:v>
                </c:pt>
                <c:pt idx="195" formatCode="General">
                  <c:v>1.9096500000000034E-3</c:v>
                </c:pt>
                <c:pt idx="196" formatCode="General">
                  <c:v>1.9196500000000034E-3</c:v>
                </c:pt>
                <c:pt idx="197" formatCode="General">
                  <c:v>1.9296500000000035E-3</c:v>
                </c:pt>
                <c:pt idx="198" formatCode="General">
                  <c:v>1.9396500000000035E-3</c:v>
                </c:pt>
                <c:pt idx="199" formatCode="General">
                  <c:v>1.9496500000000035E-3</c:v>
                </c:pt>
                <c:pt idx="200" formatCode="General">
                  <c:v>1.9596500000000033E-3</c:v>
                </c:pt>
                <c:pt idx="201" formatCode="General">
                  <c:v>1.9696500000000033E-3</c:v>
                </c:pt>
                <c:pt idx="202" formatCode="General">
                  <c:v>1.9796500000000034E-3</c:v>
                </c:pt>
                <c:pt idx="203" formatCode="General">
                  <c:v>1.9896500000000034E-3</c:v>
                </c:pt>
                <c:pt idx="204" formatCode="General">
                  <c:v>1.9996500000000034E-3</c:v>
                </c:pt>
                <c:pt idx="205" formatCode="General">
                  <c:v>2.0096500000000034E-3</c:v>
                </c:pt>
                <c:pt idx="206" formatCode="General">
                  <c:v>2.0196500000000035E-3</c:v>
                </c:pt>
                <c:pt idx="207" formatCode="General">
                  <c:v>2.0296500000000035E-3</c:v>
                </c:pt>
                <c:pt idx="208" formatCode="General">
                  <c:v>2.0396500000000035E-3</c:v>
                </c:pt>
                <c:pt idx="209" formatCode="General">
                  <c:v>2.0496500000000036E-3</c:v>
                </c:pt>
                <c:pt idx="210" formatCode="General">
                  <c:v>2.0596500000000036E-3</c:v>
                </c:pt>
                <c:pt idx="211" formatCode="General">
                  <c:v>2.0696500000000036E-3</c:v>
                </c:pt>
                <c:pt idx="212" formatCode="General">
                  <c:v>2.0796500000000036E-3</c:v>
                </c:pt>
                <c:pt idx="213" formatCode="General">
                  <c:v>2.0896500000000037E-3</c:v>
                </c:pt>
                <c:pt idx="214" formatCode="General">
                  <c:v>2.0996500000000037E-3</c:v>
                </c:pt>
                <c:pt idx="215" formatCode="General">
                  <c:v>2.1096500000000037E-3</c:v>
                </c:pt>
                <c:pt idx="216" formatCode="General">
                  <c:v>2.1196500000000037E-3</c:v>
                </c:pt>
                <c:pt idx="217" formatCode="General">
                  <c:v>2.1296500000000038E-3</c:v>
                </c:pt>
                <c:pt idx="218" formatCode="General">
                  <c:v>2.1396500000000038E-3</c:v>
                </c:pt>
                <c:pt idx="219" formatCode="General">
                  <c:v>2.1496500000000038E-3</c:v>
                </c:pt>
                <c:pt idx="220" formatCode="General">
                  <c:v>2.1596500000000038E-3</c:v>
                </c:pt>
                <c:pt idx="221" formatCode="General">
                  <c:v>2.1696500000000039E-3</c:v>
                </c:pt>
                <c:pt idx="222" formatCode="General">
                  <c:v>2.1796500000000039E-3</c:v>
                </c:pt>
                <c:pt idx="223" formatCode="General">
                  <c:v>2.1896500000000039E-3</c:v>
                </c:pt>
                <c:pt idx="224" formatCode="General">
                  <c:v>2.1996500000000039E-3</c:v>
                </c:pt>
                <c:pt idx="225" formatCode="General">
                  <c:v>2.209650000000004E-3</c:v>
                </c:pt>
                <c:pt idx="226" formatCode="General">
                  <c:v>2.219650000000004E-3</c:v>
                </c:pt>
                <c:pt idx="227" formatCode="General">
                  <c:v>2.229650000000004E-3</c:v>
                </c:pt>
                <c:pt idx="228" formatCode="General">
                  <c:v>2.2396500000000041E-3</c:v>
                </c:pt>
                <c:pt idx="229" formatCode="General">
                  <c:v>2.2496500000000041E-3</c:v>
                </c:pt>
                <c:pt idx="230" formatCode="General">
                  <c:v>2.2596500000000041E-3</c:v>
                </c:pt>
                <c:pt idx="231" formatCode="General">
                  <c:v>2.2696500000000041E-3</c:v>
                </c:pt>
                <c:pt idx="232" formatCode="General">
                  <c:v>2.2796500000000042E-3</c:v>
                </c:pt>
                <c:pt idx="233" formatCode="General">
                  <c:v>2.2896500000000042E-3</c:v>
                </c:pt>
                <c:pt idx="234" formatCode="General">
                  <c:v>2.2996500000000042E-3</c:v>
                </c:pt>
                <c:pt idx="235" formatCode="General">
                  <c:v>2.3096500000000042E-3</c:v>
                </c:pt>
                <c:pt idx="236" formatCode="General">
                  <c:v>2.3196500000000043E-3</c:v>
                </c:pt>
                <c:pt idx="237" formatCode="General">
                  <c:v>2.3296500000000043E-3</c:v>
                </c:pt>
                <c:pt idx="238" formatCode="General">
                  <c:v>2.3396500000000043E-3</c:v>
                </c:pt>
                <c:pt idx="239" formatCode="General">
                  <c:v>2.3496500000000043E-3</c:v>
                </c:pt>
                <c:pt idx="240" formatCode="General">
                  <c:v>2.3596500000000044E-3</c:v>
                </c:pt>
                <c:pt idx="241" formatCode="General">
                  <c:v>2.3696500000000044E-3</c:v>
                </c:pt>
                <c:pt idx="242" formatCode="General">
                  <c:v>2.3796500000000044E-3</c:v>
                </c:pt>
                <c:pt idx="243" formatCode="General">
                  <c:v>2.3896500000000044E-3</c:v>
                </c:pt>
                <c:pt idx="244" formatCode="General">
                  <c:v>2.3996500000000045E-3</c:v>
                </c:pt>
                <c:pt idx="245" formatCode="General">
                  <c:v>2.4096500000000045E-3</c:v>
                </c:pt>
                <c:pt idx="246" formatCode="General">
                  <c:v>2.4196500000000045E-3</c:v>
                </c:pt>
                <c:pt idx="247" formatCode="General">
                  <c:v>2.4296500000000045E-3</c:v>
                </c:pt>
                <c:pt idx="248" formatCode="General">
                  <c:v>2.4396500000000046E-3</c:v>
                </c:pt>
                <c:pt idx="249" formatCode="General">
                  <c:v>2.4496500000000046E-3</c:v>
                </c:pt>
                <c:pt idx="250" formatCode="General">
                  <c:v>2.4596500000000046E-3</c:v>
                </c:pt>
                <c:pt idx="251" formatCode="General">
                  <c:v>2.4696500000000047E-3</c:v>
                </c:pt>
                <c:pt idx="252" formatCode="General">
                  <c:v>2.4796500000000047E-3</c:v>
                </c:pt>
                <c:pt idx="253" formatCode="General">
                  <c:v>2.4896500000000047E-3</c:v>
                </c:pt>
                <c:pt idx="254" formatCode="General">
                  <c:v>2.4996500000000047E-3</c:v>
                </c:pt>
                <c:pt idx="255" formatCode="General">
                  <c:v>2.5096500000000048E-3</c:v>
                </c:pt>
                <c:pt idx="256" formatCode="General">
                  <c:v>2.5196500000000048E-3</c:v>
                </c:pt>
                <c:pt idx="257" formatCode="General">
                  <c:v>2.5296500000000048E-3</c:v>
                </c:pt>
                <c:pt idx="258" formatCode="General">
                  <c:v>2.5396500000000048E-3</c:v>
                </c:pt>
                <c:pt idx="259" formatCode="General">
                  <c:v>2.5496500000000049E-3</c:v>
                </c:pt>
                <c:pt idx="260" formatCode="General">
                  <c:v>2.5596500000000049E-3</c:v>
                </c:pt>
                <c:pt idx="261" formatCode="General">
                  <c:v>2.5696500000000049E-3</c:v>
                </c:pt>
                <c:pt idx="262" formatCode="General">
                  <c:v>2.5796500000000049E-3</c:v>
                </c:pt>
                <c:pt idx="263" formatCode="General">
                  <c:v>2.589650000000005E-3</c:v>
                </c:pt>
                <c:pt idx="264" formatCode="General">
                  <c:v>2.599650000000005E-3</c:v>
                </c:pt>
                <c:pt idx="265" formatCode="General">
                  <c:v>2.609650000000005E-3</c:v>
                </c:pt>
                <c:pt idx="266" formatCode="General">
                  <c:v>2.619650000000005E-3</c:v>
                </c:pt>
                <c:pt idx="267" formatCode="General">
                  <c:v>2.6296500000000051E-3</c:v>
                </c:pt>
                <c:pt idx="268" formatCode="General">
                  <c:v>2.6396500000000051E-3</c:v>
                </c:pt>
                <c:pt idx="269" formatCode="General">
                  <c:v>2.6496500000000051E-3</c:v>
                </c:pt>
                <c:pt idx="270" formatCode="General">
                  <c:v>2.6596500000000052E-3</c:v>
                </c:pt>
                <c:pt idx="271" formatCode="General">
                  <c:v>2.6696500000000052E-3</c:v>
                </c:pt>
                <c:pt idx="272" formatCode="General">
                  <c:v>2.6796500000000052E-3</c:v>
                </c:pt>
                <c:pt idx="273" formatCode="General">
                  <c:v>2.6896500000000052E-3</c:v>
                </c:pt>
                <c:pt idx="274" formatCode="General">
                  <c:v>2.6996500000000053E-3</c:v>
                </c:pt>
                <c:pt idx="275" formatCode="General">
                  <c:v>2.7096500000000053E-3</c:v>
                </c:pt>
                <c:pt idx="276" formatCode="General">
                  <c:v>2.7196500000000053E-3</c:v>
                </c:pt>
                <c:pt idx="277" formatCode="General">
                  <c:v>2.7296500000000053E-3</c:v>
                </c:pt>
                <c:pt idx="278" formatCode="General">
                  <c:v>2.7396500000000054E-3</c:v>
                </c:pt>
                <c:pt idx="279" formatCode="General">
                  <c:v>2.7496500000000054E-3</c:v>
                </c:pt>
                <c:pt idx="280" formatCode="General">
                  <c:v>2.7596500000000054E-3</c:v>
                </c:pt>
                <c:pt idx="281" formatCode="General">
                  <c:v>2.7696500000000054E-3</c:v>
                </c:pt>
                <c:pt idx="282" formatCode="General">
                  <c:v>2.7796500000000055E-3</c:v>
                </c:pt>
                <c:pt idx="283" formatCode="General">
                  <c:v>2.7896500000000055E-3</c:v>
                </c:pt>
                <c:pt idx="284" formatCode="General">
                  <c:v>2.7996500000000055E-3</c:v>
                </c:pt>
                <c:pt idx="285" formatCode="General">
                  <c:v>2.8096500000000055E-3</c:v>
                </c:pt>
                <c:pt idx="286" formatCode="General">
                  <c:v>2.8196500000000056E-3</c:v>
                </c:pt>
                <c:pt idx="287" formatCode="General">
                  <c:v>2.8296500000000056E-3</c:v>
                </c:pt>
                <c:pt idx="288" formatCode="General">
                  <c:v>2.8396500000000056E-3</c:v>
                </c:pt>
                <c:pt idx="289" formatCode="General">
                  <c:v>2.8496500000000057E-3</c:v>
                </c:pt>
                <c:pt idx="290" formatCode="General">
                  <c:v>2.8596500000000057E-3</c:v>
                </c:pt>
                <c:pt idx="291" formatCode="General">
                  <c:v>2.8696500000000057E-3</c:v>
                </c:pt>
                <c:pt idx="292" formatCode="General">
                  <c:v>2.8796500000000057E-3</c:v>
                </c:pt>
                <c:pt idx="293" formatCode="General">
                  <c:v>2.8896500000000058E-3</c:v>
                </c:pt>
                <c:pt idx="294" formatCode="General">
                  <c:v>2.8996500000000058E-3</c:v>
                </c:pt>
                <c:pt idx="295" formatCode="General">
                  <c:v>2.9096500000000058E-3</c:v>
                </c:pt>
                <c:pt idx="296" formatCode="General">
                  <c:v>2.9196500000000058E-3</c:v>
                </c:pt>
                <c:pt idx="297" formatCode="General">
                  <c:v>2.9296500000000059E-3</c:v>
                </c:pt>
                <c:pt idx="298" formatCode="General">
                  <c:v>2.9396500000000059E-3</c:v>
                </c:pt>
                <c:pt idx="299" formatCode="General">
                  <c:v>2.9496500000000059E-3</c:v>
                </c:pt>
                <c:pt idx="300" formatCode="General">
                  <c:v>2.9596500000000059E-3</c:v>
                </c:pt>
                <c:pt idx="301" formatCode="General">
                  <c:v>2.969650000000006E-3</c:v>
                </c:pt>
                <c:pt idx="302" formatCode="General">
                  <c:v>2.979650000000006E-3</c:v>
                </c:pt>
                <c:pt idx="303" formatCode="General">
                  <c:v>2.989650000000006E-3</c:v>
                </c:pt>
                <c:pt idx="304" formatCode="General">
                  <c:v>2.999650000000006E-3</c:v>
                </c:pt>
                <c:pt idx="305" formatCode="General">
                  <c:v>3.0096500000000061E-3</c:v>
                </c:pt>
                <c:pt idx="306" formatCode="General">
                  <c:v>3.0196500000000061E-3</c:v>
                </c:pt>
                <c:pt idx="307" formatCode="General">
                  <c:v>3.0296500000000061E-3</c:v>
                </c:pt>
                <c:pt idx="308" formatCode="General">
                  <c:v>3.0396500000000061E-3</c:v>
                </c:pt>
                <c:pt idx="309" formatCode="General">
                  <c:v>3.0496500000000062E-3</c:v>
                </c:pt>
                <c:pt idx="310" formatCode="General">
                  <c:v>3.0596500000000062E-3</c:v>
                </c:pt>
                <c:pt idx="311" formatCode="General">
                  <c:v>3.0696500000000062E-3</c:v>
                </c:pt>
                <c:pt idx="312" formatCode="General">
                  <c:v>3.0796500000000063E-3</c:v>
                </c:pt>
                <c:pt idx="313" formatCode="General">
                  <c:v>3.0896500000000063E-3</c:v>
                </c:pt>
                <c:pt idx="314" formatCode="General">
                  <c:v>3.0996500000000063E-3</c:v>
                </c:pt>
                <c:pt idx="315" formatCode="General">
                  <c:v>3.1096500000000063E-3</c:v>
                </c:pt>
                <c:pt idx="316" formatCode="General">
                  <c:v>3.1196500000000064E-3</c:v>
                </c:pt>
              </c:numCache>
            </c:numRef>
          </c:xVal>
          <c:yVal>
            <c:numRef>
              <c:f>'ECN10 - M  1hole - Ammonia'!$F$4:$F$395</c:f>
              <c:numCache>
                <c:formatCode>0.00E+00</c:formatCode>
                <c:ptCount val="392"/>
                <c:pt idx="0">
                  <c:v>6.1654013159709955E-6</c:v>
                </c:pt>
                <c:pt idx="1">
                  <c:v>6.2067380877284466E-6</c:v>
                </c:pt>
                <c:pt idx="2">
                  <c:v>4.7152255673679666E-6</c:v>
                </c:pt>
                <c:pt idx="3">
                  <c:v>1.3721893364878451E-6</c:v>
                </c:pt>
                <c:pt idx="4">
                  <c:v>8.790999868902767E-6</c:v>
                </c:pt>
                <c:pt idx="5">
                  <c:v>5.8016605056556657E-5</c:v>
                </c:pt>
                <c:pt idx="6">
                  <c:v>1.858332580305253E-4</c:v>
                </c:pt>
                <c:pt idx="7">
                  <c:v>4.0096142264526452E-4</c:v>
                </c:pt>
                <c:pt idx="8">
                  <c:v>6.907744760289733E-4</c:v>
                </c:pt>
                <c:pt idx="9">
                  <c:v>1.0320437792906223E-3</c:v>
                </c:pt>
                <c:pt idx="10">
                  <c:v>1.3686317219188174E-3</c:v>
                </c:pt>
                <c:pt idx="11">
                  <c:v>1.6306172070521137E-3</c:v>
                </c:pt>
                <c:pt idx="12">
                  <c:v>1.7995881039732074E-3</c:v>
                </c:pt>
                <c:pt idx="13">
                  <c:v>1.8931897385463263E-3</c:v>
                </c:pt>
                <c:pt idx="14">
                  <c:v>1.9193092631212695E-3</c:v>
                </c:pt>
                <c:pt idx="15">
                  <c:v>1.8985220404185298E-3</c:v>
                </c:pt>
                <c:pt idx="16">
                  <c:v>1.8600816815359602E-3</c:v>
                </c:pt>
                <c:pt idx="17">
                  <c:v>1.8177544757707587E-3</c:v>
                </c:pt>
                <c:pt idx="18">
                  <c:v>1.7778599595715374E-3</c:v>
                </c:pt>
                <c:pt idx="19">
                  <c:v>1.748552929935413E-3</c:v>
                </c:pt>
                <c:pt idx="20">
                  <c:v>1.7334247698994262E-3</c:v>
                </c:pt>
                <c:pt idx="21">
                  <c:v>1.7371627436533143E-3</c:v>
                </c:pt>
                <c:pt idx="22">
                  <c:v>1.7574080989273787E-3</c:v>
                </c:pt>
                <c:pt idx="23">
                  <c:v>1.7792366638406298E-3</c:v>
                </c:pt>
                <c:pt idx="24">
                  <c:v>1.7936638354222275E-3</c:v>
                </c:pt>
                <c:pt idx="25">
                  <c:v>1.8028790891118048E-3</c:v>
                </c:pt>
                <c:pt idx="26">
                  <c:v>1.8088156483714976E-3</c:v>
                </c:pt>
                <c:pt idx="27">
                  <c:v>1.8108945782353354E-3</c:v>
                </c:pt>
                <c:pt idx="28">
                  <c:v>1.813475283969086E-3</c:v>
                </c:pt>
                <c:pt idx="29">
                  <c:v>1.8221587033409549E-3</c:v>
                </c:pt>
                <c:pt idx="30">
                  <c:v>1.8353052580969492E-3</c:v>
                </c:pt>
                <c:pt idx="31">
                  <c:v>1.8479233344800324E-3</c:v>
                </c:pt>
                <c:pt idx="32">
                  <c:v>1.858831999861226E-3</c:v>
                </c:pt>
                <c:pt idx="33">
                  <c:v>1.8676390091843815E-3</c:v>
                </c:pt>
                <c:pt idx="34">
                  <c:v>1.8719501762616904E-3</c:v>
                </c:pt>
                <c:pt idx="35">
                  <c:v>1.8718240387114063E-3</c:v>
                </c:pt>
                <c:pt idx="36">
                  <c:v>1.8704988912062214E-3</c:v>
                </c:pt>
                <c:pt idx="37">
                  <c:v>1.8701944827183535E-3</c:v>
                </c:pt>
                <c:pt idx="38">
                  <c:v>1.8708372963913544E-3</c:v>
                </c:pt>
                <c:pt idx="39">
                  <c:v>1.8719842443216709E-3</c:v>
                </c:pt>
                <c:pt idx="40">
                  <c:v>1.8729300924035356E-3</c:v>
                </c:pt>
                <c:pt idx="41">
                  <c:v>1.8723339774714296E-3</c:v>
                </c:pt>
                <c:pt idx="42">
                  <c:v>1.8694280315824229E-3</c:v>
                </c:pt>
                <c:pt idx="43">
                  <c:v>1.8647216908024703E-3</c:v>
                </c:pt>
                <c:pt idx="44">
                  <c:v>1.8596598985740173E-3</c:v>
                </c:pt>
                <c:pt idx="45">
                  <c:v>1.8563601302584813E-3</c:v>
                </c:pt>
                <c:pt idx="46">
                  <c:v>1.8562803437097454E-3</c:v>
                </c:pt>
                <c:pt idx="47">
                  <c:v>1.8586922683258586E-3</c:v>
                </c:pt>
                <c:pt idx="48">
                  <c:v>1.8618041403600542E-3</c:v>
                </c:pt>
                <c:pt idx="49">
                  <c:v>1.864339076732367E-3</c:v>
                </c:pt>
                <c:pt idx="50">
                  <c:v>1.8646828931836998E-3</c:v>
                </c:pt>
                <c:pt idx="51">
                  <c:v>1.8612446868844818E-3</c:v>
                </c:pt>
                <c:pt idx="52">
                  <c:v>1.8547970330347408E-3</c:v>
                </c:pt>
                <c:pt idx="53">
                  <c:v>1.8479959503520178E-3</c:v>
                </c:pt>
                <c:pt idx="54">
                  <c:v>1.8425945780562599E-3</c:v>
                </c:pt>
                <c:pt idx="55">
                  <c:v>1.8391980681262306E-3</c:v>
                </c:pt>
                <c:pt idx="56">
                  <c:v>1.8384226788220168E-3</c:v>
                </c:pt>
                <c:pt idx="57">
                  <c:v>1.8401900875533259E-3</c:v>
                </c:pt>
                <c:pt idx="58">
                  <c:v>1.843904957301181E-3</c:v>
                </c:pt>
                <c:pt idx="59">
                  <c:v>1.8484337523497268E-3</c:v>
                </c:pt>
                <c:pt idx="60">
                  <c:v>1.8526533739068685E-3</c:v>
                </c:pt>
                <c:pt idx="61">
                  <c:v>1.8558921463214903E-3</c:v>
                </c:pt>
                <c:pt idx="62">
                  <c:v>1.8573906402873099E-3</c:v>
                </c:pt>
                <c:pt idx="63">
                  <c:v>1.8563412150052363E-3</c:v>
                </c:pt>
                <c:pt idx="64">
                  <c:v>1.8526221574809815E-3</c:v>
                </c:pt>
                <c:pt idx="65">
                  <c:v>1.8526221574809815E-3</c:v>
                </c:pt>
                <c:pt idx="66">
                  <c:v>1.8526221574809815E-3</c:v>
                </c:pt>
                <c:pt idx="67">
                  <c:v>1.8526221574809815E-3</c:v>
                </c:pt>
                <c:pt idx="68">
                  <c:v>1.8526221574809815E-3</c:v>
                </c:pt>
                <c:pt idx="69">
                  <c:v>1.8526221574809815E-3</c:v>
                </c:pt>
                <c:pt idx="70">
                  <c:v>1.8526221574809815E-3</c:v>
                </c:pt>
                <c:pt idx="71">
                  <c:v>1.8526221574809815E-3</c:v>
                </c:pt>
                <c:pt idx="72">
                  <c:v>1.8526221574809815E-3</c:v>
                </c:pt>
                <c:pt idx="73">
                  <c:v>1.8526221574809815E-3</c:v>
                </c:pt>
                <c:pt idx="74">
                  <c:v>1.8526221574809815E-3</c:v>
                </c:pt>
                <c:pt idx="75">
                  <c:v>1.8526221574809815E-3</c:v>
                </c:pt>
                <c:pt idx="76">
                  <c:v>1.8526221574809815E-3</c:v>
                </c:pt>
                <c:pt idx="77">
                  <c:v>1.8526221574809815E-3</c:v>
                </c:pt>
                <c:pt idx="78">
                  <c:v>1.8526221574809815E-3</c:v>
                </c:pt>
                <c:pt idx="79">
                  <c:v>1.8526221574809815E-3</c:v>
                </c:pt>
                <c:pt idx="80">
                  <c:v>1.8526221574809815E-3</c:v>
                </c:pt>
                <c:pt idx="81">
                  <c:v>1.8526221574809815E-3</c:v>
                </c:pt>
                <c:pt idx="82">
                  <c:v>1.8526221574809815E-3</c:v>
                </c:pt>
                <c:pt idx="83">
                  <c:v>1.8526221574809815E-3</c:v>
                </c:pt>
                <c:pt idx="84">
                  <c:v>1.8526221574809815E-3</c:v>
                </c:pt>
                <c:pt idx="85">
                  <c:v>1.8526221574809815E-3</c:v>
                </c:pt>
                <c:pt idx="86">
                  <c:v>1.8526221574809815E-3</c:v>
                </c:pt>
                <c:pt idx="87">
                  <c:v>1.8526221574809815E-3</c:v>
                </c:pt>
                <c:pt idx="88">
                  <c:v>1.8526221574809815E-3</c:v>
                </c:pt>
                <c:pt idx="89">
                  <c:v>1.8526221574809815E-3</c:v>
                </c:pt>
                <c:pt idx="90">
                  <c:v>1.8526221574809815E-3</c:v>
                </c:pt>
                <c:pt idx="91">
                  <c:v>1.8526221574809815E-3</c:v>
                </c:pt>
                <c:pt idx="92">
                  <c:v>1.8526221574809815E-3</c:v>
                </c:pt>
                <c:pt idx="93">
                  <c:v>1.8526221574809815E-3</c:v>
                </c:pt>
                <c:pt idx="94">
                  <c:v>1.8526221574809815E-3</c:v>
                </c:pt>
                <c:pt idx="95">
                  <c:v>1.8526221574809815E-3</c:v>
                </c:pt>
                <c:pt idx="96">
                  <c:v>1.8526221574809815E-3</c:v>
                </c:pt>
                <c:pt idx="97">
                  <c:v>1.8526221574809815E-3</c:v>
                </c:pt>
                <c:pt idx="98">
                  <c:v>1.8526221574809815E-3</c:v>
                </c:pt>
                <c:pt idx="99">
                  <c:v>1.8526221574809815E-3</c:v>
                </c:pt>
                <c:pt idx="100">
                  <c:v>1.8526221574809815E-3</c:v>
                </c:pt>
                <c:pt idx="101">
                  <c:v>1.8526221574809815E-3</c:v>
                </c:pt>
                <c:pt idx="102">
                  <c:v>1.8526221574809815E-3</c:v>
                </c:pt>
                <c:pt idx="103">
                  <c:v>1.8526221574809815E-3</c:v>
                </c:pt>
                <c:pt idx="104">
                  <c:v>1.8526221574809815E-3</c:v>
                </c:pt>
                <c:pt idx="105">
                  <c:v>1.8526221574809815E-3</c:v>
                </c:pt>
                <c:pt idx="106">
                  <c:v>1.8526221574809815E-3</c:v>
                </c:pt>
                <c:pt idx="107">
                  <c:v>1.8526221574809815E-3</c:v>
                </c:pt>
                <c:pt idx="108">
                  <c:v>1.8526221574809815E-3</c:v>
                </c:pt>
                <c:pt idx="109">
                  <c:v>1.8526221574809815E-3</c:v>
                </c:pt>
                <c:pt idx="110">
                  <c:v>1.8526221574809815E-3</c:v>
                </c:pt>
                <c:pt idx="111">
                  <c:v>1.8526221574809815E-3</c:v>
                </c:pt>
                <c:pt idx="112">
                  <c:v>1.8526221574809815E-3</c:v>
                </c:pt>
                <c:pt idx="113">
                  <c:v>1.8526221574809815E-3</c:v>
                </c:pt>
                <c:pt idx="114">
                  <c:v>1.8526221574809815E-3</c:v>
                </c:pt>
                <c:pt idx="115">
                  <c:v>1.8526221574809815E-3</c:v>
                </c:pt>
                <c:pt idx="116">
                  <c:v>1.8526221574809815E-3</c:v>
                </c:pt>
                <c:pt idx="117">
                  <c:v>1.8526221574809815E-3</c:v>
                </c:pt>
                <c:pt idx="118">
                  <c:v>1.8526221574809815E-3</c:v>
                </c:pt>
                <c:pt idx="119">
                  <c:v>1.8526221574809815E-3</c:v>
                </c:pt>
                <c:pt idx="120">
                  <c:v>1.8526221574809815E-3</c:v>
                </c:pt>
                <c:pt idx="121">
                  <c:v>1.8526221574809815E-3</c:v>
                </c:pt>
                <c:pt idx="122">
                  <c:v>1.8526221574809815E-3</c:v>
                </c:pt>
                <c:pt idx="123">
                  <c:v>1.8526221574809815E-3</c:v>
                </c:pt>
                <c:pt idx="124">
                  <c:v>1.8526221574809815E-3</c:v>
                </c:pt>
                <c:pt idx="125">
                  <c:v>1.8526221574809815E-3</c:v>
                </c:pt>
                <c:pt idx="126">
                  <c:v>1.8526221574809815E-3</c:v>
                </c:pt>
                <c:pt idx="127">
                  <c:v>1.8526221574809815E-3</c:v>
                </c:pt>
                <c:pt idx="128">
                  <c:v>1.8526221574809815E-3</c:v>
                </c:pt>
                <c:pt idx="129">
                  <c:v>1.8526221574809815E-3</c:v>
                </c:pt>
                <c:pt idx="130">
                  <c:v>1.8526221574809815E-3</c:v>
                </c:pt>
                <c:pt idx="131">
                  <c:v>1.8526221574809815E-3</c:v>
                </c:pt>
                <c:pt idx="132">
                  <c:v>1.8526221574809815E-3</c:v>
                </c:pt>
                <c:pt idx="133">
                  <c:v>1.8526221574809815E-3</c:v>
                </c:pt>
                <c:pt idx="134">
                  <c:v>1.8526221574809815E-3</c:v>
                </c:pt>
                <c:pt idx="135">
                  <c:v>1.8526221574809815E-3</c:v>
                </c:pt>
                <c:pt idx="136">
                  <c:v>1.8526221574809815E-3</c:v>
                </c:pt>
                <c:pt idx="137">
                  <c:v>1.8526221574809815E-3</c:v>
                </c:pt>
                <c:pt idx="138">
                  <c:v>1.8526221574809815E-3</c:v>
                </c:pt>
                <c:pt idx="139">
                  <c:v>1.8526221574809815E-3</c:v>
                </c:pt>
                <c:pt idx="140">
                  <c:v>1.8526221574809815E-3</c:v>
                </c:pt>
                <c:pt idx="141">
                  <c:v>1.8526221574809815E-3</c:v>
                </c:pt>
                <c:pt idx="142">
                  <c:v>1.8526221574809815E-3</c:v>
                </c:pt>
                <c:pt idx="143">
                  <c:v>1.8526221574809815E-3</c:v>
                </c:pt>
                <c:pt idx="144">
                  <c:v>1.8526221574809815E-3</c:v>
                </c:pt>
                <c:pt idx="145">
                  <c:v>1.8526221574809815E-3</c:v>
                </c:pt>
                <c:pt idx="146">
                  <c:v>1.8526221574809815E-3</c:v>
                </c:pt>
                <c:pt idx="147">
                  <c:v>1.8526221574809815E-3</c:v>
                </c:pt>
                <c:pt idx="148">
                  <c:v>1.8526221574809815E-3</c:v>
                </c:pt>
                <c:pt idx="149">
                  <c:v>1.8526221574809815E-3</c:v>
                </c:pt>
                <c:pt idx="150">
                  <c:v>1.8526221574809815E-3</c:v>
                </c:pt>
                <c:pt idx="151">
                  <c:v>1.8526221574809815E-3</c:v>
                </c:pt>
                <c:pt idx="152">
                  <c:v>1.8526221574809815E-3</c:v>
                </c:pt>
                <c:pt idx="153">
                  <c:v>1.8526221574809815E-3</c:v>
                </c:pt>
                <c:pt idx="154">
                  <c:v>1.8526221574809815E-3</c:v>
                </c:pt>
                <c:pt idx="155">
                  <c:v>1.8526221574809815E-3</c:v>
                </c:pt>
                <c:pt idx="156">
                  <c:v>1.8526221574809815E-3</c:v>
                </c:pt>
                <c:pt idx="157">
                  <c:v>1.8526221574809815E-3</c:v>
                </c:pt>
                <c:pt idx="158">
                  <c:v>1.8526221574809815E-3</c:v>
                </c:pt>
                <c:pt idx="159">
                  <c:v>1.8526221574809815E-3</c:v>
                </c:pt>
                <c:pt idx="160">
                  <c:v>1.8526221574809815E-3</c:v>
                </c:pt>
                <c:pt idx="161">
                  <c:v>1.8526221574809815E-3</c:v>
                </c:pt>
                <c:pt idx="162">
                  <c:v>1.8526221574809815E-3</c:v>
                </c:pt>
                <c:pt idx="163">
                  <c:v>1.8526221574809815E-3</c:v>
                </c:pt>
                <c:pt idx="164">
                  <c:v>1.8526221574809815E-3</c:v>
                </c:pt>
                <c:pt idx="165">
                  <c:v>1.8526221574809815E-3</c:v>
                </c:pt>
                <c:pt idx="166">
                  <c:v>1.8526221574809815E-3</c:v>
                </c:pt>
                <c:pt idx="167">
                  <c:v>1.8526221574809815E-3</c:v>
                </c:pt>
                <c:pt idx="168">
                  <c:v>1.8526221574809815E-3</c:v>
                </c:pt>
                <c:pt idx="169">
                  <c:v>1.8526221574809815E-3</c:v>
                </c:pt>
                <c:pt idx="170">
                  <c:v>1.8526221574809815E-3</c:v>
                </c:pt>
                <c:pt idx="171">
                  <c:v>1.8526221574809815E-3</c:v>
                </c:pt>
                <c:pt idx="172">
                  <c:v>1.8526221574809815E-3</c:v>
                </c:pt>
                <c:pt idx="173">
                  <c:v>1.8526221574809815E-3</c:v>
                </c:pt>
                <c:pt idx="174">
                  <c:v>1.8526221574809815E-3</c:v>
                </c:pt>
                <c:pt idx="175">
                  <c:v>1.8526221574809815E-3</c:v>
                </c:pt>
                <c:pt idx="176">
                  <c:v>1.8526221574809815E-3</c:v>
                </c:pt>
                <c:pt idx="177">
                  <c:v>1.8526221574809815E-3</c:v>
                </c:pt>
                <c:pt idx="178">
                  <c:v>1.8526221574809815E-3</c:v>
                </c:pt>
                <c:pt idx="179">
                  <c:v>1.8526221574809815E-3</c:v>
                </c:pt>
                <c:pt idx="180">
                  <c:v>1.8526221574809815E-3</c:v>
                </c:pt>
                <c:pt idx="181">
                  <c:v>1.8526221574809815E-3</c:v>
                </c:pt>
                <c:pt idx="182">
                  <c:v>1.8526221574809815E-3</c:v>
                </c:pt>
                <c:pt idx="183">
                  <c:v>1.8526221574809815E-3</c:v>
                </c:pt>
                <c:pt idx="184">
                  <c:v>1.8526221574809815E-3</c:v>
                </c:pt>
                <c:pt idx="185">
                  <c:v>1.8526221574809815E-3</c:v>
                </c:pt>
                <c:pt idx="186">
                  <c:v>1.8526221574809815E-3</c:v>
                </c:pt>
                <c:pt idx="187">
                  <c:v>1.8526221574809815E-3</c:v>
                </c:pt>
                <c:pt idx="188">
                  <c:v>1.8526221574809815E-3</c:v>
                </c:pt>
                <c:pt idx="189">
                  <c:v>1.8526221574809815E-3</c:v>
                </c:pt>
                <c:pt idx="190">
                  <c:v>1.8526221574809815E-3</c:v>
                </c:pt>
                <c:pt idx="191">
                  <c:v>1.8526221574809815E-3</c:v>
                </c:pt>
                <c:pt idx="192">
                  <c:v>1.8526221574809815E-3</c:v>
                </c:pt>
                <c:pt idx="193">
                  <c:v>1.8526221574809815E-3</c:v>
                </c:pt>
                <c:pt idx="194">
                  <c:v>1.8526221574809815E-3</c:v>
                </c:pt>
                <c:pt idx="195">
                  <c:v>1.8526221574809815E-3</c:v>
                </c:pt>
                <c:pt idx="196">
                  <c:v>1.8526221574809815E-3</c:v>
                </c:pt>
                <c:pt idx="197">
                  <c:v>1.8526221574809815E-3</c:v>
                </c:pt>
                <c:pt idx="198">
                  <c:v>1.8526221574809815E-3</c:v>
                </c:pt>
                <c:pt idx="199">
                  <c:v>1.8526221574809815E-3</c:v>
                </c:pt>
                <c:pt idx="200">
                  <c:v>1.8526221574809815E-3</c:v>
                </c:pt>
                <c:pt idx="201">
                  <c:v>1.8526221574809815E-3</c:v>
                </c:pt>
                <c:pt idx="202">
                  <c:v>1.8526221574809815E-3</c:v>
                </c:pt>
                <c:pt idx="203">
                  <c:v>1.8526221574809815E-3</c:v>
                </c:pt>
                <c:pt idx="204">
                  <c:v>1.8526221574809815E-3</c:v>
                </c:pt>
                <c:pt idx="205">
                  <c:v>1.8526221574809815E-3</c:v>
                </c:pt>
                <c:pt idx="206">
                  <c:v>1.8526221574809815E-3</c:v>
                </c:pt>
                <c:pt idx="207">
                  <c:v>1.8526221574809815E-3</c:v>
                </c:pt>
                <c:pt idx="208">
                  <c:v>1.8526221574809815E-3</c:v>
                </c:pt>
                <c:pt idx="209">
                  <c:v>1.8526221574809815E-3</c:v>
                </c:pt>
                <c:pt idx="210">
                  <c:v>1.8526221574809815E-3</c:v>
                </c:pt>
                <c:pt idx="211">
                  <c:v>1.8526221574809815E-3</c:v>
                </c:pt>
                <c:pt idx="212">
                  <c:v>1.8526221574809815E-3</c:v>
                </c:pt>
                <c:pt idx="213">
                  <c:v>1.8526221574809815E-3</c:v>
                </c:pt>
                <c:pt idx="214">
                  <c:v>1.8526221574809815E-3</c:v>
                </c:pt>
                <c:pt idx="215">
                  <c:v>1.8526221574809815E-3</c:v>
                </c:pt>
                <c:pt idx="216">
                  <c:v>1.8526221574809815E-3</c:v>
                </c:pt>
                <c:pt idx="217">
                  <c:v>1.8526221574809815E-3</c:v>
                </c:pt>
                <c:pt idx="218">
                  <c:v>1.8526221574809815E-3</c:v>
                </c:pt>
                <c:pt idx="219">
                  <c:v>1.8526221574809815E-3</c:v>
                </c:pt>
                <c:pt idx="220">
                  <c:v>1.8526221574809815E-3</c:v>
                </c:pt>
                <c:pt idx="221">
                  <c:v>1.8526221574809815E-3</c:v>
                </c:pt>
                <c:pt idx="222">
                  <c:v>1.8526221574809815E-3</c:v>
                </c:pt>
                <c:pt idx="223">
                  <c:v>1.8526221574809815E-3</c:v>
                </c:pt>
                <c:pt idx="224">
                  <c:v>1.8526221574809815E-3</c:v>
                </c:pt>
                <c:pt idx="225">
                  <c:v>1.8526221574809815E-3</c:v>
                </c:pt>
                <c:pt idx="226">
                  <c:v>1.8526221574809815E-3</c:v>
                </c:pt>
                <c:pt idx="227">
                  <c:v>1.8526221574809815E-3</c:v>
                </c:pt>
                <c:pt idx="228">
                  <c:v>1.8526221574809815E-3</c:v>
                </c:pt>
                <c:pt idx="229">
                  <c:v>1.8526221574809815E-3</c:v>
                </c:pt>
                <c:pt idx="230">
                  <c:v>1.8526221574809815E-3</c:v>
                </c:pt>
                <c:pt idx="231">
                  <c:v>1.8526221574809815E-3</c:v>
                </c:pt>
                <c:pt idx="232">
                  <c:v>1.8526221574809815E-3</c:v>
                </c:pt>
                <c:pt idx="233">
                  <c:v>1.8526221574809815E-3</c:v>
                </c:pt>
                <c:pt idx="234">
                  <c:v>1.8526221574809815E-3</c:v>
                </c:pt>
                <c:pt idx="235">
                  <c:v>1.8526221574809815E-3</c:v>
                </c:pt>
                <c:pt idx="236">
                  <c:v>1.8526221574809815E-3</c:v>
                </c:pt>
                <c:pt idx="237">
                  <c:v>1.8526221574809815E-3</c:v>
                </c:pt>
                <c:pt idx="238">
                  <c:v>1.8526221574809815E-3</c:v>
                </c:pt>
                <c:pt idx="239">
                  <c:v>1.8526221574809815E-3</c:v>
                </c:pt>
                <c:pt idx="240">
                  <c:v>1.8526221574809815E-3</c:v>
                </c:pt>
                <c:pt idx="241">
                  <c:v>1.8526221574809815E-3</c:v>
                </c:pt>
                <c:pt idx="242">
                  <c:v>1.8526221574809815E-3</c:v>
                </c:pt>
                <c:pt idx="243">
                  <c:v>1.8526221574809815E-3</c:v>
                </c:pt>
                <c:pt idx="244">
                  <c:v>1.8526221574809815E-3</c:v>
                </c:pt>
                <c:pt idx="245">
                  <c:v>1.8526221574809815E-3</c:v>
                </c:pt>
                <c:pt idx="246">
                  <c:v>1.8526221574809815E-3</c:v>
                </c:pt>
                <c:pt idx="247">
                  <c:v>1.8526221574809815E-3</c:v>
                </c:pt>
                <c:pt idx="248">
                  <c:v>1.8526221574809815E-3</c:v>
                </c:pt>
                <c:pt idx="249">
                  <c:v>1.8526221574809815E-3</c:v>
                </c:pt>
                <c:pt idx="250">
                  <c:v>1.8526221574809815E-3</c:v>
                </c:pt>
                <c:pt idx="251">
                  <c:v>1.8526221574809815E-3</c:v>
                </c:pt>
                <c:pt idx="252">
                  <c:v>1.8526221574809815E-3</c:v>
                </c:pt>
                <c:pt idx="253">
                  <c:v>1.8526221574809815E-3</c:v>
                </c:pt>
                <c:pt idx="254">
                  <c:v>1.8526221574809815E-3</c:v>
                </c:pt>
                <c:pt idx="255">
                  <c:v>1.8526221574809815E-3</c:v>
                </c:pt>
                <c:pt idx="256">
                  <c:v>1.8526221574809815E-3</c:v>
                </c:pt>
                <c:pt idx="257">
                  <c:v>1.8526221574809815E-3</c:v>
                </c:pt>
                <c:pt idx="258">
                  <c:v>1.8526221574809815E-3</c:v>
                </c:pt>
                <c:pt idx="259">
                  <c:v>1.8526221574809815E-3</c:v>
                </c:pt>
                <c:pt idx="260">
                  <c:v>1.8526221574809815E-3</c:v>
                </c:pt>
                <c:pt idx="261">
                  <c:v>1.8526221574809815E-3</c:v>
                </c:pt>
                <c:pt idx="262">
                  <c:v>1.8526221574809815E-3</c:v>
                </c:pt>
                <c:pt idx="263">
                  <c:v>1.8526221574809815E-3</c:v>
                </c:pt>
                <c:pt idx="264">
                  <c:v>1.8526221574809815E-3</c:v>
                </c:pt>
                <c:pt idx="265">
                  <c:v>1.8469584962543437E-3</c:v>
                </c:pt>
                <c:pt idx="266">
                  <c:v>1.8401924266150545E-3</c:v>
                </c:pt>
                <c:pt idx="267">
                  <c:v>1.8334042791172398E-3</c:v>
                </c:pt>
                <c:pt idx="268">
                  <c:v>1.8263850478972587E-3</c:v>
                </c:pt>
                <c:pt idx="269">
                  <c:v>1.8178604630681486E-3</c:v>
                </c:pt>
                <c:pt idx="270">
                  <c:v>1.8068409014241114E-3</c:v>
                </c:pt>
                <c:pt idx="271">
                  <c:v>1.7919075073579902E-3</c:v>
                </c:pt>
                <c:pt idx="272">
                  <c:v>1.7704926222773744E-3</c:v>
                </c:pt>
                <c:pt idx="273">
                  <c:v>1.7404643895504866E-3</c:v>
                </c:pt>
                <c:pt idx="274">
                  <c:v>1.7003665531521569E-3</c:v>
                </c:pt>
                <c:pt idx="275">
                  <c:v>1.6455135648218294E-3</c:v>
                </c:pt>
                <c:pt idx="276">
                  <c:v>1.5643492440481706E-3</c:v>
                </c:pt>
                <c:pt idx="277">
                  <c:v>1.4409782722275073E-3</c:v>
                </c:pt>
                <c:pt idx="278">
                  <c:v>1.2670543465398468E-3</c:v>
                </c:pt>
                <c:pt idx="279">
                  <c:v>1.0493381906149686E-3</c:v>
                </c:pt>
                <c:pt idx="280">
                  <c:v>8.0054202049103563E-4</c:v>
                </c:pt>
                <c:pt idx="281">
                  <c:v>5.4729763128307375E-4</c:v>
                </c:pt>
                <c:pt idx="282">
                  <c:v>3.2800847148104292E-4</c:v>
                </c:pt>
                <c:pt idx="283">
                  <c:v>1.6947072343781637E-4</c:v>
                </c:pt>
                <c:pt idx="284">
                  <c:v>6.7671658671306743E-5</c:v>
                </c:pt>
                <c:pt idx="285">
                  <c:v>1.5764900955649119E-5</c:v>
                </c:pt>
                <c:pt idx="286">
                  <c:v>-2.461930037543974E-8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47C8-4DFA-A254-229767732F2D}"/>
            </c:ext>
          </c:extLst>
        </c:ser>
        <c:ser>
          <c:idx val="2"/>
          <c:order val="8"/>
          <c:tx>
            <c:strRef>
              <c:f>'ECN10 - M  1hole - Ammonia'!$E$2</c:f>
              <c:strCache>
                <c:ptCount val="1"/>
                <c:pt idx="0">
                  <c:v>70-15</c:v>
                </c:pt>
              </c:strCache>
            </c:strRef>
          </c:tx>
          <c:spPr>
            <a:ln w="1270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'ECN10 - M  1hole - Ammonia'!$A$4:$A$395</c:f>
              <c:numCache>
                <c:formatCode>0.00E+00</c:formatCode>
                <c:ptCount val="392"/>
                <c:pt idx="0">
                  <c:v>-4.0349999999999998E-5</c:v>
                </c:pt>
                <c:pt idx="1">
                  <c:v>-3.0349999999999999E-5</c:v>
                </c:pt>
                <c:pt idx="2">
                  <c:v>-2.035E-5</c:v>
                </c:pt>
                <c:pt idx="3">
                  <c:v>-1.0349999999999999E-5</c:v>
                </c:pt>
                <c:pt idx="4">
                  <c:v>-3.5000000000000099E-7</c:v>
                </c:pt>
                <c:pt idx="5">
                  <c:v>9.6499999999999906E-6</c:v>
                </c:pt>
                <c:pt idx="6">
                  <c:v>1.9649999999999902E-5</c:v>
                </c:pt>
                <c:pt idx="7">
                  <c:v>2.9649999999999901E-5</c:v>
                </c:pt>
                <c:pt idx="8">
                  <c:v>3.96499999999999E-5</c:v>
                </c:pt>
                <c:pt idx="9">
                  <c:v>4.9649999999999899E-5</c:v>
                </c:pt>
                <c:pt idx="10">
                  <c:v>5.9649999999999898E-5</c:v>
                </c:pt>
                <c:pt idx="11">
                  <c:v>6.9649999999999904E-5</c:v>
                </c:pt>
                <c:pt idx="12">
                  <c:v>7.9649999999999903E-5</c:v>
                </c:pt>
                <c:pt idx="13">
                  <c:v>8.9649999999999902E-5</c:v>
                </c:pt>
                <c:pt idx="14">
                  <c:v>9.9649999999999901E-5</c:v>
                </c:pt>
                <c:pt idx="15" formatCode="General">
                  <c:v>1.0964999999999901E-4</c:v>
                </c:pt>
                <c:pt idx="16" formatCode="General">
                  <c:v>1.1964999999999901E-4</c:v>
                </c:pt>
                <c:pt idx="17" formatCode="General">
                  <c:v>1.29649999999999E-4</c:v>
                </c:pt>
                <c:pt idx="18" formatCode="General">
                  <c:v>1.39649999999999E-4</c:v>
                </c:pt>
                <c:pt idx="19" formatCode="General">
                  <c:v>1.49649999999999E-4</c:v>
                </c:pt>
                <c:pt idx="20" formatCode="General">
                  <c:v>1.59649999999999E-4</c:v>
                </c:pt>
                <c:pt idx="21" formatCode="General">
                  <c:v>1.69649999999999E-4</c:v>
                </c:pt>
                <c:pt idx="22" formatCode="General">
                  <c:v>1.79649999999999E-4</c:v>
                </c:pt>
                <c:pt idx="23" formatCode="General">
                  <c:v>1.89649999999999E-4</c:v>
                </c:pt>
                <c:pt idx="24" formatCode="General">
                  <c:v>1.99649999999999E-4</c:v>
                </c:pt>
                <c:pt idx="25" formatCode="General">
                  <c:v>2.0965E-4</c:v>
                </c:pt>
                <c:pt idx="26" formatCode="General">
                  <c:v>2.19649999999999E-4</c:v>
                </c:pt>
                <c:pt idx="27" formatCode="General">
                  <c:v>2.29649999999999E-4</c:v>
                </c:pt>
                <c:pt idx="28" formatCode="General">
                  <c:v>2.3964999999999899E-4</c:v>
                </c:pt>
                <c:pt idx="29" formatCode="General">
                  <c:v>2.4965000000000002E-4</c:v>
                </c:pt>
                <c:pt idx="30" formatCode="General">
                  <c:v>2.5965E-4</c:v>
                </c:pt>
                <c:pt idx="31" formatCode="General">
                  <c:v>2.6964999999999899E-4</c:v>
                </c:pt>
                <c:pt idx="32" formatCode="General">
                  <c:v>2.7964999999999999E-4</c:v>
                </c:pt>
                <c:pt idx="33" formatCode="General">
                  <c:v>2.8965000000000002E-4</c:v>
                </c:pt>
                <c:pt idx="34" formatCode="General">
                  <c:v>2.9964999999999999E-4</c:v>
                </c:pt>
                <c:pt idx="35" formatCode="General">
                  <c:v>3.0964999999999899E-4</c:v>
                </c:pt>
                <c:pt idx="36" formatCode="General">
                  <c:v>3.1964999999999999E-4</c:v>
                </c:pt>
                <c:pt idx="37" formatCode="General">
                  <c:v>3.2965000000000002E-4</c:v>
                </c:pt>
                <c:pt idx="38" formatCode="General">
                  <c:v>3.3964999999999999E-4</c:v>
                </c:pt>
                <c:pt idx="39" formatCode="General">
                  <c:v>3.4964999999999899E-4</c:v>
                </c:pt>
                <c:pt idx="40" formatCode="General">
                  <c:v>3.5964999999999999E-4</c:v>
                </c:pt>
                <c:pt idx="41" formatCode="General">
                  <c:v>3.6965000000000001E-4</c:v>
                </c:pt>
                <c:pt idx="42" formatCode="General">
                  <c:v>3.7964999999999999E-4</c:v>
                </c:pt>
                <c:pt idx="43" formatCode="General">
                  <c:v>3.8964999999999898E-4</c:v>
                </c:pt>
                <c:pt idx="44" formatCode="General">
                  <c:v>3.9964999999999998E-4</c:v>
                </c:pt>
                <c:pt idx="45" formatCode="General">
                  <c:v>4.0965000000000001E-4</c:v>
                </c:pt>
                <c:pt idx="46" formatCode="General">
                  <c:v>4.1964999999999998E-4</c:v>
                </c:pt>
                <c:pt idx="47" formatCode="General">
                  <c:v>4.2964999999999898E-4</c:v>
                </c:pt>
                <c:pt idx="48" formatCode="General">
                  <c:v>4.3964999999999998E-4</c:v>
                </c:pt>
                <c:pt idx="49" formatCode="General">
                  <c:v>4.4965000000000001E-4</c:v>
                </c:pt>
                <c:pt idx="50" formatCode="General">
                  <c:v>4.5964999999999998E-4</c:v>
                </c:pt>
                <c:pt idx="51" formatCode="General">
                  <c:v>4.6964999999999897E-4</c:v>
                </c:pt>
                <c:pt idx="52" formatCode="General">
                  <c:v>4.7964999999999998E-4</c:v>
                </c:pt>
                <c:pt idx="53" formatCode="General">
                  <c:v>4.8965E-4</c:v>
                </c:pt>
                <c:pt idx="54" formatCode="General">
                  <c:v>4.9964999999999905E-4</c:v>
                </c:pt>
                <c:pt idx="55" formatCode="General">
                  <c:v>5.0964999999999995E-4</c:v>
                </c:pt>
                <c:pt idx="56" formatCode="General">
                  <c:v>5.1964999999999997E-4</c:v>
                </c:pt>
                <c:pt idx="57" formatCode="General">
                  <c:v>5.2965E-4</c:v>
                </c:pt>
                <c:pt idx="58" formatCode="General">
                  <c:v>5.3965000000000003E-4</c:v>
                </c:pt>
                <c:pt idx="59" formatCode="General">
                  <c:v>5.4964999999999897E-4</c:v>
                </c:pt>
                <c:pt idx="60" formatCode="General">
                  <c:v>5.5964999999999997E-4</c:v>
                </c:pt>
                <c:pt idx="61" formatCode="General">
                  <c:v>5.6965E-4</c:v>
                </c:pt>
                <c:pt idx="62" formatCode="General">
                  <c:v>5.7964999999999905E-4</c:v>
                </c:pt>
                <c:pt idx="63" formatCode="General">
                  <c:v>5.8964999999999896E-4</c:v>
                </c:pt>
                <c:pt idx="64" formatCode="General">
                  <c:v>5.9964999999999997E-4</c:v>
                </c:pt>
                <c:pt idx="65" formatCode="General">
                  <c:v>6.0964999999999999E-4</c:v>
                </c:pt>
                <c:pt idx="66" formatCode="General">
                  <c:v>6.1965000000000002E-4</c:v>
                </c:pt>
                <c:pt idx="67" formatCode="General">
                  <c:v>6.2965000000000004E-4</c:v>
                </c:pt>
                <c:pt idx="68" formatCode="General">
                  <c:v>6.3965000000000007E-4</c:v>
                </c:pt>
                <c:pt idx="69" formatCode="General">
                  <c:v>6.496500000000001E-4</c:v>
                </c:pt>
                <c:pt idx="70" formatCode="General">
                  <c:v>6.5965000000000012E-4</c:v>
                </c:pt>
                <c:pt idx="71" formatCode="General">
                  <c:v>6.6965000000000015E-4</c:v>
                </c:pt>
                <c:pt idx="72" formatCode="General">
                  <c:v>6.7965000000000018E-4</c:v>
                </c:pt>
                <c:pt idx="73" formatCode="General">
                  <c:v>6.896500000000002E-4</c:v>
                </c:pt>
                <c:pt idx="74" formatCode="General">
                  <c:v>6.9965000000000023E-4</c:v>
                </c:pt>
                <c:pt idx="75" formatCode="General">
                  <c:v>7.0965000000000025E-4</c:v>
                </c:pt>
                <c:pt idx="76" formatCode="General">
                  <c:v>7.1965000000000028E-4</c:v>
                </c:pt>
                <c:pt idx="77" formatCode="General">
                  <c:v>7.2965000000000031E-4</c:v>
                </c:pt>
                <c:pt idx="78" formatCode="General">
                  <c:v>7.3965000000000033E-4</c:v>
                </c:pt>
                <c:pt idx="79" formatCode="General">
                  <c:v>7.4965000000000036E-4</c:v>
                </c:pt>
                <c:pt idx="80" formatCode="General">
                  <c:v>7.5965000000000039E-4</c:v>
                </c:pt>
                <c:pt idx="81" formatCode="General">
                  <c:v>7.6965000000000041E-4</c:v>
                </c:pt>
                <c:pt idx="82" formatCode="General">
                  <c:v>7.7965000000000044E-4</c:v>
                </c:pt>
                <c:pt idx="83" formatCode="General">
                  <c:v>7.8965000000000046E-4</c:v>
                </c:pt>
                <c:pt idx="84" formatCode="General">
                  <c:v>7.9965000000000049E-4</c:v>
                </c:pt>
                <c:pt idx="85" formatCode="General">
                  <c:v>8.0965000000000052E-4</c:v>
                </c:pt>
                <c:pt idx="86" formatCode="General">
                  <c:v>8.1965000000000054E-4</c:v>
                </c:pt>
                <c:pt idx="87" formatCode="General">
                  <c:v>8.2965000000000057E-4</c:v>
                </c:pt>
                <c:pt idx="88" formatCode="General">
                  <c:v>8.396500000000006E-4</c:v>
                </c:pt>
                <c:pt idx="89" formatCode="General">
                  <c:v>8.4965000000000062E-4</c:v>
                </c:pt>
                <c:pt idx="90" formatCode="General">
                  <c:v>8.5965000000000065E-4</c:v>
                </c:pt>
                <c:pt idx="91" formatCode="General">
                  <c:v>8.6965000000000067E-4</c:v>
                </c:pt>
                <c:pt idx="92" formatCode="General">
                  <c:v>8.796500000000007E-4</c:v>
                </c:pt>
                <c:pt idx="93" formatCode="General">
                  <c:v>8.8965000000000073E-4</c:v>
                </c:pt>
                <c:pt idx="94" formatCode="General">
                  <c:v>8.9965000000000075E-4</c:v>
                </c:pt>
                <c:pt idx="95" formatCode="General">
                  <c:v>9.0965000000000078E-4</c:v>
                </c:pt>
                <c:pt idx="96" formatCode="General">
                  <c:v>9.1965000000000081E-4</c:v>
                </c:pt>
                <c:pt idx="97" formatCode="General">
                  <c:v>9.2965000000000083E-4</c:v>
                </c:pt>
                <c:pt idx="98" formatCode="General">
                  <c:v>9.3965000000000086E-4</c:v>
                </c:pt>
                <c:pt idx="99" formatCode="General">
                  <c:v>9.4965000000000088E-4</c:v>
                </c:pt>
                <c:pt idx="100" formatCode="General">
                  <c:v>9.5965000000000091E-4</c:v>
                </c:pt>
                <c:pt idx="101" formatCode="General">
                  <c:v>9.6965000000000094E-4</c:v>
                </c:pt>
                <c:pt idx="102" formatCode="General">
                  <c:v>9.7965000000000096E-4</c:v>
                </c:pt>
                <c:pt idx="103" formatCode="General">
                  <c:v>9.8965000000000099E-4</c:v>
                </c:pt>
                <c:pt idx="104" formatCode="General">
                  <c:v>9.9965000000000102E-4</c:v>
                </c:pt>
                <c:pt idx="105" formatCode="General">
                  <c:v>1.009650000000001E-3</c:v>
                </c:pt>
                <c:pt idx="106" formatCode="General">
                  <c:v>1.0196500000000011E-3</c:v>
                </c:pt>
                <c:pt idx="107" formatCode="General">
                  <c:v>1.0296500000000011E-3</c:v>
                </c:pt>
                <c:pt idx="108" formatCode="General">
                  <c:v>1.0396500000000011E-3</c:v>
                </c:pt>
                <c:pt idx="109" formatCode="General">
                  <c:v>1.0496500000000011E-3</c:v>
                </c:pt>
                <c:pt idx="110" formatCode="General">
                  <c:v>1.0596500000000012E-3</c:v>
                </c:pt>
                <c:pt idx="111" formatCode="General">
                  <c:v>1.0696500000000012E-3</c:v>
                </c:pt>
                <c:pt idx="112" formatCode="General">
                  <c:v>1.0796500000000012E-3</c:v>
                </c:pt>
                <c:pt idx="113" formatCode="General">
                  <c:v>1.0896500000000013E-3</c:v>
                </c:pt>
                <c:pt idx="114" formatCode="General">
                  <c:v>1.0996500000000013E-3</c:v>
                </c:pt>
                <c:pt idx="115" formatCode="General">
                  <c:v>1.1096500000000013E-3</c:v>
                </c:pt>
                <c:pt idx="116" formatCode="General">
                  <c:v>1.1196500000000013E-3</c:v>
                </c:pt>
                <c:pt idx="117" formatCode="General">
                  <c:v>1.1296500000000014E-3</c:v>
                </c:pt>
                <c:pt idx="118" formatCode="General">
                  <c:v>1.1396500000000014E-3</c:v>
                </c:pt>
                <c:pt idx="119" formatCode="General">
                  <c:v>1.1496500000000014E-3</c:v>
                </c:pt>
                <c:pt idx="120" formatCode="General">
                  <c:v>1.1596500000000014E-3</c:v>
                </c:pt>
                <c:pt idx="121" formatCode="General">
                  <c:v>1.1696500000000015E-3</c:v>
                </c:pt>
                <c:pt idx="122" formatCode="General">
                  <c:v>1.1796500000000015E-3</c:v>
                </c:pt>
                <c:pt idx="123" formatCode="General">
                  <c:v>1.1896500000000015E-3</c:v>
                </c:pt>
                <c:pt idx="124" formatCode="General">
                  <c:v>1.1996500000000015E-3</c:v>
                </c:pt>
                <c:pt idx="125" formatCode="General">
                  <c:v>1.2096500000000016E-3</c:v>
                </c:pt>
                <c:pt idx="126" formatCode="General">
                  <c:v>1.2196500000000016E-3</c:v>
                </c:pt>
                <c:pt idx="127" formatCode="General">
                  <c:v>1.2296500000000016E-3</c:v>
                </c:pt>
                <c:pt idx="128" formatCode="General">
                  <c:v>1.2396500000000016E-3</c:v>
                </c:pt>
                <c:pt idx="129" formatCode="General">
                  <c:v>1.2496500000000017E-3</c:v>
                </c:pt>
                <c:pt idx="130" formatCode="General">
                  <c:v>1.2596500000000017E-3</c:v>
                </c:pt>
                <c:pt idx="131" formatCode="General">
                  <c:v>1.2696500000000017E-3</c:v>
                </c:pt>
                <c:pt idx="132" formatCode="General">
                  <c:v>1.2796500000000017E-3</c:v>
                </c:pt>
                <c:pt idx="133" formatCode="General">
                  <c:v>1.2896500000000018E-3</c:v>
                </c:pt>
                <c:pt idx="134" formatCode="General">
                  <c:v>1.2996500000000018E-3</c:v>
                </c:pt>
                <c:pt idx="135" formatCode="General">
                  <c:v>1.3096500000000018E-3</c:v>
                </c:pt>
                <c:pt idx="136" formatCode="General">
                  <c:v>1.3196500000000019E-3</c:v>
                </c:pt>
                <c:pt idx="137" formatCode="General">
                  <c:v>1.3296500000000019E-3</c:v>
                </c:pt>
                <c:pt idx="138" formatCode="General">
                  <c:v>1.3396500000000019E-3</c:v>
                </c:pt>
                <c:pt idx="139" formatCode="General">
                  <c:v>1.3496500000000019E-3</c:v>
                </c:pt>
                <c:pt idx="140" formatCode="General">
                  <c:v>1.359650000000002E-3</c:v>
                </c:pt>
                <c:pt idx="141" formatCode="General">
                  <c:v>1.369650000000002E-3</c:v>
                </c:pt>
                <c:pt idx="142" formatCode="General">
                  <c:v>1.379650000000002E-3</c:v>
                </c:pt>
                <c:pt idx="143" formatCode="General">
                  <c:v>1.389650000000002E-3</c:v>
                </c:pt>
                <c:pt idx="144" formatCode="General">
                  <c:v>1.3996500000000021E-3</c:v>
                </c:pt>
                <c:pt idx="145" formatCode="General">
                  <c:v>1.4096500000000021E-3</c:v>
                </c:pt>
                <c:pt idx="146" formatCode="General">
                  <c:v>1.4196500000000021E-3</c:v>
                </c:pt>
                <c:pt idx="147" formatCode="General">
                  <c:v>1.4296500000000021E-3</c:v>
                </c:pt>
                <c:pt idx="148" formatCode="General">
                  <c:v>1.4396500000000022E-3</c:v>
                </c:pt>
                <c:pt idx="149" formatCode="General">
                  <c:v>1.4496500000000022E-3</c:v>
                </c:pt>
                <c:pt idx="150" formatCode="General">
                  <c:v>1.4596500000000022E-3</c:v>
                </c:pt>
                <c:pt idx="151" formatCode="General">
                  <c:v>1.4696500000000022E-3</c:v>
                </c:pt>
                <c:pt idx="152" formatCode="General">
                  <c:v>1.4796500000000023E-3</c:v>
                </c:pt>
                <c:pt idx="153" formatCode="General">
                  <c:v>1.4896500000000023E-3</c:v>
                </c:pt>
                <c:pt idx="154" formatCode="General">
                  <c:v>1.4996500000000023E-3</c:v>
                </c:pt>
                <c:pt idx="155" formatCode="General">
                  <c:v>1.5096500000000024E-3</c:v>
                </c:pt>
                <c:pt idx="156" formatCode="General">
                  <c:v>1.5196500000000024E-3</c:v>
                </c:pt>
                <c:pt idx="157" formatCode="General">
                  <c:v>1.5296500000000024E-3</c:v>
                </c:pt>
                <c:pt idx="158" formatCode="General">
                  <c:v>1.5396500000000024E-3</c:v>
                </c:pt>
                <c:pt idx="159" formatCode="General">
                  <c:v>1.5496500000000025E-3</c:v>
                </c:pt>
                <c:pt idx="160" formatCode="General">
                  <c:v>1.5596500000000025E-3</c:v>
                </c:pt>
                <c:pt idx="161" formatCode="General">
                  <c:v>1.5696500000000025E-3</c:v>
                </c:pt>
                <c:pt idx="162" formatCode="General">
                  <c:v>1.5796500000000025E-3</c:v>
                </c:pt>
                <c:pt idx="163" formatCode="General">
                  <c:v>1.5896500000000026E-3</c:v>
                </c:pt>
                <c:pt idx="164" formatCode="General">
                  <c:v>1.5996500000000026E-3</c:v>
                </c:pt>
                <c:pt idx="165" formatCode="General">
                  <c:v>1.6096500000000026E-3</c:v>
                </c:pt>
                <c:pt idx="166" formatCode="General">
                  <c:v>1.6196500000000026E-3</c:v>
                </c:pt>
                <c:pt idx="167" formatCode="General">
                  <c:v>1.6296500000000027E-3</c:v>
                </c:pt>
                <c:pt idx="168" formatCode="General">
                  <c:v>1.6396500000000027E-3</c:v>
                </c:pt>
                <c:pt idx="169" formatCode="General">
                  <c:v>1.6496500000000027E-3</c:v>
                </c:pt>
                <c:pt idx="170" formatCode="General">
                  <c:v>1.6596500000000027E-3</c:v>
                </c:pt>
                <c:pt idx="171" formatCode="General">
                  <c:v>1.6696500000000028E-3</c:v>
                </c:pt>
                <c:pt idx="172" formatCode="General">
                  <c:v>1.6796500000000028E-3</c:v>
                </c:pt>
                <c:pt idx="173" formatCode="General">
                  <c:v>1.6896500000000028E-3</c:v>
                </c:pt>
                <c:pt idx="174" formatCode="General">
                  <c:v>1.6996500000000029E-3</c:v>
                </c:pt>
                <c:pt idx="175" formatCode="General">
                  <c:v>1.7096500000000029E-3</c:v>
                </c:pt>
                <c:pt idx="176" formatCode="General">
                  <c:v>1.7196500000000029E-3</c:v>
                </c:pt>
                <c:pt idx="177" formatCode="General">
                  <c:v>1.7296500000000029E-3</c:v>
                </c:pt>
                <c:pt idx="178" formatCode="General">
                  <c:v>1.739650000000003E-3</c:v>
                </c:pt>
                <c:pt idx="179" formatCode="General">
                  <c:v>1.749650000000003E-3</c:v>
                </c:pt>
                <c:pt idx="180" formatCode="General">
                  <c:v>1.759650000000003E-3</c:v>
                </c:pt>
                <c:pt idx="181" formatCode="General">
                  <c:v>1.769650000000003E-3</c:v>
                </c:pt>
                <c:pt idx="182" formatCode="General">
                  <c:v>1.7796500000000031E-3</c:v>
                </c:pt>
                <c:pt idx="183" formatCode="General">
                  <c:v>1.7896500000000031E-3</c:v>
                </c:pt>
                <c:pt idx="184" formatCode="General">
                  <c:v>1.7996500000000031E-3</c:v>
                </c:pt>
                <c:pt idx="185" formatCode="General">
                  <c:v>1.8096500000000031E-3</c:v>
                </c:pt>
                <c:pt idx="186" formatCode="General">
                  <c:v>1.8196500000000032E-3</c:v>
                </c:pt>
                <c:pt idx="187" formatCode="General">
                  <c:v>1.8296500000000032E-3</c:v>
                </c:pt>
                <c:pt idx="188" formatCode="General">
                  <c:v>1.8396500000000032E-3</c:v>
                </c:pt>
                <c:pt idx="189" formatCode="General">
                  <c:v>1.8496500000000032E-3</c:v>
                </c:pt>
                <c:pt idx="190" formatCode="General">
                  <c:v>1.8596500000000033E-3</c:v>
                </c:pt>
                <c:pt idx="191" formatCode="General">
                  <c:v>1.8696500000000033E-3</c:v>
                </c:pt>
                <c:pt idx="192" formatCode="General">
                  <c:v>1.8796500000000033E-3</c:v>
                </c:pt>
                <c:pt idx="193" formatCode="General">
                  <c:v>1.8896500000000033E-3</c:v>
                </c:pt>
                <c:pt idx="194" formatCode="General">
                  <c:v>1.8996500000000034E-3</c:v>
                </c:pt>
                <c:pt idx="195" formatCode="General">
                  <c:v>1.9096500000000034E-3</c:v>
                </c:pt>
                <c:pt idx="196" formatCode="General">
                  <c:v>1.9196500000000034E-3</c:v>
                </c:pt>
                <c:pt idx="197" formatCode="General">
                  <c:v>1.9296500000000035E-3</c:v>
                </c:pt>
                <c:pt idx="198" formatCode="General">
                  <c:v>1.9396500000000035E-3</c:v>
                </c:pt>
                <c:pt idx="199" formatCode="General">
                  <c:v>1.9496500000000035E-3</c:v>
                </c:pt>
                <c:pt idx="200" formatCode="General">
                  <c:v>1.9596500000000033E-3</c:v>
                </c:pt>
                <c:pt idx="201" formatCode="General">
                  <c:v>1.9696500000000033E-3</c:v>
                </c:pt>
                <c:pt idx="202" formatCode="General">
                  <c:v>1.9796500000000034E-3</c:v>
                </c:pt>
                <c:pt idx="203" formatCode="General">
                  <c:v>1.9896500000000034E-3</c:v>
                </c:pt>
                <c:pt idx="204" formatCode="General">
                  <c:v>1.9996500000000034E-3</c:v>
                </c:pt>
                <c:pt idx="205" formatCode="General">
                  <c:v>2.0096500000000034E-3</c:v>
                </c:pt>
                <c:pt idx="206" formatCode="General">
                  <c:v>2.0196500000000035E-3</c:v>
                </c:pt>
                <c:pt idx="207" formatCode="General">
                  <c:v>2.0296500000000035E-3</c:v>
                </c:pt>
                <c:pt idx="208" formatCode="General">
                  <c:v>2.0396500000000035E-3</c:v>
                </c:pt>
                <c:pt idx="209" formatCode="General">
                  <c:v>2.0496500000000036E-3</c:v>
                </c:pt>
                <c:pt idx="210" formatCode="General">
                  <c:v>2.0596500000000036E-3</c:v>
                </c:pt>
                <c:pt idx="211" formatCode="General">
                  <c:v>2.0696500000000036E-3</c:v>
                </c:pt>
                <c:pt idx="212" formatCode="General">
                  <c:v>2.0796500000000036E-3</c:v>
                </c:pt>
                <c:pt idx="213" formatCode="General">
                  <c:v>2.0896500000000037E-3</c:v>
                </c:pt>
                <c:pt idx="214" formatCode="General">
                  <c:v>2.0996500000000037E-3</c:v>
                </c:pt>
                <c:pt idx="215" formatCode="General">
                  <c:v>2.1096500000000037E-3</c:v>
                </c:pt>
                <c:pt idx="216" formatCode="General">
                  <c:v>2.1196500000000037E-3</c:v>
                </c:pt>
                <c:pt idx="217" formatCode="General">
                  <c:v>2.1296500000000038E-3</c:v>
                </c:pt>
                <c:pt idx="218" formatCode="General">
                  <c:v>2.1396500000000038E-3</c:v>
                </c:pt>
                <c:pt idx="219" formatCode="General">
                  <c:v>2.1496500000000038E-3</c:v>
                </c:pt>
                <c:pt idx="220" formatCode="General">
                  <c:v>2.1596500000000038E-3</c:v>
                </c:pt>
                <c:pt idx="221" formatCode="General">
                  <c:v>2.1696500000000039E-3</c:v>
                </c:pt>
                <c:pt idx="222" formatCode="General">
                  <c:v>2.1796500000000039E-3</c:v>
                </c:pt>
                <c:pt idx="223" formatCode="General">
                  <c:v>2.1896500000000039E-3</c:v>
                </c:pt>
                <c:pt idx="224" formatCode="General">
                  <c:v>2.1996500000000039E-3</c:v>
                </c:pt>
                <c:pt idx="225" formatCode="General">
                  <c:v>2.209650000000004E-3</c:v>
                </c:pt>
                <c:pt idx="226" formatCode="General">
                  <c:v>2.219650000000004E-3</c:v>
                </c:pt>
                <c:pt idx="227" formatCode="General">
                  <c:v>2.229650000000004E-3</c:v>
                </c:pt>
                <c:pt idx="228" formatCode="General">
                  <c:v>2.2396500000000041E-3</c:v>
                </c:pt>
                <c:pt idx="229" formatCode="General">
                  <c:v>2.2496500000000041E-3</c:v>
                </c:pt>
                <c:pt idx="230" formatCode="General">
                  <c:v>2.2596500000000041E-3</c:v>
                </c:pt>
                <c:pt idx="231" formatCode="General">
                  <c:v>2.2696500000000041E-3</c:v>
                </c:pt>
                <c:pt idx="232" formatCode="General">
                  <c:v>2.2796500000000042E-3</c:v>
                </c:pt>
                <c:pt idx="233" formatCode="General">
                  <c:v>2.2896500000000042E-3</c:v>
                </c:pt>
                <c:pt idx="234" formatCode="General">
                  <c:v>2.2996500000000042E-3</c:v>
                </c:pt>
                <c:pt idx="235" formatCode="General">
                  <c:v>2.3096500000000042E-3</c:v>
                </c:pt>
                <c:pt idx="236" formatCode="General">
                  <c:v>2.3196500000000043E-3</c:v>
                </c:pt>
                <c:pt idx="237" formatCode="General">
                  <c:v>2.3296500000000043E-3</c:v>
                </c:pt>
                <c:pt idx="238" formatCode="General">
                  <c:v>2.3396500000000043E-3</c:v>
                </c:pt>
                <c:pt idx="239" formatCode="General">
                  <c:v>2.3496500000000043E-3</c:v>
                </c:pt>
                <c:pt idx="240" formatCode="General">
                  <c:v>2.3596500000000044E-3</c:v>
                </c:pt>
                <c:pt idx="241" formatCode="General">
                  <c:v>2.3696500000000044E-3</c:v>
                </c:pt>
                <c:pt idx="242" formatCode="General">
                  <c:v>2.3796500000000044E-3</c:v>
                </c:pt>
                <c:pt idx="243" formatCode="General">
                  <c:v>2.3896500000000044E-3</c:v>
                </c:pt>
                <c:pt idx="244" formatCode="General">
                  <c:v>2.3996500000000045E-3</c:v>
                </c:pt>
                <c:pt idx="245" formatCode="General">
                  <c:v>2.4096500000000045E-3</c:v>
                </c:pt>
                <c:pt idx="246" formatCode="General">
                  <c:v>2.4196500000000045E-3</c:v>
                </c:pt>
                <c:pt idx="247" formatCode="General">
                  <c:v>2.4296500000000045E-3</c:v>
                </c:pt>
                <c:pt idx="248" formatCode="General">
                  <c:v>2.4396500000000046E-3</c:v>
                </c:pt>
                <c:pt idx="249" formatCode="General">
                  <c:v>2.4496500000000046E-3</c:v>
                </c:pt>
                <c:pt idx="250" formatCode="General">
                  <c:v>2.4596500000000046E-3</c:v>
                </c:pt>
                <c:pt idx="251" formatCode="General">
                  <c:v>2.4696500000000047E-3</c:v>
                </c:pt>
                <c:pt idx="252" formatCode="General">
                  <c:v>2.4796500000000047E-3</c:v>
                </c:pt>
                <c:pt idx="253" formatCode="General">
                  <c:v>2.4896500000000047E-3</c:v>
                </c:pt>
                <c:pt idx="254" formatCode="General">
                  <c:v>2.4996500000000047E-3</c:v>
                </c:pt>
                <c:pt idx="255" formatCode="General">
                  <c:v>2.5096500000000048E-3</c:v>
                </c:pt>
                <c:pt idx="256" formatCode="General">
                  <c:v>2.5196500000000048E-3</c:v>
                </c:pt>
                <c:pt idx="257" formatCode="General">
                  <c:v>2.5296500000000048E-3</c:v>
                </c:pt>
                <c:pt idx="258" formatCode="General">
                  <c:v>2.5396500000000048E-3</c:v>
                </c:pt>
                <c:pt idx="259" formatCode="General">
                  <c:v>2.5496500000000049E-3</c:v>
                </c:pt>
                <c:pt idx="260" formatCode="General">
                  <c:v>2.5596500000000049E-3</c:v>
                </c:pt>
                <c:pt idx="261" formatCode="General">
                  <c:v>2.5696500000000049E-3</c:v>
                </c:pt>
                <c:pt idx="262" formatCode="General">
                  <c:v>2.5796500000000049E-3</c:v>
                </c:pt>
                <c:pt idx="263" formatCode="General">
                  <c:v>2.589650000000005E-3</c:v>
                </c:pt>
                <c:pt idx="264" formatCode="General">
                  <c:v>2.599650000000005E-3</c:v>
                </c:pt>
                <c:pt idx="265" formatCode="General">
                  <c:v>2.609650000000005E-3</c:v>
                </c:pt>
                <c:pt idx="266" formatCode="General">
                  <c:v>2.619650000000005E-3</c:v>
                </c:pt>
                <c:pt idx="267" formatCode="General">
                  <c:v>2.6296500000000051E-3</c:v>
                </c:pt>
                <c:pt idx="268" formatCode="General">
                  <c:v>2.6396500000000051E-3</c:v>
                </c:pt>
                <c:pt idx="269" formatCode="General">
                  <c:v>2.6496500000000051E-3</c:v>
                </c:pt>
                <c:pt idx="270" formatCode="General">
                  <c:v>2.6596500000000052E-3</c:v>
                </c:pt>
                <c:pt idx="271" formatCode="General">
                  <c:v>2.6696500000000052E-3</c:v>
                </c:pt>
                <c:pt idx="272" formatCode="General">
                  <c:v>2.6796500000000052E-3</c:v>
                </c:pt>
                <c:pt idx="273" formatCode="General">
                  <c:v>2.6896500000000052E-3</c:v>
                </c:pt>
                <c:pt idx="274" formatCode="General">
                  <c:v>2.6996500000000053E-3</c:v>
                </c:pt>
                <c:pt idx="275" formatCode="General">
                  <c:v>2.7096500000000053E-3</c:v>
                </c:pt>
                <c:pt idx="276" formatCode="General">
                  <c:v>2.7196500000000053E-3</c:v>
                </c:pt>
                <c:pt idx="277" formatCode="General">
                  <c:v>2.7296500000000053E-3</c:v>
                </c:pt>
                <c:pt idx="278" formatCode="General">
                  <c:v>2.7396500000000054E-3</c:v>
                </c:pt>
                <c:pt idx="279" formatCode="General">
                  <c:v>2.7496500000000054E-3</c:v>
                </c:pt>
                <c:pt idx="280" formatCode="General">
                  <c:v>2.7596500000000054E-3</c:v>
                </c:pt>
                <c:pt idx="281" formatCode="General">
                  <c:v>2.7696500000000054E-3</c:v>
                </c:pt>
                <c:pt idx="282" formatCode="General">
                  <c:v>2.7796500000000055E-3</c:v>
                </c:pt>
                <c:pt idx="283" formatCode="General">
                  <c:v>2.7896500000000055E-3</c:v>
                </c:pt>
                <c:pt idx="284" formatCode="General">
                  <c:v>2.7996500000000055E-3</c:v>
                </c:pt>
                <c:pt idx="285" formatCode="General">
                  <c:v>2.8096500000000055E-3</c:v>
                </c:pt>
                <c:pt idx="286" formatCode="General">
                  <c:v>2.8196500000000056E-3</c:v>
                </c:pt>
                <c:pt idx="287" formatCode="General">
                  <c:v>2.8296500000000056E-3</c:v>
                </c:pt>
                <c:pt idx="288" formatCode="General">
                  <c:v>2.8396500000000056E-3</c:v>
                </c:pt>
                <c:pt idx="289" formatCode="General">
                  <c:v>2.8496500000000057E-3</c:v>
                </c:pt>
                <c:pt idx="290" formatCode="General">
                  <c:v>2.8596500000000057E-3</c:v>
                </c:pt>
                <c:pt idx="291" formatCode="General">
                  <c:v>2.8696500000000057E-3</c:v>
                </c:pt>
                <c:pt idx="292" formatCode="General">
                  <c:v>2.8796500000000057E-3</c:v>
                </c:pt>
                <c:pt idx="293" formatCode="General">
                  <c:v>2.8896500000000058E-3</c:v>
                </c:pt>
                <c:pt idx="294" formatCode="General">
                  <c:v>2.8996500000000058E-3</c:v>
                </c:pt>
                <c:pt idx="295" formatCode="General">
                  <c:v>2.9096500000000058E-3</c:v>
                </c:pt>
                <c:pt idx="296" formatCode="General">
                  <c:v>2.9196500000000058E-3</c:v>
                </c:pt>
                <c:pt idx="297" formatCode="General">
                  <c:v>2.9296500000000059E-3</c:v>
                </c:pt>
                <c:pt idx="298" formatCode="General">
                  <c:v>2.9396500000000059E-3</c:v>
                </c:pt>
                <c:pt idx="299" formatCode="General">
                  <c:v>2.9496500000000059E-3</c:v>
                </c:pt>
                <c:pt idx="300" formatCode="General">
                  <c:v>2.9596500000000059E-3</c:v>
                </c:pt>
                <c:pt idx="301" formatCode="General">
                  <c:v>2.969650000000006E-3</c:v>
                </c:pt>
                <c:pt idx="302" formatCode="General">
                  <c:v>2.979650000000006E-3</c:v>
                </c:pt>
                <c:pt idx="303" formatCode="General">
                  <c:v>2.989650000000006E-3</c:v>
                </c:pt>
                <c:pt idx="304" formatCode="General">
                  <c:v>2.999650000000006E-3</c:v>
                </c:pt>
                <c:pt idx="305" formatCode="General">
                  <c:v>3.0096500000000061E-3</c:v>
                </c:pt>
                <c:pt idx="306" formatCode="General">
                  <c:v>3.0196500000000061E-3</c:v>
                </c:pt>
                <c:pt idx="307" formatCode="General">
                  <c:v>3.0296500000000061E-3</c:v>
                </c:pt>
                <c:pt idx="308" formatCode="General">
                  <c:v>3.0396500000000061E-3</c:v>
                </c:pt>
                <c:pt idx="309" formatCode="General">
                  <c:v>3.0496500000000062E-3</c:v>
                </c:pt>
                <c:pt idx="310" formatCode="General">
                  <c:v>3.0596500000000062E-3</c:v>
                </c:pt>
                <c:pt idx="311" formatCode="General">
                  <c:v>3.0696500000000062E-3</c:v>
                </c:pt>
                <c:pt idx="312" formatCode="General">
                  <c:v>3.0796500000000063E-3</c:v>
                </c:pt>
                <c:pt idx="313" formatCode="General">
                  <c:v>3.0896500000000063E-3</c:v>
                </c:pt>
                <c:pt idx="314" formatCode="General">
                  <c:v>3.0996500000000063E-3</c:v>
                </c:pt>
                <c:pt idx="315" formatCode="General">
                  <c:v>3.1096500000000063E-3</c:v>
                </c:pt>
                <c:pt idx="316" formatCode="General">
                  <c:v>3.1196500000000064E-3</c:v>
                </c:pt>
              </c:numCache>
            </c:numRef>
          </c:xVal>
          <c:yVal>
            <c:numRef>
              <c:f>'ECN10 - M  1hole - Ammonia'!$E$4:$E$395</c:f>
              <c:numCache>
                <c:formatCode>0.00E+00</c:formatCode>
                <c:ptCount val="392"/>
                <c:pt idx="0">
                  <c:v>3.7395737208855748E-6</c:v>
                </c:pt>
                <c:pt idx="1">
                  <c:v>3.7646462015641601E-6</c:v>
                </c:pt>
                <c:pt idx="2">
                  <c:v>2.8599814863795272E-6</c:v>
                </c:pt>
                <c:pt idx="3">
                  <c:v>8.3229021434774348E-7</c:v>
                </c:pt>
                <c:pt idx="4">
                  <c:v>5.3321090396659555E-6</c:v>
                </c:pt>
                <c:pt idx="5">
                  <c:v>3.5189497086342965E-5</c:v>
                </c:pt>
                <c:pt idx="6">
                  <c:v>1.1271564211032291E-4</c:v>
                </c:pt>
                <c:pt idx="7">
                  <c:v>2.4319987010885751E-4</c:v>
                </c:pt>
                <c:pt idx="8">
                  <c:v>4.1898360629418651E-4</c:v>
                </c:pt>
                <c:pt idx="9">
                  <c:v>6.2597770981122629E-4</c:v>
                </c:pt>
                <c:pt idx="10">
                  <c:v>8.3013237234045776E-4</c:v>
                </c:pt>
                <c:pt idx="11">
                  <c:v>9.8903752469770337E-4</c:v>
                </c:pt>
                <c:pt idx="12">
                  <c:v>1.0915254396504177E-3</c:v>
                </c:pt>
                <c:pt idx="13">
                  <c:v>1.1482987452217589E-3</c:v>
                </c:pt>
                <c:pt idx="14">
                  <c:v>1.1641413291342546E-3</c:v>
                </c:pt>
                <c:pt idx="15">
                  <c:v>1.1515330092917175E-3</c:v>
                </c:pt>
                <c:pt idx="16">
                  <c:v>1.1282173241429999E-3</c:v>
                </c:pt>
                <c:pt idx="17">
                  <c:v>1.1025441038210666E-3</c:v>
                </c:pt>
                <c:pt idx="18">
                  <c:v>1.0783464114503213E-3</c:v>
                </c:pt>
                <c:pt idx="19">
                  <c:v>1.060570472424168E-3</c:v>
                </c:pt>
                <c:pt idx="20">
                  <c:v>1.0513946107378609E-3</c:v>
                </c:pt>
                <c:pt idx="21">
                  <c:v>1.0536618481329658E-3</c:v>
                </c:pt>
                <c:pt idx="22">
                  <c:v>1.0659415027203752E-3</c:v>
                </c:pt>
                <c:pt idx="23">
                  <c:v>1.0791814401600978E-3</c:v>
                </c:pt>
                <c:pt idx="24">
                  <c:v>1.0879321230351105E-3</c:v>
                </c:pt>
                <c:pt idx="25">
                  <c:v>1.0935215597583244E-3</c:v>
                </c:pt>
                <c:pt idx="26">
                  <c:v>1.0971223312024345E-3</c:v>
                </c:pt>
                <c:pt idx="27">
                  <c:v>1.0983832891008657E-3</c:v>
                </c:pt>
                <c:pt idx="28">
                  <c:v>1.0999485950474992E-3</c:v>
                </c:pt>
                <c:pt idx="29">
                  <c:v>1.1052154520169476E-3</c:v>
                </c:pt>
                <c:pt idx="30">
                  <c:v>1.113189387234814E-3</c:v>
                </c:pt>
                <c:pt idx="31">
                  <c:v>1.1208427782197731E-3</c:v>
                </c:pt>
                <c:pt idx="32">
                  <c:v>1.1274593399484914E-3</c:v>
                </c:pt>
                <c:pt idx="33">
                  <c:v>1.13280115939164E-3</c:v>
                </c:pt>
                <c:pt idx="34">
                  <c:v>1.1354160625070117E-3</c:v>
                </c:pt>
                <c:pt idx="35">
                  <c:v>1.1353395548079855E-3</c:v>
                </c:pt>
                <c:pt idx="36">
                  <c:v>1.1345357974315033E-3</c:v>
                </c:pt>
                <c:pt idx="37">
                  <c:v>1.1343511609539559E-3</c:v>
                </c:pt>
                <c:pt idx="38">
                  <c:v>1.1347410543276041E-3</c:v>
                </c:pt>
                <c:pt idx="39">
                  <c:v>1.1354367262100371E-3</c:v>
                </c:pt>
                <c:pt idx="40">
                  <c:v>1.1360104226248561E-3</c:v>
                </c:pt>
                <c:pt idx="41">
                  <c:v>1.1356488539903931E-3</c:v>
                </c:pt>
                <c:pt idx="42">
                  <c:v>1.1338862762888097E-3</c:v>
                </c:pt>
                <c:pt idx="43">
                  <c:v>1.1310316837975383E-3</c:v>
                </c:pt>
                <c:pt idx="44">
                  <c:v>1.127961495138599E-3</c:v>
                </c:pt>
                <c:pt idx="45">
                  <c:v>1.1259600476665869E-3</c:v>
                </c:pt>
                <c:pt idx="46">
                  <c:v>1.1259116537882907E-3</c:v>
                </c:pt>
                <c:pt idx="47">
                  <c:v>1.1273745869290433E-3</c:v>
                </c:pt>
                <c:pt idx="48">
                  <c:v>1.1292620674490366E-3</c:v>
                </c:pt>
                <c:pt idx="49">
                  <c:v>1.1307996123639901E-3</c:v>
                </c:pt>
                <c:pt idx="50">
                  <c:v>1.131008151419328E-3</c:v>
                </c:pt>
                <c:pt idx="51">
                  <c:v>1.1289227355210582E-3</c:v>
                </c:pt>
                <c:pt idx="52">
                  <c:v>1.1250119638352965E-3</c:v>
                </c:pt>
                <c:pt idx="53">
                  <c:v>1.120886822782759E-3</c:v>
                </c:pt>
                <c:pt idx="54">
                  <c:v>1.1176106646125501E-3</c:v>
                </c:pt>
                <c:pt idx="55">
                  <c:v>1.1155505393058384E-3</c:v>
                </c:pt>
                <c:pt idx="56">
                  <c:v>1.1150802332678545E-3</c:v>
                </c:pt>
                <c:pt idx="57">
                  <c:v>1.1161522405723177E-3</c:v>
                </c:pt>
                <c:pt idx="58">
                  <c:v>1.118405464421608E-3</c:v>
                </c:pt>
                <c:pt idx="59">
                  <c:v>1.1211523680022312E-3</c:v>
                </c:pt>
                <c:pt idx="60">
                  <c:v>1.1237117449314007E-3</c:v>
                </c:pt>
                <c:pt idx="61">
                  <c:v>1.1256761958388017E-3</c:v>
                </c:pt>
                <c:pt idx="62">
                  <c:v>1.1265850950926053E-3</c:v>
                </c:pt>
                <c:pt idx="63">
                  <c:v>1.1259485747745017E-3</c:v>
                </c:pt>
                <c:pt idx="64">
                  <c:v>1.1236928108637023E-3</c:v>
                </c:pt>
                <c:pt idx="65">
                  <c:v>1.1236928108637023E-3</c:v>
                </c:pt>
                <c:pt idx="66">
                  <c:v>1.1236928108637023E-3</c:v>
                </c:pt>
                <c:pt idx="67">
                  <c:v>1.1236928108637023E-3</c:v>
                </c:pt>
                <c:pt idx="68">
                  <c:v>1.1236928108637023E-3</c:v>
                </c:pt>
                <c:pt idx="69">
                  <c:v>1.1236928108637023E-3</c:v>
                </c:pt>
                <c:pt idx="70">
                  <c:v>1.1236928108637023E-3</c:v>
                </c:pt>
                <c:pt idx="71">
                  <c:v>1.1236928108637023E-3</c:v>
                </c:pt>
                <c:pt idx="72">
                  <c:v>1.1236928108637023E-3</c:v>
                </c:pt>
                <c:pt idx="73">
                  <c:v>1.1236928108637023E-3</c:v>
                </c:pt>
                <c:pt idx="74">
                  <c:v>1.1236928108637023E-3</c:v>
                </c:pt>
                <c:pt idx="75">
                  <c:v>1.1236928108637023E-3</c:v>
                </c:pt>
                <c:pt idx="76">
                  <c:v>1.1236928108637023E-3</c:v>
                </c:pt>
                <c:pt idx="77">
                  <c:v>1.1236928108637023E-3</c:v>
                </c:pt>
                <c:pt idx="78">
                  <c:v>1.1236928108637023E-3</c:v>
                </c:pt>
                <c:pt idx="79">
                  <c:v>1.1236928108637023E-3</c:v>
                </c:pt>
                <c:pt idx="80">
                  <c:v>1.1236928108637023E-3</c:v>
                </c:pt>
                <c:pt idx="81">
                  <c:v>1.1236928108637023E-3</c:v>
                </c:pt>
                <c:pt idx="82">
                  <c:v>1.1236928108637023E-3</c:v>
                </c:pt>
                <c:pt idx="83">
                  <c:v>1.1236928108637023E-3</c:v>
                </c:pt>
                <c:pt idx="84">
                  <c:v>1.1236928108637023E-3</c:v>
                </c:pt>
                <c:pt idx="85">
                  <c:v>1.1236928108637023E-3</c:v>
                </c:pt>
                <c:pt idx="86">
                  <c:v>1.1236928108637023E-3</c:v>
                </c:pt>
                <c:pt idx="87">
                  <c:v>1.1236928108637023E-3</c:v>
                </c:pt>
                <c:pt idx="88">
                  <c:v>1.1236928108637023E-3</c:v>
                </c:pt>
                <c:pt idx="89">
                  <c:v>1.1236928108637023E-3</c:v>
                </c:pt>
                <c:pt idx="90">
                  <c:v>1.1236928108637023E-3</c:v>
                </c:pt>
                <c:pt idx="91">
                  <c:v>1.1236928108637023E-3</c:v>
                </c:pt>
                <c:pt idx="92">
                  <c:v>1.1236928108637023E-3</c:v>
                </c:pt>
                <c:pt idx="93">
                  <c:v>1.1236928108637023E-3</c:v>
                </c:pt>
                <c:pt idx="94">
                  <c:v>1.1236928108637023E-3</c:v>
                </c:pt>
                <c:pt idx="95">
                  <c:v>1.1236928108637023E-3</c:v>
                </c:pt>
                <c:pt idx="96">
                  <c:v>1.1236928108637023E-3</c:v>
                </c:pt>
                <c:pt idx="97">
                  <c:v>1.1236928108637023E-3</c:v>
                </c:pt>
                <c:pt idx="98">
                  <c:v>1.1236928108637023E-3</c:v>
                </c:pt>
                <c:pt idx="99">
                  <c:v>1.1236928108637023E-3</c:v>
                </c:pt>
                <c:pt idx="100">
                  <c:v>1.1236928108637023E-3</c:v>
                </c:pt>
                <c:pt idx="101">
                  <c:v>1.1236928108637023E-3</c:v>
                </c:pt>
                <c:pt idx="102">
                  <c:v>1.1236928108637023E-3</c:v>
                </c:pt>
                <c:pt idx="103">
                  <c:v>1.1236928108637023E-3</c:v>
                </c:pt>
                <c:pt idx="104">
                  <c:v>1.1236928108637023E-3</c:v>
                </c:pt>
                <c:pt idx="105">
                  <c:v>1.1236928108637023E-3</c:v>
                </c:pt>
                <c:pt idx="106">
                  <c:v>1.1236928108637023E-3</c:v>
                </c:pt>
                <c:pt idx="107">
                  <c:v>1.1236928108637023E-3</c:v>
                </c:pt>
                <c:pt idx="108">
                  <c:v>1.1236928108637023E-3</c:v>
                </c:pt>
                <c:pt idx="109">
                  <c:v>1.1236928108637023E-3</c:v>
                </c:pt>
                <c:pt idx="110">
                  <c:v>1.1236928108637023E-3</c:v>
                </c:pt>
                <c:pt idx="111">
                  <c:v>1.1236928108637023E-3</c:v>
                </c:pt>
                <c:pt idx="112">
                  <c:v>1.1236928108637023E-3</c:v>
                </c:pt>
                <c:pt idx="113">
                  <c:v>1.1236928108637023E-3</c:v>
                </c:pt>
                <c:pt idx="114">
                  <c:v>1.1236928108637023E-3</c:v>
                </c:pt>
                <c:pt idx="115">
                  <c:v>1.1236928108637023E-3</c:v>
                </c:pt>
                <c:pt idx="116">
                  <c:v>1.1236928108637023E-3</c:v>
                </c:pt>
                <c:pt idx="117">
                  <c:v>1.1236928108637023E-3</c:v>
                </c:pt>
                <c:pt idx="118">
                  <c:v>1.1236928108637023E-3</c:v>
                </c:pt>
                <c:pt idx="119">
                  <c:v>1.1236928108637023E-3</c:v>
                </c:pt>
                <c:pt idx="120">
                  <c:v>1.1236928108637023E-3</c:v>
                </c:pt>
                <c:pt idx="121">
                  <c:v>1.1236928108637023E-3</c:v>
                </c:pt>
                <c:pt idx="122">
                  <c:v>1.1236928108637023E-3</c:v>
                </c:pt>
                <c:pt idx="123">
                  <c:v>1.1236928108637023E-3</c:v>
                </c:pt>
                <c:pt idx="124">
                  <c:v>1.1236928108637023E-3</c:v>
                </c:pt>
                <c:pt idx="125">
                  <c:v>1.1236928108637023E-3</c:v>
                </c:pt>
                <c:pt idx="126">
                  <c:v>1.1236928108637023E-3</c:v>
                </c:pt>
                <c:pt idx="127">
                  <c:v>1.1236928108637023E-3</c:v>
                </c:pt>
                <c:pt idx="128">
                  <c:v>1.1236928108637023E-3</c:v>
                </c:pt>
                <c:pt idx="129">
                  <c:v>1.1236928108637023E-3</c:v>
                </c:pt>
                <c:pt idx="130">
                  <c:v>1.1236928108637023E-3</c:v>
                </c:pt>
                <c:pt idx="131">
                  <c:v>1.1236928108637023E-3</c:v>
                </c:pt>
                <c:pt idx="132">
                  <c:v>1.1236928108637023E-3</c:v>
                </c:pt>
                <c:pt idx="133">
                  <c:v>1.1236928108637023E-3</c:v>
                </c:pt>
                <c:pt idx="134">
                  <c:v>1.1236928108637023E-3</c:v>
                </c:pt>
                <c:pt idx="135">
                  <c:v>1.1236928108637023E-3</c:v>
                </c:pt>
                <c:pt idx="136">
                  <c:v>1.1236928108637023E-3</c:v>
                </c:pt>
                <c:pt idx="137">
                  <c:v>1.1236928108637023E-3</c:v>
                </c:pt>
                <c:pt idx="138">
                  <c:v>1.1236928108637023E-3</c:v>
                </c:pt>
                <c:pt idx="139">
                  <c:v>1.1236928108637023E-3</c:v>
                </c:pt>
                <c:pt idx="140">
                  <c:v>1.1236928108637023E-3</c:v>
                </c:pt>
                <c:pt idx="141">
                  <c:v>1.1236928108637023E-3</c:v>
                </c:pt>
                <c:pt idx="142">
                  <c:v>1.1236928108637023E-3</c:v>
                </c:pt>
                <c:pt idx="143">
                  <c:v>1.1236928108637023E-3</c:v>
                </c:pt>
                <c:pt idx="144">
                  <c:v>1.1236928108637023E-3</c:v>
                </c:pt>
                <c:pt idx="145">
                  <c:v>1.1236928108637023E-3</c:v>
                </c:pt>
                <c:pt idx="146">
                  <c:v>1.1236928108637023E-3</c:v>
                </c:pt>
                <c:pt idx="147">
                  <c:v>1.1236928108637023E-3</c:v>
                </c:pt>
                <c:pt idx="148">
                  <c:v>1.1236928108637023E-3</c:v>
                </c:pt>
                <c:pt idx="149">
                  <c:v>1.1236928108637023E-3</c:v>
                </c:pt>
                <c:pt idx="150">
                  <c:v>1.1236928108637023E-3</c:v>
                </c:pt>
                <c:pt idx="151">
                  <c:v>1.1236928108637023E-3</c:v>
                </c:pt>
                <c:pt idx="152">
                  <c:v>1.1236928108637023E-3</c:v>
                </c:pt>
                <c:pt idx="153">
                  <c:v>1.1236928108637023E-3</c:v>
                </c:pt>
                <c:pt idx="154">
                  <c:v>1.1236928108637023E-3</c:v>
                </c:pt>
                <c:pt idx="155">
                  <c:v>1.1236928108637023E-3</c:v>
                </c:pt>
                <c:pt idx="156">
                  <c:v>1.1236928108637023E-3</c:v>
                </c:pt>
                <c:pt idx="157">
                  <c:v>1.1236928108637023E-3</c:v>
                </c:pt>
                <c:pt idx="158">
                  <c:v>1.1236928108637023E-3</c:v>
                </c:pt>
                <c:pt idx="159">
                  <c:v>1.1236928108637023E-3</c:v>
                </c:pt>
                <c:pt idx="160">
                  <c:v>1.1236928108637023E-3</c:v>
                </c:pt>
                <c:pt idx="161">
                  <c:v>1.1236928108637023E-3</c:v>
                </c:pt>
                <c:pt idx="162">
                  <c:v>1.1236928108637023E-3</c:v>
                </c:pt>
                <c:pt idx="163">
                  <c:v>1.1236928108637023E-3</c:v>
                </c:pt>
                <c:pt idx="164">
                  <c:v>1.1236928108637023E-3</c:v>
                </c:pt>
                <c:pt idx="165">
                  <c:v>1.1236928108637023E-3</c:v>
                </c:pt>
                <c:pt idx="166">
                  <c:v>1.1236928108637023E-3</c:v>
                </c:pt>
                <c:pt idx="167">
                  <c:v>1.1236928108637023E-3</c:v>
                </c:pt>
                <c:pt idx="168">
                  <c:v>1.1236928108637023E-3</c:v>
                </c:pt>
                <c:pt idx="169">
                  <c:v>1.1236928108637023E-3</c:v>
                </c:pt>
                <c:pt idx="170">
                  <c:v>1.1236928108637023E-3</c:v>
                </c:pt>
                <c:pt idx="171">
                  <c:v>1.1236928108637023E-3</c:v>
                </c:pt>
                <c:pt idx="172">
                  <c:v>1.1236928108637023E-3</c:v>
                </c:pt>
                <c:pt idx="173">
                  <c:v>1.1236928108637023E-3</c:v>
                </c:pt>
                <c:pt idx="174">
                  <c:v>1.1236928108637023E-3</c:v>
                </c:pt>
                <c:pt idx="175">
                  <c:v>1.1236928108637023E-3</c:v>
                </c:pt>
                <c:pt idx="176">
                  <c:v>1.1236928108637023E-3</c:v>
                </c:pt>
                <c:pt idx="177">
                  <c:v>1.1236928108637023E-3</c:v>
                </c:pt>
                <c:pt idx="178">
                  <c:v>1.1236928108637023E-3</c:v>
                </c:pt>
                <c:pt idx="179">
                  <c:v>1.1236928108637023E-3</c:v>
                </c:pt>
                <c:pt idx="180">
                  <c:v>1.1236928108637023E-3</c:v>
                </c:pt>
                <c:pt idx="181">
                  <c:v>1.1236928108637023E-3</c:v>
                </c:pt>
                <c:pt idx="182">
                  <c:v>1.1236928108637023E-3</c:v>
                </c:pt>
                <c:pt idx="183">
                  <c:v>1.1236928108637023E-3</c:v>
                </c:pt>
                <c:pt idx="184">
                  <c:v>1.1236928108637023E-3</c:v>
                </c:pt>
                <c:pt idx="185">
                  <c:v>1.1236928108637023E-3</c:v>
                </c:pt>
                <c:pt idx="186">
                  <c:v>1.1236928108637023E-3</c:v>
                </c:pt>
                <c:pt idx="187">
                  <c:v>1.1236928108637023E-3</c:v>
                </c:pt>
                <c:pt idx="188">
                  <c:v>1.1236928108637023E-3</c:v>
                </c:pt>
                <c:pt idx="189">
                  <c:v>1.1236928108637023E-3</c:v>
                </c:pt>
                <c:pt idx="190">
                  <c:v>1.1236928108637023E-3</c:v>
                </c:pt>
                <c:pt idx="191">
                  <c:v>1.1236928108637023E-3</c:v>
                </c:pt>
                <c:pt idx="192">
                  <c:v>1.1236928108637023E-3</c:v>
                </c:pt>
                <c:pt idx="193">
                  <c:v>1.1236928108637023E-3</c:v>
                </c:pt>
                <c:pt idx="194">
                  <c:v>1.1236928108637023E-3</c:v>
                </c:pt>
                <c:pt idx="195">
                  <c:v>1.1236928108637023E-3</c:v>
                </c:pt>
                <c:pt idx="196">
                  <c:v>1.1236928108637023E-3</c:v>
                </c:pt>
                <c:pt idx="197">
                  <c:v>1.1236928108637023E-3</c:v>
                </c:pt>
                <c:pt idx="198">
                  <c:v>1.1236928108637023E-3</c:v>
                </c:pt>
                <c:pt idx="199">
                  <c:v>1.1236928108637023E-3</c:v>
                </c:pt>
                <c:pt idx="200">
                  <c:v>1.1236928108637023E-3</c:v>
                </c:pt>
                <c:pt idx="201">
                  <c:v>1.1236928108637023E-3</c:v>
                </c:pt>
                <c:pt idx="202">
                  <c:v>1.1236928108637023E-3</c:v>
                </c:pt>
                <c:pt idx="203">
                  <c:v>1.1236928108637023E-3</c:v>
                </c:pt>
                <c:pt idx="204">
                  <c:v>1.1236928108637023E-3</c:v>
                </c:pt>
                <c:pt idx="205">
                  <c:v>1.1236928108637023E-3</c:v>
                </c:pt>
                <c:pt idx="206">
                  <c:v>1.1236928108637023E-3</c:v>
                </c:pt>
                <c:pt idx="207">
                  <c:v>1.1236928108637023E-3</c:v>
                </c:pt>
                <c:pt idx="208">
                  <c:v>1.1236928108637023E-3</c:v>
                </c:pt>
                <c:pt idx="209">
                  <c:v>1.1236928108637023E-3</c:v>
                </c:pt>
                <c:pt idx="210">
                  <c:v>1.1236928108637023E-3</c:v>
                </c:pt>
                <c:pt idx="211">
                  <c:v>1.1236928108637023E-3</c:v>
                </c:pt>
                <c:pt idx="212">
                  <c:v>1.1236928108637023E-3</c:v>
                </c:pt>
                <c:pt idx="213">
                  <c:v>1.1236928108637023E-3</c:v>
                </c:pt>
                <c:pt idx="214">
                  <c:v>1.1236928108637023E-3</c:v>
                </c:pt>
                <c:pt idx="215">
                  <c:v>1.1236928108637023E-3</c:v>
                </c:pt>
                <c:pt idx="216">
                  <c:v>1.1236928108637023E-3</c:v>
                </c:pt>
                <c:pt idx="217">
                  <c:v>1.1236928108637023E-3</c:v>
                </c:pt>
                <c:pt idx="218">
                  <c:v>1.1236928108637023E-3</c:v>
                </c:pt>
                <c:pt idx="219">
                  <c:v>1.1236928108637023E-3</c:v>
                </c:pt>
                <c:pt idx="220">
                  <c:v>1.1236928108637023E-3</c:v>
                </c:pt>
                <c:pt idx="221">
                  <c:v>1.1236928108637023E-3</c:v>
                </c:pt>
                <c:pt idx="222">
                  <c:v>1.1236928108637023E-3</c:v>
                </c:pt>
                <c:pt idx="223">
                  <c:v>1.1236928108637023E-3</c:v>
                </c:pt>
                <c:pt idx="224">
                  <c:v>1.1236928108637023E-3</c:v>
                </c:pt>
                <c:pt idx="225">
                  <c:v>1.1236928108637023E-3</c:v>
                </c:pt>
                <c:pt idx="226">
                  <c:v>1.1236928108637023E-3</c:v>
                </c:pt>
                <c:pt idx="227">
                  <c:v>1.1236928108637023E-3</c:v>
                </c:pt>
                <c:pt idx="228">
                  <c:v>1.1236928108637023E-3</c:v>
                </c:pt>
                <c:pt idx="229">
                  <c:v>1.1236928108637023E-3</c:v>
                </c:pt>
                <c:pt idx="230">
                  <c:v>1.1236928108637023E-3</c:v>
                </c:pt>
                <c:pt idx="231">
                  <c:v>1.1236928108637023E-3</c:v>
                </c:pt>
                <c:pt idx="232">
                  <c:v>1.1236928108637023E-3</c:v>
                </c:pt>
                <c:pt idx="233">
                  <c:v>1.1236928108637023E-3</c:v>
                </c:pt>
                <c:pt idx="234">
                  <c:v>1.1236928108637023E-3</c:v>
                </c:pt>
                <c:pt idx="235">
                  <c:v>1.1236928108637023E-3</c:v>
                </c:pt>
                <c:pt idx="236">
                  <c:v>1.1236928108637023E-3</c:v>
                </c:pt>
                <c:pt idx="237">
                  <c:v>1.1236928108637023E-3</c:v>
                </c:pt>
                <c:pt idx="238">
                  <c:v>1.1236928108637023E-3</c:v>
                </c:pt>
                <c:pt idx="239">
                  <c:v>1.1236928108637023E-3</c:v>
                </c:pt>
                <c:pt idx="240">
                  <c:v>1.1236928108637023E-3</c:v>
                </c:pt>
                <c:pt idx="241">
                  <c:v>1.1236928108637023E-3</c:v>
                </c:pt>
                <c:pt idx="242">
                  <c:v>1.1236928108637023E-3</c:v>
                </c:pt>
                <c:pt idx="243">
                  <c:v>1.1236928108637023E-3</c:v>
                </c:pt>
                <c:pt idx="244">
                  <c:v>1.1236928108637023E-3</c:v>
                </c:pt>
                <c:pt idx="245">
                  <c:v>1.1236928108637023E-3</c:v>
                </c:pt>
                <c:pt idx="246">
                  <c:v>1.1236928108637023E-3</c:v>
                </c:pt>
                <c:pt idx="247">
                  <c:v>1.1236928108637023E-3</c:v>
                </c:pt>
                <c:pt idx="248">
                  <c:v>1.1236928108637023E-3</c:v>
                </c:pt>
                <c:pt idx="249">
                  <c:v>1.1236928108637023E-3</c:v>
                </c:pt>
                <c:pt idx="250">
                  <c:v>1.1236928108637023E-3</c:v>
                </c:pt>
                <c:pt idx="251">
                  <c:v>1.1236928108637023E-3</c:v>
                </c:pt>
                <c:pt idx="252">
                  <c:v>1.1236928108637023E-3</c:v>
                </c:pt>
                <c:pt idx="253">
                  <c:v>1.1236928108637023E-3</c:v>
                </c:pt>
                <c:pt idx="254">
                  <c:v>1.1236928108637023E-3</c:v>
                </c:pt>
                <c:pt idx="255">
                  <c:v>1.1236928108637023E-3</c:v>
                </c:pt>
                <c:pt idx="256">
                  <c:v>1.1236928108637023E-3</c:v>
                </c:pt>
                <c:pt idx="257">
                  <c:v>1.1236928108637023E-3</c:v>
                </c:pt>
                <c:pt idx="258">
                  <c:v>1.1236928108637023E-3</c:v>
                </c:pt>
                <c:pt idx="259">
                  <c:v>1.1236928108637023E-3</c:v>
                </c:pt>
                <c:pt idx="260">
                  <c:v>1.1236928108637023E-3</c:v>
                </c:pt>
                <c:pt idx="261">
                  <c:v>1.1236928108637023E-3</c:v>
                </c:pt>
                <c:pt idx="262">
                  <c:v>1.1236928108637023E-3</c:v>
                </c:pt>
                <c:pt idx="263">
                  <c:v>1.1236928108637023E-3</c:v>
                </c:pt>
                <c:pt idx="264">
                  <c:v>1.1236928108637023E-3</c:v>
                </c:pt>
                <c:pt idx="265">
                  <c:v>1.120257563488601E-3</c:v>
                </c:pt>
                <c:pt idx="266">
                  <c:v>1.1161536593110703E-3</c:v>
                </c:pt>
                <c:pt idx="267">
                  <c:v>1.1120363639890991E-3</c:v>
                </c:pt>
                <c:pt idx="268">
                  <c:v>1.1077789067262497E-3</c:v>
                </c:pt>
                <c:pt idx="269">
                  <c:v>1.1026083895490757E-3</c:v>
                </c:pt>
                <c:pt idx="270">
                  <c:v>1.0959245645995185E-3</c:v>
                </c:pt>
                <c:pt idx="271">
                  <c:v>1.0868668366185942E-3</c:v>
                </c:pt>
                <c:pt idx="272">
                  <c:v>1.0738778132964942E-3</c:v>
                </c:pt>
                <c:pt idx="273">
                  <c:v>1.0556644344367561E-3</c:v>
                </c:pt>
                <c:pt idx="274">
                  <c:v>1.0313434198628744E-3</c:v>
                </c:pt>
                <c:pt idx="275">
                  <c:v>9.9807278861608587E-4</c:v>
                </c:pt>
                <c:pt idx="276">
                  <c:v>9.4884323396366484E-4</c:v>
                </c:pt>
                <c:pt idx="277">
                  <c:v>8.7401358046721464E-4</c:v>
                </c:pt>
                <c:pt idx="278">
                  <c:v>7.6852144644343017E-4</c:v>
                </c:pt>
                <c:pt idx="279">
                  <c:v>6.3646749349151625E-4</c:v>
                </c:pt>
                <c:pt idx="280">
                  <c:v>4.855622122339395E-4</c:v>
                </c:pt>
                <c:pt idx="281">
                  <c:v>3.319589000877188E-4</c:v>
                </c:pt>
                <c:pt idx="282">
                  <c:v>1.989508545049469E-4</c:v>
                </c:pt>
                <c:pt idx="283">
                  <c:v>1.0279108063668935E-4</c:v>
                </c:pt>
                <c:pt idx="284">
                  <c:v>4.1045690855584143E-5</c:v>
                </c:pt>
                <c:pt idx="285">
                  <c:v>9.5620716811075278E-6</c:v>
                </c:pt>
                <c:pt idx="286">
                  <c:v>-1.4932635199608785E-8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7C8-4DFA-A254-229767732F2D}"/>
            </c:ext>
          </c:extLst>
        </c:ser>
        <c:ser>
          <c:idx val="10"/>
          <c:order val="9"/>
          <c:tx>
            <c:strRef>
              <c:f>'ECN10 - M  1hole - Ammonia'!$D$2</c:f>
              <c:strCache>
                <c:ptCount val="1"/>
                <c:pt idx="0">
                  <c:v>70-7</c:v>
                </c:pt>
              </c:strCache>
            </c:strRef>
          </c:tx>
          <c:spPr>
            <a:ln w="127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'ECN10 - M  1hole - Ammonia'!$A$4:$A$320</c:f>
              <c:numCache>
                <c:formatCode>0.00E+00</c:formatCode>
                <c:ptCount val="317"/>
                <c:pt idx="0">
                  <c:v>-4.0349999999999998E-5</c:v>
                </c:pt>
                <c:pt idx="1">
                  <c:v>-3.0349999999999999E-5</c:v>
                </c:pt>
                <c:pt idx="2">
                  <c:v>-2.035E-5</c:v>
                </c:pt>
                <c:pt idx="3">
                  <c:v>-1.0349999999999999E-5</c:v>
                </c:pt>
                <c:pt idx="4">
                  <c:v>-3.5000000000000099E-7</c:v>
                </c:pt>
                <c:pt idx="5">
                  <c:v>9.6499999999999906E-6</c:v>
                </c:pt>
                <c:pt idx="6">
                  <c:v>1.9649999999999902E-5</c:v>
                </c:pt>
                <c:pt idx="7">
                  <c:v>2.9649999999999901E-5</c:v>
                </c:pt>
                <c:pt idx="8">
                  <c:v>3.96499999999999E-5</c:v>
                </c:pt>
                <c:pt idx="9">
                  <c:v>4.9649999999999899E-5</c:v>
                </c:pt>
                <c:pt idx="10">
                  <c:v>5.9649999999999898E-5</c:v>
                </c:pt>
                <c:pt idx="11">
                  <c:v>6.9649999999999904E-5</c:v>
                </c:pt>
                <c:pt idx="12">
                  <c:v>7.9649999999999903E-5</c:v>
                </c:pt>
                <c:pt idx="13">
                  <c:v>8.9649999999999902E-5</c:v>
                </c:pt>
                <c:pt idx="14">
                  <c:v>9.9649999999999901E-5</c:v>
                </c:pt>
                <c:pt idx="15" formatCode="General">
                  <c:v>1.0964999999999901E-4</c:v>
                </c:pt>
                <c:pt idx="16" formatCode="General">
                  <c:v>1.1964999999999901E-4</c:v>
                </c:pt>
                <c:pt idx="17" formatCode="General">
                  <c:v>1.29649999999999E-4</c:v>
                </c:pt>
                <c:pt idx="18" formatCode="General">
                  <c:v>1.39649999999999E-4</c:v>
                </c:pt>
                <c:pt idx="19" formatCode="General">
                  <c:v>1.49649999999999E-4</c:v>
                </c:pt>
                <c:pt idx="20" formatCode="General">
                  <c:v>1.59649999999999E-4</c:v>
                </c:pt>
                <c:pt idx="21" formatCode="General">
                  <c:v>1.69649999999999E-4</c:v>
                </c:pt>
                <c:pt idx="22" formatCode="General">
                  <c:v>1.79649999999999E-4</c:v>
                </c:pt>
                <c:pt idx="23" formatCode="General">
                  <c:v>1.89649999999999E-4</c:v>
                </c:pt>
                <c:pt idx="24" formatCode="General">
                  <c:v>1.99649999999999E-4</c:v>
                </c:pt>
                <c:pt idx="25" formatCode="General">
                  <c:v>2.0965E-4</c:v>
                </c:pt>
                <c:pt idx="26" formatCode="General">
                  <c:v>2.19649999999999E-4</c:v>
                </c:pt>
                <c:pt idx="27" formatCode="General">
                  <c:v>2.29649999999999E-4</c:v>
                </c:pt>
                <c:pt idx="28" formatCode="General">
                  <c:v>2.3964999999999899E-4</c:v>
                </c:pt>
                <c:pt idx="29" formatCode="General">
                  <c:v>2.4965000000000002E-4</c:v>
                </c:pt>
                <c:pt idx="30" formatCode="General">
                  <c:v>2.5965E-4</c:v>
                </c:pt>
                <c:pt idx="31" formatCode="General">
                  <c:v>2.6964999999999899E-4</c:v>
                </c:pt>
                <c:pt idx="32" formatCode="General">
                  <c:v>2.7964999999999999E-4</c:v>
                </c:pt>
                <c:pt idx="33" formatCode="General">
                  <c:v>2.8965000000000002E-4</c:v>
                </c:pt>
                <c:pt idx="34" formatCode="General">
                  <c:v>2.9964999999999999E-4</c:v>
                </c:pt>
                <c:pt idx="35" formatCode="General">
                  <c:v>3.0964999999999899E-4</c:v>
                </c:pt>
                <c:pt idx="36" formatCode="General">
                  <c:v>3.1964999999999999E-4</c:v>
                </c:pt>
                <c:pt idx="37" formatCode="General">
                  <c:v>3.2965000000000002E-4</c:v>
                </c:pt>
                <c:pt idx="38" formatCode="General">
                  <c:v>3.3964999999999999E-4</c:v>
                </c:pt>
                <c:pt idx="39" formatCode="General">
                  <c:v>3.4964999999999899E-4</c:v>
                </c:pt>
                <c:pt idx="40" formatCode="General">
                  <c:v>3.5964999999999999E-4</c:v>
                </c:pt>
                <c:pt idx="41" formatCode="General">
                  <c:v>3.6965000000000001E-4</c:v>
                </c:pt>
                <c:pt idx="42" formatCode="General">
                  <c:v>3.7964999999999999E-4</c:v>
                </c:pt>
                <c:pt idx="43" formatCode="General">
                  <c:v>3.8964999999999898E-4</c:v>
                </c:pt>
                <c:pt idx="44" formatCode="General">
                  <c:v>3.9964999999999998E-4</c:v>
                </c:pt>
                <c:pt idx="45" formatCode="General">
                  <c:v>4.0965000000000001E-4</c:v>
                </c:pt>
                <c:pt idx="46" formatCode="General">
                  <c:v>4.1964999999999998E-4</c:v>
                </c:pt>
                <c:pt idx="47" formatCode="General">
                  <c:v>4.2964999999999898E-4</c:v>
                </c:pt>
                <c:pt idx="48" formatCode="General">
                  <c:v>4.3964999999999998E-4</c:v>
                </c:pt>
                <c:pt idx="49" formatCode="General">
                  <c:v>4.4965000000000001E-4</c:v>
                </c:pt>
                <c:pt idx="50" formatCode="General">
                  <c:v>4.5964999999999998E-4</c:v>
                </c:pt>
                <c:pt idx="51" formatCode="General">
                  <c:v>4.6964999999999897E-4</c:v>
                </c:pt>
                <c:pt idx="52" formatCode="General">
                  <c:v>4.7964999999999998E-4</c:v>
                </c:pt>
                <c:pt idx="53" formatCode="General">
                  <c:v>4.8965E-4</c:v>
                </c:pt>
                <c:pt idx="54" formatCode="General">
                  <c:v>4.9964999999999905E-4</c:v>
                </c:pt>
                <c:pt idx="55" formatCode="General">
                  <c:v>5.0964999999999995E-4</c:v>
                </c:pt>
                <c:pt idx="56" formatCode="General">
                  <c:v>5.1964999999999997E-4</c:v>
                </c:pt>
                <c:pt idx="57" formatCode="General">
                  <c:v>5.2965E-4</c:v>
                </c:pt>
                <c:pt idx="58" formatCode="General">
                  <c:v>5.3965000000000003E-4</c:v>
                </c:pt>
                <c:pt idx="59" formatCode="General">
                  <c:v>5.4964999999999897E-4</c:v>
                </c:pt>
                <c:pt idx="60" formatCode="General">
                  <c:v>5.5964999999999997E-4</c:v>
                </c:pt>
                <c:pt idx="61" formatCode="General">
                  <c:v>5.6965E-4</c:v>
                </c:pt>
                <c:pt idx="62" formatCode="General">
                  <c:v>5.7964999999999905E-4</c:v>
                </c:pt>
                <c:pt idx="63" formatCode="General">
                  <c:v>5.8964999999999896E-4</c:v>
                </c:pt>
                <c:pt idx="64" formatCode="General">
                  <c:v>5.9964999999999997E-4</c:v>
                </c:pt>
                <c:pt idx="65" formatCode="General">
                  <c:v>6.0964999999999999E-4</c:v>
                </c:pt>
                <c:pt idx="66" formatCode="General">
                  <c:v>6.1965000000000002E-4</c:v>
                </c:pt>
                <c:pt idx="67" formatCode="General">
                  <c:v>6.2965000000000004E-4</c:v>
                </c:pt>
                <c:pt idx="68" formatCode="General">
                  <c:v>6.3965000000000007E-4</c:v>
                </c:pt>
                <c:pt idx="69" formatCode="General">
                  <c:v>6.496500000000001E-4</c:v>
                </c:pt>
                <c:pt idx="70" formatCode="General">
                  <c:v>6.5965000000000012E-4</c:v>
                </c:pt>
                <c:pt idx="71" formatCode="General">
                  <c:v>6.6965000000000015E-4</c:v>
                </c:pt>
                <c:pt idx="72" formatCode="General">
                  <c:v>6.7965000000000018E-4</c:v>
                </c:pt>
                <c:pt idx="73" formatCode="General">
                  <c:v>6.896500000000002E-4</c:v>
                </c:pt>
                <c:pt idx="74" formatCode="General">
                  <c:v>6.9965000000000023E-4</c:v>
                </c:pt>
                <c:pt idx="75" formatCode="General">
                  <c:v>7.0965000000000025E-4</c:v>
                </c:pt>
                <c:pt idx="76" formatCode="General">
                  <c:v>7.1965000000000028E-4</c:v>
                </c:pt>
                <c:pt idx="77" formatCode="General">
                  <c:v>7.2965000000000031E-4</c:v>
                </c:pt>
                <c:pt idx="78" formatCode="General">
                  <c:v>7.3965000000000033E-4</c:v>
                </c:pt>
                <c:pt idx="79" formatCode="General">
                  <c:v>7.4965000000000036E-4</c:v>
                </c:pt>
                <c:pt idx="80" formatCode="General">
                  <c:v>7.5965000000000039E-4</c:v>
                </c:pt>
                <c:pt idx="81" formatCode="General">
                  <c:v>7.6965000000000041E-4</c:v>
                </c:pt>
                <c:pt idx="82" formatCode="General">
                  <c:v>7.7965000000000044E-4</c:v>
                </c:pt>
                <c:pt idx="83" formatCode="General">
                  <c:v>7.8965000000000046E-4</c:v>
                </c:pt>
                <c:pt idx="84" formatCode="General">
                  <c:v>7.9965000000000049E-4</c:v>
                </c:pt>
                <c:pt idx="85" formatCode="General">
                  <c:v>8.0965000000000052E-4</c:v>
                </c:pt>
                <c:pt idx="86" formatCode="General">
                  <c:v>8.1965000000000054E-4</c:v>
                </c:pt>
                <c:pt idx="87" formatCode="General">
                  <c:v>8.2965000000000057E-4</c:v>
                </c:pt>
                <c:pt idx="88" formatCode="General">
                  <c:v>8.396500000000006E-4</c:v>
                </c:pt>
                <c:pt idx="89" formatCode="General">
                  <c:v>8.4965000000000062E-4</c:v>
                </c:pt>
                <c:pt idx="90" formatCode="General">
                  <c:v>8.5965000000000065E-4</c:v>
                </c:pt>
                <c:pt idx="91" formatCode="General">
                  <c:v>8.6965000000000067E-4</c:v>
                </c:pt>
                <c:pt idx="92" formatCode="General">
                  <c:v>8.796500000000007E-4</c:v>
                </c:pt>
                <c:pt idx="93" formatCode="General">
                  <c:v>8.8965000000000073E-4</c:v>
                </c:pt>
                <c:pt idx="94" formatCode="General">
                  <c:v>8.9965000000000075E-4</c:v>
                </c:pt>
                <c:pt idx="95" formatCode="General">
                  <c:v>9.0965000000000078E-4</c:v>
                </c:pt>
                <c:pt idx="96" formatCode="General">
                  <c:v>9.1965000000000081E-4</c:v>
                </c:pt>
                <c:pt idx="97" formatCode="General">
                  <c:v>9.2965000000000083E-4</c:v>
                </c:pt>
                <c:pt idx="98" formatCode="General">
                  <c:v>9.3965000000000086E-4</c:v>
                </c:pt>
                <c:pt idx="99" formatCode="General">
                  <c:v>9.4965000000000088E-4</c:v>
                </c:pt>
                <c:pt idx="100" formatCode="General">
                  <c:v>9.5965000000000091E-4</c:v>
                </c:pt>
                <c:pt idx="101" formatCode="General">
                  <c:v>9.6965000000000094E-4</c:v>
                </c:pt>
                <c:pt idx="102" formatCode="General">
                  <c:v>9.7965000000000096E-4</c:v>
                </c:pt>
                <c:pt idx="103" formatCode="General">
                  <c:v>9.8965000000000099E-4</c:v>
                </c:pt>
                <c:pt idx="104" formatCode="General">
                  <c:v>9.9965000000000102E-4</c:v>
                </c:pt>
                <c:pt idx="105" formatCode="General">
                  <c:v>1.009650000000001E-3</c:v>
                </c:pt>
                <c:pt idx="106" formatCode="General">
                  <c:v>1.0196500000000011E-3</c:v>
                </c:pt>
                <c:pt idx="107" formatCode="General">
                  <c:v>1.0296500000000011E-3</c:v>
                </c:pt>
                <c:pt idx="108" formatCode="General">
                  <c:v>1.0396500000000011E-3</c:v>
                </c:pt>
                <c:pt idx="109" formatCode="General">
                  <c:v>1.0496500000000011E-3</c:v>
                </c:pt>
                <c:pt idx="110" formatCode="General">
                  <c:v>1.0596500000000012E-3</c:v>
                </c:pt>
                <c:pt idx="111" formatCode="General">
                  <c:v>1.0696500000000012E-3</c:v>
                </c:pt>
                <c:pt idx="112" formatCode="General">
                  <c:v>1.0796500000000012E-3</c:v>
                </c:pt>
                <c:pt idx="113" formatCode="General">
                  <c:v>1.0896500000000013E-3</c:v>
                </c:pt>
                <c:pt idx="114" formatCode="General">
                  <c:v>1.0996500000000013E-3</c:v>
                </c:pt>
                <c:pt idx="115" formatCode="General">
                  <c:v>1.1096500000000013E-3</c:v>
                </c:pt>
                <c:pt idx="116" formatCode="General">
                  <c:v>1.1196500000000013E-3</c:v>
                </c:pt>
                <c:pt idx="117" formatCode="General">
                  <c:v>1.1296500000000014E-3</c:v>
                </c:pt>
                <c:pt idx="118" formatCode="General">
                  <c:v>1.1396500000000014E-3</c:v>
                </c:pt>
                <c:pt idx="119" formatCode="General">
                  <c:v>1.1496500000000014E-3</c:v>
                </c:pt>
                <c:pt idx="120" formatCode="General">
                  <c:v>1.1596500000000014E-3</c:v>
                </c:pt>
                <c:pt idx="121" formatCode="General">
                  <c:v>1.1696500000000015E-3</c:v>
                </c:pt>
                <c:pt idx="122" formatCode="General">
                  <c:v>1.1796500000000015E-3</c:v>
                </c:pt>
                <c:pt idx="123" formatCode="General">
                  <c:v>1.1896500000000015E-3</c:v>
                </c:pt>
                <c:pt idx="124" formatCode="General">
                  <c:v>1.1996500000000015E-3</c:v>
                </c:pt>
                <c:pt idx="125" formatCode="General">
                  <c:v>1.2096500000000016E-3</c:v>
                </c:pt>
                <c:pt idx="126" formatCode="General">
                  <c:v>1.2196500000000016E-3</c:v>
                </c:pt>
                <c:pt idx="127" formatCode="General">
                  <c:v>1.2296500000000016E-3</c:v>
                </c:pt>
                <c:pt idx="128" formatCode="General">
                  <c:v>1.2396500000000016E-3</c:v>
                </c:pt>
                <c:pt idx="129" formatCode="General">
                  <c:v>1.2496500000000017E-3</c:v>
                </c:pt>
                <c:pt idx="130" formatCode="General">
                  <c:v>1.2596500000000017E-3</c:v>
                </c:pt>
                <c:pt idx="131" formatCode="General">
                  <c:v>1.2696500000000017E-3</c:v>
                </c:pt>
                <c:pt idx="132" formatCode="General">
                  <c:v>1.2796500000000017E-3</c:v>
                </c:pt>
                <c:pt idx="133" formatCode="General">
                  <c:v>1.2896500000000018E-3</c:v>
                </c:pt>
                <c:pt idx="134" formatCode="General">
                  <c:v>1.2996500000000018E-3</c:v>
                </c:pt>
                <c:pt idx="135" formatCode="General">
                  <c:v>1.3096500000000018E-3</c:v>
                </c:pt>
                <c:pt idx="136" formatCode="General">
                  <c:v>1.3196500000000019E-3</c:v>
                </c:pt>
                <c:pt idx="137" formatCode="General">
                  <c:v>1.3296500000000019E-3</c:v>
                </c:pt>
                <c:pt idx="138" formatCode="General">
                  <c:v>1.3396500000000019E-3</c:v>
                </c:pt>
                <c:pt idx="139" formatCode="General">
                  <c:v>1.3496500000000019E-3</c:v>
                </c:pt>
                <c:pt idx="140" formatCode="General">
                  <c:v>1.359650000000002E-3</c:v>
                </c:pt>
                <c:pt idx="141" formatCode="General">
                  <c:v>1.369650000000002E-3</c:v>
                </c:pt>
                <c:pt idx="142" formatCode="General">
                  <c:v>1.379650000000002E-3</c:v>
                </c:pt>
                <c:pt idx="143" formatCode="General">
                  <c:v>1.389650000000002E-3</c:v>
                </c:pt>
                <c:pt idx="144" formatCode="General">
                  <c:v>1.3996500000000021E-3</c:v>
                </c:pt>
                <c:pt idx="145" formatCode="General">
                  <c:v>1.4096500000000021E-3</c:v>
                </c:pt>
                <c:pt idx="146" formatCode="General">
                  <c:v>1.4196500000000021E-3</c:v>
                </c:pt>
                <c:pt idx="147" formatCode="General">
                  <c:v>1.4296500000000021E-3</c:v>
                </c:pt>
                <c:pt idx="148" formatCode="General">
                  <c:v>1.4396500000000022E-3</c:v>
                </c:pt>
                <c:pt idx="149" formatCode="General">
                  <c:v>1.4496500000000022E-3</c:v>
                </c:pt>
                <c:pt idx="150" formatCode="General">
                  <c:v>1.4596500000000022E-3</c:v>
                </c:pt>
                <c:pt idx="151" formatCode="General">
                  <c:v>1.4696500000000022E-3</c:v>
                </c:pt>
                <c:pt idx="152" formatCode="General">
                  <c:v>1.4796500000000023E-3</c:v>
                </c:pt>
                <c:pt idx="153" formatCode="General">
                  <c:v>1.4896500000000023E-3</c:v>
                </c:pt>
                <c:pt idx="154" formatCode="General">
                  <c:v>1.4996500000000023E-3</c:v>
                </c:pt>
                <c:pt idx="155" formatCode="General">
                  <c:v>1.5096500000000024E-3</c:v>
                </c:pt>
                <c:pt idx="156" formatCode="General">
                  <c:v>1.5196500000000024E-3</c:v>
                </c:pt>
                <c:pt idx="157" formatCode="General">
                  <c:v>1.5296500000000024E-3</c:v>
                </c:pt>
                <c:pt idx="158" formatCode="General">
                  <c:v>1.5396500000000024E-3</c:v>
                </c:pt>
                <c:pt idx="159" formatCode="General">
                  <c:v>1.5496500000000025E-3</c:v>
                </c:pt>
                <c:pt idx="160" formatCode="General">
                  <c:v>1.5596500000000025E-3</c:v>
                </c:pt>
                <c:pt idx="161" formatCode="General">
                  <c:v>1.5696500000000025E-3</c:v>
                </c:pt>
                <c:pt idx="162" formatCode="General">
                  <c:v>1.5796500000000025E-3</c:v>
                </c:pt>
                <c:pt idx="163" formatCode="General">
                  <c:v>1.5896500000000026E-3</c:v>
                </c:pt>
                <c:pt idx="164" formatCode="General">
                  <c:v>1.5996500000000026E-3</c:v>
                </c:pt>
                <c:pt idx="165" formatCode="General">
                  <c:v>1.6096500000000026E-3</c:v>
                </c:pt>
                <c:pt idx="166" formatCode="General">
                  <c:v>1.6196500000000026E-3</c:v>
                </c:pt>
                <c:pt idx="167" formatCode="General">
                  <c:v>1.6296500000000027E-3</c:v>
                </c:pt>
                <c:pt idx="168" formatCode="General">
                  <c:v>1.6396500000000027E-3</c:v>
                </c:pt>
                <c:pt idx="169" formatCode="General">
                  <c:v>1.6496500000000027E-3</c:v>
                </c:pt>
                <c:pt idx="170" formatCode="General">
                  <c:v>1.6596500000000027E-3</c:v>
                </c:pt>
                <c:pt idx="171" formatCode="General">
                  <c:v>1.6696500000000028E-3</c:v>
                </c:pt>
                <c:pt idx="172" formatCode="General">
                  <c:v>1.6796500000000028E-3</c:v>
                </c:pt>
                <c:pt idx="173" formatCode="General">
                  <c:v>1.6896500000000028E-3</c:v>
                </c:pt>
                <c:pt idx="174" formatCode="General">
                  <c:v>1.6996500000000029E-3</c:v>
                </c:pt>
                <c:pt idx="175" formatCode="General">
                  <c:v>1.7096500000000029E-3</c:v>
                </c:pt>
                <c:pt idx="176" formatCode="General">
                  <c:v>1.7196500000000029E-3</c:v>
                </c:pt>
                <c:pt idx="177" formatCode="General">
                  <c:v>1.7296500000000029E-3</c:v>
                </c:pt>
                <c:pt idx="178" formatCode="General">
                  <c:v>1.739650000000003E-3</c:v>
                </c:pt>
                <c:pt idx="179" formatCode="General">
                  <c:v>1.749650000000003E-3</c:v>
                </c:pt>
                <c:pt idx="180" formatCode="General">
                  <c:v>1.759650000000003E-3</c:v>
                </c:pt>
                <c:pt idx="181" formatCode="General">
                  <c:v>1.769650000000003E-3</c:v>
                </c:pt>
                <c:pt idx="182" formatCode="General">
                  <c:v>1.7796500000000031E-3</c:v>
                </c:pt>
                <c:pt idx="183" formatCode="General">
                  <c:v>1.7896500000000031E-3</c:v>
                </c:pt>
                <c:pt idx="184" formatCode="General">
                  <c:v>1.7996500000000031E-3</c:v>
                </c:pt>
                <c:pt idx="185" formatCode="General">
                  <c:v>1.8096500000000031E-3</c:v>
                </c:pt>
                <c:pt idx="186" formatCode="General">
                  <c:v>1.8196500000000032E-3</c:v>
                </c:pt>
                <c:pt idx="187" formatCode="General">
                  <c:v>1.8296500000000032E-3</c:v>
                </c:pt>
                <c:pt idx="188" formatCode="General">
                  <c:v>1.8396500000000032E-3</c:v>
                </c:pt>
                <c:pt idx="189" formatCode="General">
                  <c:v>1.8496500000000032E-3</c:v>
                </c:pt>
                <c:pt idx="190" formatCode="General">
                  <c:v>1.8596500000000033E-3</c:v>
                </c:pt>
                <c:pt idx="191" formatCode="General">
                  <c:v>1.8696500000000033E-3</c:v>
                </c:pt>
                <c:pt idx="192" formatCode="General">
                  <c:v>1.8796500000000033E-3</c:v>
                </c:pt>
                <c:pt idx="193" formatCode="General">
                  <c:v>1.8896500000000033E-3</c:v>
                </c:pt>
                <c:pt idx="194" formatCode="General">
                  <c:v>1.8996500000000034E-3</c:v>
                </c:pt>
                <c:pt idx="195" formatCode="General">
                  <c:v>1.9096500000000034E-3</c:v>
                </c:pt>
                <c:pt idx="196" formatCode="General">
                  <c:v>1.9196500000000034E-3</c:v>
                </c:pt>
                <c:pt idx="197" formatCode="General">
                  <c:v>1.9296500000000035E-3</c:v>
                </c:pt>
                <c:pt idx="198" formatCode="General">
                  <c:v>1.9396500000000035E-3</c:v>
                </c:pt>
                <c:pt idx="199" formatCode="General">
                  <c:v>1.9496500000000035E-3</c:v>
                </c:pt>
                <c:pt idx="200" formatCode="General">
                  <c:v>1.9596500000000033E-3</c:v>
                </c:pt>
                <c:pt idx="201" formatCode="General">
                  <c:v>1.9696500000000033E-3</c:v>
                </c:pt>
                <c:pt idx="202" formatCode="General">
                  <c:v>1.9796500000000034E-3</c:v>
                </c:pt>
                <c:pt idx="203" formatCode="General">
                  <c:v>1.9896500000000034E-3</c:v>
                </c:pt>
                <c:pt idx="204" formatCode="General">
                  <c:v>1.9996500000000034E-3</c:v>
                </c:pt>
                <c:pt idx="205" formatCode="General">
                  <c:v>2.0096500000000034E-3</c:v>
                </c:pt>
                <c:pt idx="206" formatCode="General">
                  <c:v>2.0196500000000035E-3</c:v>
                </c:pt>
                <c:pt idx="207" formatCode="General">
                  <c:v>2.0296500000000035E-3</c:v>
                </c:pt>
                <c:pt idx="208" formatCode="General">
                  <c:v>2.0396500000000035E-3</c:v>
                </c:pt>
                <c:pt idx="209" formatCode="General">
                  <c:v>2.0496500000000036E-3</c:v>
                </c:pt>
                <c:pt idx="210" formatCode="General">
                  <c:v>2.0596500000000036E-3</c:v>
                </c:pt>
                <c:pt idx="211" formatCode="General">
                  <c:v>2.0696500000000036E-3</c:v>
                </c:pt>
                <c:pt idx="212" formatCode="General">
                  <c:v>2.0796500000000036E-3</c:v>
                </c:pt>
                <c:pt idx="213" formatCode="General">
                  <c:v>2.0896500000000037E-3</c:v>
                </c:pt>
                <c:pt idx="214" formatCode="General">
                  <c:v>2.0996500000000037E-3</c:v>
                </c:pt>
                <c:pt idx="215" formatCode="General">
                  <c:v>2.1096500000000037E-3</c:v>
                </c:pt>
                <c:pt idx="216" formatCode="General">
                  <c:v>2.1196500000000037E-3</c:v>
                </c:pt>
                <c:pt idx="217" formatCode="General">
                  <c:v>2.1296500000000038E-3</c:v>
                </c:pt>
                <c:pt idx="218" formatCode="General">
                  <c:v>2.1396500000000038E-3</c:v>
                </c:pt>
                <c:pt idx="219" formatCode="General">
                  <c:v>2.1496500000000038E-3</c:v>
                </c:pt>
                <c:pt idx="220" formatCode="General">
                  <c:v>2.1596500000000038E-3</c:v>
                </c:pt>
                <c:pt idx="221" formatCode="General">
                  <c:v>2.1696500000000039E-3</c:v>
                </c:pt>
                <c:pt idx="222" formatCode="General">
                  <c:v>2.1796500000000039E-3</c:v>
                </c:pt>
                <c:pt idx="223" formatCode="General">
                  <c:v>2.1896500000000039E-3</c:v>
                </c:pt>
                <c:pt idx="224" formatCode="General">
                  <c:v>2.1996500000000039E-3</c:v>
                </c:pt>
                <c:pt idx="225" formatCode="General">
                  <c:v>2.209650000000004E-3</c:v>
                </c:pt>
                <c:pt idx="226" formatCode="General">
                  <c:v>2.219650000000004E-3</c:v>
                </c:pt>
                <c:pt idx="227" formatCode="General">
                  <c:v>2.229650000000004E-3</c:v>
                </c:pt>
                <c:pt idx="228" formatCode="General">
                  <c:v>2.2396500000000041E-3</c:v>
                </c:pt>
                <c:pt idx="229" formatCode="General">
                  <c:v>2.2496500000000041E-3</c:v>
                </c:pt>
                <c:pt idx="230" formatCode="General">
                  <c:v>2.2596500000000041E-3</c:v>
                </c:pt>
                <c:pt idx="231" formatCode="General">
                  <c:v>2.2696500000000041E-3</c:v>
                </c:pt>
                <c:pt idx="232" formatCode="General">
                  <c:v>2.2796500000000042E-3</c:v>
                </c:pt>
                <c:pt idx="233" formatCode="General">
                  <c:v>2.2896500000000042E-3</c:v>
                </c:pt>
                <c:pt idx="234" formatCode="General">
                  <c:v>2.2996500000000042E-3</c:v>
                </c:pt>
                <c:pt idx="235" formatCode="General">
                  <c:v>2.3096500000000042E-3</c:v>
                </c:pt>
                <c:pt idx="236" formatCode="General">
                  <c:v>2.3196500000000043E-3</c:v>
                </c:pt>
                <c:pt idx="237" formatCode="General">
                  <c:v>2.3296500000000043E-3</c:v>
                </c:pt>
                <c:pt idx="238" formatCode="General">
                  <c:v>2.3396500000000043E-3</c:v>
                </c:pt>
                <c:pt idx="239" formatCode="General">
                  <c:v>2.3496500000000043E-3</c:v>
                </c:pt>
                <c:pt idx="240" formatCode="General">
                  <c:v>2.3596500000000044E-3</c:v>
                </c:pt>
                <c:pt idx="241" formatCode="General">
                  <c:v>2.3696500000000044E-3</c:v>
                </c:pt>
                <c:pt idx="242" formatCode="General">
                  <c:v>2.3796500000000044E-3</c:v>
                </c:pt>
                <c:pt idx="243" formatCode="General">
                  <c:v>2.3896500000000044E-3</c:v>
                </c:pt>
                <c:pt idx="244" formatCode="General">
                  <c:v>2.3996500000000045E-3</c:v>
                </c:pt>
                <c:pt idx="245" formatCode="General">
                  <c:v>2.4096500000000045E-3</c:v>
                </c:pt>
                <c:pt idx="246" formatCode="General">
                  <c:v>2.4196500000000045E-3</c:v>
                </c:pt>
                <c:pt idx="247" formatCode="General">
                  <c:v>2.4296500000000045E-3</c:v>
                </c:pt>
                <c:pt idx="248" formatCode="General">
                  <c:v>2.4396500000000046E-3</c:v>
                </c:pt>
                <c:pt idx="249" formatCode="General">
                  <c:v>2.4496500000000046E-3</c:v>
                </c:pt>
                <c:pt idx="250" formatCode="General">
                  <c:v>2.4596500000000046E-3</c:v>
                </c:pt>
                <c:pt idx="251" formatCode="General">
                  <c:v>2.4696500000000047E-3</c:v>
                </c:pt>
                <c:pt idx="252" formatCode="General">
                  <c:v>2.4796500000000047E-3</c:v>
                </c:pt>
                <c:pt idx="253" formatCode="General">
                  <c:v>2.4896500000000047E-3</c:v>
                </c:pt>
                <c:pt idx="254" formatCode="General">
                  <c:v>2.4996500000000047E-3</c:v>
                </c:pt>
                <c:pt idx="255" formatCode="General">
                  <c:v>2.5096500000000048E-3</c:v>
                </c:pt>
                <c:pt idx="256" formatCode="General">
                  <c:v>2.5196500000000048E-3</c:v>
                </c:pt>
                <c:pt idx="257" formatCode="General">
                  <c:v>2.5296500000000048E-3</c:v>
                </c:pt>
                <c:pt idx="258" formatCode="General">
                  <c:v>2.5396500000000048E-3</c:v>
                </c:pt>
                <c:pt idx="259" formatCode="General">
                  <c:v>2.5496500000000049E-3</c:v>
                </c:pt>
                <c:pt idx="260" formatCode="General">
                  <c:v>2.5596500000000049E-3</c:v>
                </c:pt>
                <c:pt idx="261" formatCode="General">
                  <c:v>2.5696500000000049E-3</c:v>
                </c:pt>
                <c:pt idx="262" formatCode="General">
                  <c:v>2.5796500000000049E-3</c:v>
                </c:pt>
                <c:pt idx="263" formatCode="General">
                  <c:v>2.589650000000005E-3</c:v>
                </c:pt>
                <c:pt idx="264" formatCode="General">
                  <c:v>2.599650000000005E-3</c:v>
                </c:pt>
                <c:pt idx="265" formatCode="General">
                  <c:v>2.609650000000005E-3</c:v>
                </c:pt>
                <c:pt idx="266" formatCode="General">
                  <c:v>2.619650000000005E-3</c:v>
                </c:pt>
                <c:pt idx="267" formatCode="General">
                  <c:v>2.6296500000000051E-3</c:v>
                </c:pt>
                <c:pt idx="268" formatCode="General">
                  <c:v>2.6396500000000051E-3</c:v>
                </c:pt>
                <c:pt idx="269" formatCode="General">
                  <c:v>2.6496500000000051E-3</c:v>
                </c:pt>
                <c:pt idx="270" formatCode="General">
                  <c:v>2.6596500000000052E-3</c:v>
                </c:pt>
                <c:pt idx="271" formatCode="General">
                  <c:v>2.6696500000000052E-3</c:v>
                </c:pt>
                <c:pt idx="272" formatCode="General">
                  <c:v>2.6796500000000052E-3</c:v>
                </c:pt>
                <c:pt idx="273" formatCode="General">
                  <c:v>2.6896500000000052E-3</c:v>
                </c:pt>
                <c:pt idx="274" formatCode="General">
                  <c:v>2.6996500000000053E-3</c:v>
                </c:pt>
                <c:pt idx="275" formatCode="General">
                  <c:v>2.7096500000000053E-3</c:v>
                </c:pt>
                <c:pt idx="276" formatCode="General">
                  <c:v>2.7196500000000053E-3</c:v>
                </c:pt>
                <c:pt idx="277" formatCode="General">
                  <c:v>2.7296500000000053E-3</c:v>
                </c:pt>
                <c:pt idx="278" formatCode="General">
                  <c:v>2.7396500000000054E-3</c:v>
                </c:pt>
                <c:pt idx="279" formatCode="General">
                  <c:v>2.7496500000000054E-3</c:v>
                </c:pt>
                <c:pt idx="280" formatCode="General">
                  <c:v>2.7596500000000054E-3</c:v>
                </c:pt>
                <c:pt idx="281" formatCode="General">
                  <c:v>2.7696500000000054E-3</c:v>
                </c:pt>
                <c:pt idx="282" formatCode="General">
                  <c:v>2.7796500000000055E-3</c:v>
                </c:pt>
                <c:pt idx="283" formatCode="General">
                  <c:v>2.7896500000000055E-3</c:v>
                </c:pt>
                <c:pt idx="284" formatCode="General">
                  <c:v>2.7996500000000055E-3</c:v>
                </c:pt>
                <c:pt idx="285" formatCode="General">
                  <c:v>2.8096500000000055E-3</c:v>
                </c:pt>
                <c:pt idx="286" formatCode="General">
                  <c:v>2.8196500000000056E-3</c:v>
                </c:pt>
                <c:pt idx="287" formatCode="General">
                  <c:v>2.8296500000000056E-3</c:v>
                </c:pt>
                <c:pt idx="288" formatCode="General">
                  <c:v>2.8396500000000056E-3</c:v>
                </c:pt>
                <c:pt idx="289" formatCode="General">
                  <c:v>2.8496500000000057E-3</c:v>
                </c:pt>
                <c:pt idx="290" formatCode="General">
                  <c:v>2.8596500000000057E-3</c:v>
                </c:pt>
                <c:pt idx="291" formatCode="General">
                  <c:v>2.8696500000000057E-3</c:v>
                </c:pt>
                <c:pt idx="292" formatCode="General">
                  <c:v>2.8796500000000057E-3</c:v>
                </c:pt>
                <c:pt idx="293" formatCode="General">
                  <c:v>2.8896500000000058E-3</c:v>
                </c:pt>
                <c:pt idx="294" formatCode="General">
                  <c:v>2.8996500000000058E-3</c:v>
                </c:pt>
                <c:pt idx="295" formatCode="General">
                  <c:v>2.9096500000000058E-3</c:v>
                </c:pt>
                <c:pt idx="296" formatCode="General">
                  <c:v>2.9196500000000058E-3</c:v>
                </c:pt>
                <c:pt idx="297" formatCode="General">
                  <c:v>2.9296500000000059E-3</c:v>
                </c:pt>
                <c:pt idx="298" formatCode="General">
                  <c:v>2.9396500000000059E-3</c:v>
                </c:pt>
                <c:pt idx="299" formatCode="General">
                  <c:v>2.9496500000000059E-3</c:v>
                </c:pt>
                <c:pt idx="300" formatCode="General">
                  <c:v>2.9596500000000059E-3</c:v>
                </c:pt>
                <c:pt idx="301" formatCode="General">
                  <c:v>2.969650000000006E-3</c:v>
                </c:pt>
                <c:pt idx="302" formatCode="General">
                  <c:v>2.979650000000006E-3</c:v>
                </c:pt>
                <c:pt idx="303" formatCode="General">
                  <c:v>2.989650000000006E-3</c:v>
                </c:pt>
                <c:pt idx="304" formatCode="General">
                  <c:v>2.999650000000006E-3</c:v>
                </c:pt>
                <c:pt idx="305" formatCode="General">
                  <c:v>3.0096500000000061E-3</c:v>
                </c:pt>
                <c:pt idx="306" formatCode="General">
                  <c:v>3.0196500000000061E-3</c:v>
                </c:pt>
                <c:pt idx="307" formatCode="General">
                  <c:v>3.0296500000000061E-3</c:v>
                </c:pt>
                <c:pt idx="308" formatCode="General">
                  <c:v>3.0396500000000061E-3</c:v>
                </c:pt>
                <c:pt idx="309" formatCode="General">
                  <c:v>3.0496500000000062E-3</c:v>
                </c:pt>
                <c:pt idx="310" formatCode="General">
                  <c:v>3.0596500000000062E-3</c:v>
                </c:pt>
                <c:pt idx="311" formatCode="General">
                  <c:v>3.0696500000000062E-3</c:v>
                </c:pt>
                <c:pt idx="312" formatCode="General">
                  <c:v>3.0796500000000063E-3</c:v>
                </c:pt>
                <c:pt idx="313" formatCode="General">
                  <c:v>3.0896500000000063E-3</c:v>
                </c:pt>
                <c:pt idx="314" formatCode="General">
                  <c:v>3.0996500000000063E-3</c:v>
                </c:pt>
                <c:pt idx="315" formatCode="General">
                  <c:v>3.1096500000000063E-3</c:v>
                </c:pt>
                <c:pt idx="316" formatCode="General">
                  <c:v>3.1196500000000064E-3</c:v>
                </c:pt>
              </c:numCache>
            </c:numRef>
          </c:xVal>
          <c:yVal>
            <c:numRef>
              <c:f>'ECN10 - M  1hole - Ammonia'!$D$4:$D$320</c:f>
              <c:numCache>
                <c:formatCode>0.00E+00</c:formatCode>
                <c:ptCount val="317"/>
                <c:pt idx="0">
                  <c:v>4.0023128124488971E-6</c:v>
                </c:pt>
                <c:pt idx="1">
                  <c:v>4.0291468631053492E-6</c:v>
                </c:pt>
                <c:pt idx="2">
                  <c:v>3.060921217403557E-6</c:v>
                </c:pt>
                <c:pt idx="3">
                  <c:v>8.9076617742702841E-7</c:v>
                </c:pt>
                <c:pt idx="4">
                  <c:v>5.7067382326603517E-6</c:v>
                </c:pt>
                <c:pt idx="5">
                  <c:v>3.7661879552130114E-5</c:v>
                </c:pt>
                <c:pt idx="6">
                  <c:v>1.2063494190849074E-4</c:v>
                </c:pt>
                <c:pt idx="7">
                  <c:v>2.6028687459384665E-4</c:v>
                </c:pt>
                <c:pt idx="8">
                  <c:v>4.48421018233104E-4</c:v>
                </c:pt>
                <c:pt idx="9">
                  <c:v>6.6995834158648166E-4</c:v>
                </c:pt>
                <c:pt idx="10">
                  <c:v>8.884567273780118E-4</c:v>
                </c:pt>
                <c:pt idx="11">
                  <c:v>1.0585264130460721E-3</c:v>
                </c:pt>
                <c:pt idx="12">
                  <c:v>1.1682150368711652E-3</c:v>
                </c:pt>
                <c:pt idx="13">
                  <c:v>1.2289771839105999E-3</c:v>
                </c:pt>
                <c:pt idx="14">
                  <c:v>1.2459328535424483E-3</c:v>
                </c:pt>
                <c:pt idx="15">
                  <c:v>1.2324386844698059E-3</c:v>
                </c:pt>
                <c:pt idx="16">
                  <c:v>1.2074848602195818E-3</c:v>
                </c:pt>
                <c:pt idx="17">
                  <c:v>1.1800078624918926E-3</c:v>
                </c:pt>
                <c:pt idx="18">
                  <c:v>1.1541100619842468E-3</c:v>
                </c:pt>
                <c:pt idx="19">
                  <c:v>1.135085201444571E-3</c:v>
                </c:pt>
                <c:pt idx="20">
                  <c:v>1.1252646519559334E-3</c:v>
                </c:pt>
                <c:pt idx="21">
                  <c:v>1.1276911834144823E-3</c:v>
                </c:pt>
                <c:pt idx="22">
                  <c:v>1.140833595506307E-3</c:v>
                </c:pt>
                <c:pt idx="23">
                  <c:v>1.1550037590613322E-3</c:v>
                </c:pt>
                <c:pt idx="24">
                  <c:v>1.1643692570571967E-3</c:v>
                </c:pt>
                <c:pt idx="25">
                  <c:v>1.1703514025853757E-3</c:v>
                </c:pt>
                <c:pt idx="26">
                  <c:v>1.1742051609977243E-3</c:v>
                </c:pt>
                <c:pt idx="27">
                  <c:v>1.1755547126657833E-3</c:v>
                </c:pt>
                <c:pt idx="28">
                  <c:v>1.1772299956026122E-3</c:v>
                </c:pt>
                <c:pt idx="29">
                  <c:v>1.1828668972131966E-3</c:v>
                </c:pt>
                <c:pt idx="30">
                  <c:v>1.1914010739590281E-3</c:v>
                </c:pt>
                <c:pt idx="31">
                  <c:v>1.1995921853219908E-3</c:v>
                </c:pt>
                <c:pt idx="32">
                  <c:v>1.2066736207362223E-3</c:v>
                </c:pt>
                <c:pt idx="33">
                  <c:v>1.2123907516165939E-3</c:v>
                </c:pt>
                <c:pt idx="34">
                  <c:v>1.2151893754767187E-3</c:v>
                </c:pt>
                <c:pt idx="35">
                  <c:v>1.2151074924154615E-3</c:v>
                </c:pt>
                <c:pt idx="36">
                  <c:v>1.2142472637674663E-3</c:v>
                </c:pt>
                <c:pt idx="37">
                  <c:v>1.2140496548968067E-3</c:v>
                </c:pt>
                <c:pt idx="38">
                  <c:v>1.2144669418287706E-3</c:v>
                </c:pt>
                <c:pt idx="39">
                  <c:v>1.2152114909929632E-3</c:v>
                </c:pt>
                <c:pt idx="40">
                  <c:v>1.2158254948027186E-3</c:v>
                </c:pt>
                <c:pt idx="41">
                  <c:v>1.2154385226806801E-3</c:v>
                </c:pt>
                <c:pt idx="42">
                  <c:v>1.2135521078525445E-3</c:v>
                </c:pt>
                <c:pt idx="43">
                  <c:v>1.2104969542562063E-3</c:v>
                </c:pt>
                <c:pt idx="44">
                  <c:v>1.2072110568990609E-3</c:v>
                </c:pt>
                <c:pt idx="45">
                  <c:v>1.2050689895249272E-3</c:v>
                </c:pt>
                <c:pt idx="46">
                  <c:v>1.2050171955361984E-3</c:v>
                </c:pt>
                <c:pt idx="47">
                  <c:v>1.2065829130457342E-3</c:v>
                </c:pt>
                <c:pt idx="48">
                  <c:v>1.2086030062521404E-3</c:v>
                </c:pt>
                <c:pt idx="49">
                  <c:v>1.2102485776921326E-3</c:v>
                </c:pt>
                <c:pt idx="50">
                  <c:v>1.2104717685142345E-3</c:v>
                </c:pt>
                <c:pt idx="51">
                  <c:v>1.2082398331676166E-3</c:v>
                </c:pt>
                <c:pt idx="52">
                  <c:v>1.2040542941750116E-3</c:v>
                </c:pt>
                <c:pt idx="53">
                  <c:v>1.1996393244164208E-3</c:v>
                </c:pt>
                <c:pt idx="54">
                  <c:v>1.1961329863151009E-3</c:v>
                </c:pt>
                <c:pt idx="55">
                  <c:v>1.1939281184542929E-3</c:v>
                </c:pt>
                <c:pt idx="56">
                  <c:v>1.1934247691364065E-3</c:v>
                </c:pt>
                <c:pt idx="57">
                  <c:v>1.1945720947114389E-3</c:v>
                </c:pt>
                <c:pt idx="58">
                  <c:v>1.1969836280450281E-3</c:v>
                </c:pt>
                <c:pt idx="59">
                  <c:v>1.1999235266045582E-3</c:v>
                </c:pt>
                <c:pt idx="60">
                  <c:v>1.2026627230585E-3</c:v>
                </c:pt>
                <c:pt idx="61">
                  <c:v>1.2047651945226155E-3</c:v>
                </c:pt>
                <c:pt idx="62">
                  <c:v>1.2057379522218167E-3</c:v>
                </c:pt>
                <c:pt idx="63">
                  <c:v>1.2050567105577469E-3</c:v>
                </c:pt>
                <c:pt idx="64">
                  <c:v>1.2026424587002072E-3</c:v>
                </c:pt>
                <c:pt idx="65">
                  <c:v>1.2026424587002072E-3</c:v>
                </c:pt>
                <c:pt idx="66">
                  <c:v>1.2026424587002072E-3</c:v>
                </c:pt>
                <c:pt idx="67">
                  <c:v>1.2026424587002072E-3</c:v>
                </c:pt>
                <c:pt idx="68">
                  <c:v>1.2026424587002072E-3</c:v>
                </c:pt>
                <c:pt idx="69">
                  <c:v>1.2026424587002072E-3</c:v>
                </c:pt>
                <c:pt idx="70">
                  <c:v>1.2026424587002072E-3</c:v>
                </c:pt>
                <c:pt idx="71">
                  <c:v>1.2026424587002072E-3</c:v>
                </c:pt>
                <c:pt idx="72">
                  <c:v>1.2026424587002072E-3</c:v>
                </c:pt>
                <c:pt idx="73">
                  <c:v>1.2026424587002072E-3</c:v>
                </c:pt>
                <c:pt idx="74">
                  <c:v>1.2026424587002072E-3</c:v>
                </c:pt>
                <c:pt idx="75">
                  <c:v>1.2026424587002072E-3</c:v>
                </c:pt>
                <c:pt idx="76">
                  <c:v>1.2026424587002072E-3</c:v>
                </c:pt>
                <c:pt idx="77">
                  <c:v>1.2026424587002072E-3</c:v>
                </c:pt>
                <c:pt idx="78">
                  <c:v>1.2026424587002072E-3</c:v>
                </c:pt>
                <c:pt idx="79">
                  <c:v>1.2026424587002072E-3</c:v>
                </c:pt>
                <c:pt idx="80">
                  <c:v>1.2026424587002072E-3</c:v>
                </c:pt>
                <c:pt idx="81">
                  <c:v>1.2026424587002072E-3</c:v>
                </c:pt>
                <c:pt idx="82">
                  <c:v>1.2026424587002072E-3</c:v>
                </c:pt>
                <c:pt idx="83">
                  <c:v>1.2026424587002072E-3</c:v>
                </c:pt>
                <c:pt idx="84">
                  <c:v>1.2026424587002072E-3</c:v>
                </c:pt>
                <c:pt idx="85">
                  <c:v>1.2026424587002072E-3</c:v>
                </c:pt>
                <c:pt idx="86">
                  <c:v>1.2026424587002072E-3</c:v>
                </c:pt>
                <c:pt idx="87">
                  <c:v>1.2026424587002072E-3</c:v>
                </c:pt>
                <c:pt idx="88">
                  <c:v>1.2026424587002072E-3</c:v>
                </c:pt>
                <c:pt idx="89">
                  <c:v>1.2026424587002072E-3</c:v>
                </c:pt>
                <c:pt idx="90">
                  <c:v>1.2026424587002072E-3</c:v>
                </c:pt>
                <c:pt idx="91">
                  <c:v>1.2026424587002072E-3</c:v>
                </c:pt>
                <c:pt idx="92">
                  <c:v>1.2026424587002072E-3</c:v>
                </c:pt>
                <c:pt idx="93">
                  <c:v>1.2026424587002072E-3</c:v>
                </c:pt>
                <c:pt idx="94">
                  <c:v>1.2026424587002072E-3</c:v>
                </c:pt>
                <c:pt idx="95">
                  <c:v>1.2026424587002072E-3</c:v>
                </c:pt>
                <c:pt idx="96">
                  <c:v>1.2026424587002072E-3</c:v>
                </c:pt>
                <c:pt idx="97">
                  <c:v>1.2026424587002072E-3</c:v>
                </c:pt>
                <c:pt idx="98">
                  <c:v>1.2026424587002072E-3</c:v>
                </c:pt>
                <c:pt idx="99">
                  <c:v>1.2026424587002072E-3</c:v>
                </c:pt>
                <c:pt idx="100">
                  <c:v>1.2026424587002072E-3</c:v>
                </c:pt>
                <c:pt idx="101">
                  <c:v>1.2026424587002072E-3</c:v>
                </c:pt>
                <c:pt idx="102">
                  <c:v>1.2026424587002072E-3</c:v>
                </c:pt>
                <c:pt idx="103">
                  <c:v>1.2026424587002072E-3</c:v>
                </c:pt>
                <c:pt idx="104">
                  <c:v>1.2026424587002072E-3</c:v>
                </c:pt>
                <c:pt idx="105">
                  <c:v>1.2026424587002072E-3</c:v>
                </c:pt>
                <c:pt idx="106">
                  <c:v>1.2026424587002072E-3</c:v>
                </c:pt>
                <c:pt idx="107">
                  <c:v>1.2026424587002072E-3</c:v>
                </c:pt>
                <c:pt idx="108">
                  <c:v>1.2026424587002072E-3</c:v>
                </c:pt>
                <c:pt idx="109">
                  <c:v>1.2026424587002072E-3</c:v>
                </c:pt>
                <c:pt idx="110">
                  <c:v>1.2026424587002072E-3</c:v>
                </c:pt>
                <c:pt idx="111">
                  <c:v>1.2026424587002072E-3</c:v>
                </c:pt>
                <c:pt idx="112">
                  <c:v>1.2026424587002072E-3</c:v>
                </c:pt>
                <c:pt idx="113">
                  <c:v>1.2026424587002072E-3</c:v>
                </c:pt>
                <c:pt idx="114">
                  <c:v>1.2026424587002072E-3</c:v>
                </c:pt>
                <c:pt idx="115">
                  <c:v>1.2026424587002072E-3</c:v>
                </c:pt>
                <c:pt idx="116">
                  <c:v>1.2026424587002072E-3</c:v>
                </c:pt>
                <c:pt idx="117">
                  <c:v>1.2026424587002072E-3</c:v>
                </c:pt>
                <c:pt idx="118">
                  <c:v>1.2026424587002072E-3</c:v>
                </c:pt>
                <c:pt idx="119">
                  <c:v>1.2026424587002072E-3</c:v>
                </c:pt>
                <c:pt idx="120">
                  <c:v>1.2026424587002072E-3</c:v>
                </c:pt>
                <c:pt idx="121">
                  <c:v>1.2026424587002072E-3</c:v>
                </c:pt>
                <c:pt idx="122">
                  <c:v>1.2026424587002072E-3</c:v>
                </c:pt>
                <c:pt idx="123">
                  <c:v>1.2026424587002072E-3</c:v>
                </c:pt>
                <c:pt idx="124">
                  <c:v>1.2026424587002072E-3</c:v>
                </c:pt>
                <c:pt idx="125">
                  <c:v>1.2026424587002072E-3</c:v>
                </c:pt>
                <c:pt idx="126">
                  <c:v>1.2026424587002072E-3</c:v>
                </c:pt>
                <c:pt idx="127">
                  <c:v>1.2026424587002072E-3</c:v>
                </c:pt>
                <c:pt idx="128">
                  <c:v>1.2026424587002072E-3</c:v>
                </c:pt>
                <c:pt idx="129">
                  <c:v>1.2026424587002072E-3</c:v>
                </c:pt>
                <c:pt idx="130">
                  <c:v>1.2026424587002072E-3</c:v>
                </c:pt>
                <c:pt idx="131">
                  <c:v>1.2026424587002072E-3</c:v>
                </c:pt>
                <c:pt idx="132">
                  <c:v>1.2026424587002072E-3</c:v>
                </c:pt>
                <c:pt idx="133">
                  <c:v>1.2026424587002072E-3</c:v>
                </c:pt>
                <c:pt idx="134">
                  <c:v>1.2026424587002072E-3</c:v>
                </c:pt>
                <c:pt idx="135">
                  <c:v>1.2026424587002072E-3</c:v>
                </c:pt>
                <c:pt idx="136">
                  <c:v>1.2026424587002072E-3</c:v>
                </c:pt>
                <c:pt idx="137">
                  <c:v>1.2026424587002072E-3</c:v>
                </c:pt>
                <c:pt idx="138">
                  <c:v>1.2026424587002072E-3</c:v>
                </c:pt>
                <c:pt idx="139">
                  <c:v>1.2026424587002072E-3</c:v>
                </c:pt>
                <c:pt idx="140">
                  <c:v>1.2026424587002072E-3</c:v>
                </c:pt>
                <c:pt idx="141">
                  <c:v>1.2026424587002072E-3</c:v>
                </c:pt>
                <c:pt idx="142">
                  <c:v>1.2026424587002072E-3</c:v>
                </c:pt>
                <c:pt idx="143">
                  <c:v>1.2026424587002072E-3</c:v>
                </c:pt>
                <c:pt idx="144">
                  <c:v>1.2026424587002072E-3</c:v>
                </c:pt>
                <c:pt idx="145">
                  <c:v>1.2026424587002072E-3</c:v>
                </c:pt>
                <c:pt idx="146">
                  <c:v>1.2026424587002072E-3</c:v>
                </c:pt>
                <c:pt idx="147">
                  <c:v>1.2026424587002072E-3</c:v>
                </c:pt>
                <c:pt idx="148">
                  <c:v>1.2026424587002072E-3</c:v>
                </c:pt>
                <c:pt idx="149">
                  <c:v>1.2026424587002072E-3</c:v>
                </c:pt>
                <c:pt idx="150">
                  <c:v>1.2026424587002072E-3</c:v>
                </c:pt>
                <c:pt idx="151">
                  <c:v>1.2026424587002072E-3</c:v>
                </c:pt>
                <c:pt idx="152">
                  <c:v>1.2026424587002072E-3</c:v>
                </c:pt>
                <c:pt idx="153">
                  <c:v>1.2026424587002072E-3</c:v>
                </c:pt>
                <c:pt idx="154">
                  <c:v>1.2026424587002072E-3</c:v>
                </c:pt>
                <c:pt idx="155">
                  <c:v>1.2026424587002072E-3</c:v>
                </c:pt>
                <c:pt idx="156">
                  <c:v>1.2026424587002072E-3</c:v>
                </c:pt>
                <c:pt idx="157">
                  <c:v>1.2026424587002072E-3</c:v>
                </c:pt>
                <c:pt idx="158">
                  <c:v>1.2026424587002072E-3</c:v>
                </c:pt>
                <c:pt idx="159">
                  <c:v>1.2026424587002072E-3</c:v>
                </c:pt>
                <c:pt idx="160">
                  <c:v>1.2026424587002072E-3</c:v>
                </c:pt>
                <c:pt idx="161">
                  <c:v>1.2026424587002072E-3</c:v>
                </c:pt>
                <c:pt idx="162">
                  <c:v>1.2026424587002072E-3</c:v>
                </c:pt>
                <c:pt idx="163">
                  <c:v>1.2026424587002072E-3</c:v>
                </c:pt>
                <c:pt idx="164">
                  <c:v>1.2026424587002072E-3</c:v>
                </c:pt>
                <c:pt idx="165">
                  <c:v>1.2026424587002072E-3</c:v>
                </c:pt>
                <c:pt idx="166">
                  <c:v>1.2026424587002072E-3</c:v>
                </c:pt>
                <c:pt idx="167">
                  <c:v>1.2026424587002072E-3</c:v>
                </c:pt>
                <c:pt idx="168">
                  <c:v>1.2026424587002072E-3</c:v>
                </c:pt>
                <c:pt idx="169">
                  <c:v>1.2026424587002072E-3</c:v>
                </c:pt>
                <c:pt idx="170">
                  <c:v>1.2026424587002072E-3</c:v>
                </c:pt>
                <c:pt idx="171">
                  <c:v>1.2026424587002072E-3</c:v>
                </c:pt>
                <c:pt idx="172">
                  <c:v>1.2026424587002072E-3</c:v>
                </c:pt>
                <c:pt idx="173">
                  <c:v>1.2026424587002072E-3</c:v>
                </c:pt>
                <c:pt idx="174">
                  <c:v>1.2026424587002072E-3</c:v>
                </c:pt>
                <c:pt idx="175">
                  <c:v>1.2026424587002072E-3</c:v>
                </c:pt>
                <c:pt idx="176">
                  <c:v>1.2026424587002072E-3</c:v>
                </c:pt>
                <c:pt idx="177">
                  <c:v>1.2026424587002072E-3</c:v>
                </c:pt>
                <c:pt idx="178">
                  <c:v>1.2026424587002072E-3</c:v>
                </c:pt>
                <c:pt idx="179">
                  <c:v>1.2026424587002072E-3</c:v>
                </c:pt>
                <c:pt idx="180">
                  <c:v>1.2026424587002072E-3</c:v>
                </c:pt>
                <c:pt idx="181">
                  <c:v>1.2026424587002072E-3</c:v>
                </c:pt>
                <c:pt idx="182">
                  <c:v>1.2026424587002072E-3</c:v>
                </c:pt>
                <c:pt idx="183">
                  <c:v>1.2026424587002072E-3</c:v>
                </c:pt>
                <c:pt idx="184">
                  <c:v>1.2026424587002072E-3</c:v>
                </c:pt>
                <c:pt idx="185">
                  <c:v>1.2026424587002072E-3</c:v>
                </c:pt>
                <c:pt idx="186">
                  <c:v>1.2026424587002072E-3</c:v>
                </c:pt>
                <c:pt idx="187">
                  <c:v>1.2026424587002072E-3</c:v>
                </c:pt>
                <c:pt idx="188">
                  <c:v>1.2026424587002072E-3</c:v>
                </c:pt>
                <c:pt idx="189">
                  <c:v>1.2026424587002072E-3</c:v>
                </c:pt>
                <c:pt idx="190">
                  <c:v>1.2026424587002072E-3</c:v>
                </c:pt>
                <c:pt idx="191">
                  <c:v>1.2026424587002072E-3</c:v>
                </c:pt>
                <c:pt idx="192">
                  <c:v>1.2026424587002072E-3</c:v>
                </c:pt>
                <c:pt idx="193">
                  <c:v>1.2026424587002072E-3</c:v>
                </c:pt>
                <c:pt idx="194">
                  <c:v>1.2026424587002072E-3</c:v>
                </c:pt>
                <c:pt idx="195">
                  <c:v>1.2026424587002072E-3</c:v>
                </c:pt>
                <c:pt idx="196">
                  <c:v>1.2026424587002072E-3</c:v>
                </c:pt>
                <c:pt idx="197">
                  <c:v>1.2026424587002072E-3</c:v>
                </c:pt>
                <c:pt idx="198">
                  <c:v>1.2026424587002072E-3</c:v>
                </c:pt>
                <c:pt idx="199">
                  <c:v>1.2026424587002072E-3</c:v>
                </c:pt>
                <c:pt idx="200">
                  <c:v>1.2026424587002072E-3</c:v>
                </c:pt>
                <c:pt idx="201">
                  <c:v>1.2026424587002072E-3</c:v>
                </c:pt>
                <c:pt idx="202">
                  <c:v>1.2026424587002072E-3</c:v>
                </c:pt>
                <c:pt idx="203">
                  <c:v>1.2026424587002072E-3</c:v>
                </c:pt>
                <c:pt idx="204">
                  <c:v>1.2026424587002072E-3</c:v>
                </c:pt>
                <c:pt idx="205">
                  <c:v>1.2026424587002072E-3</c:v>
                </c:pt>
                <c:pt idx="206">
                  <c:v>1.2026424587002072E-3</c:v>
                </c:pt>
                <c:pt idx="207">
                  <c:v>1.2026424587002072E-3</c:v>
                </c:pt>
                <c:pt idx="208">
                  <c:v>1.2026424587002072E-3</c:v>
                </c:pt>
                <c:pt idx="209">
                  <c:v>1.2026424587002072E-3</c:v>
                </c:pt>
                <c:pt idx="210">
                  <c:v>1.2026424587002072E-3</c:v>
                </c:pt>
                <c:pt idx="211">
                  <c:v>1.2026424587002072E-3</c:v>
                </c:pt>
                <c:pt idx="212">
                  <c:v>1.2026424587002072E-3</c:v>
                </c:pt>
                <c:pt idx="213">
                  <c:v>1.2026424587002072E-3</c:v>
                </c:pt>
                <c:pt idx="214">
                  <c:v>1.2026424587002072E-3</c:v>
                </c:pt>
                <c:pt idx="215">
                  <c:v>1.2026424587002072E-3</c:v>
                </c:pt>
                <c:pt idx="216">
                  <c:v>1.2026424587002072E-3</c:v>
                </c:pt>
                <c:pt idx="217">
                  <c:v>1.2026424587002072E-3</c:v>
                </c:pt>
                <c:pt idx="218">
                  <c:v>1.2026424587002072E-3</c:v>
                </c:pt>
                <c:pt idx="219">
                  <c:v>1.2026424587002072E-3</c:v>
                </c:pt>
                <c:pt idx="220">
                  <c:v>1.2026424587002072E-3</c:v>
                </c:pt>
                <c:pt idx="221">
                  <c:v>1.2026424587002072E-3</c:v>
                </c:pt>
                <c:pt idx="222">
                  <c:v>1.2026424587002072E-3</c:v>
                </c:pt>
                <c:pt idx="223">
                  <c:v>1.2026424587002072E-3</c:v>
                </c:pt>
                <c:pt idx="224">
                  <c:v>1.2026424587002072E-3</c:v>
                </c:pt>
                <c:pt idx="225">
                  <c:v>1.2026424587002072E-3</c:v>
                </c:pt>
                <c:pt idx="226">
                  <c:v>1.2026424587002072E-3</c:v>
                </c:pt>
                <c:pt idx="227">
                  <c:v>1.2026424587002072E-3</c:v>
                </c:pt>
                <c:pt idx="228">
                  <c:v>1.2026424587002072E-3</c:v>
                </c:pt>
                <c:pt idx="229">
                  <c:v>1.2026424587002072E-3</c:v>
                </c:pt>
                <c:pt idx="230">
                  <c:v>1.2026424587002072E-3</c:v>
                </c:pt>
                <c:pt idx="231">
                  <c:v>1.2026424587002072E-3</c:v>
                </c:pt>
                <c:pt idx="232">
                  <c:v>1.2026424587002072E-3</c:v>
                </c:pt>
                <c:pt idx="233">
                  <c:v>1.2026424587002072E-3</c:v>
                </c:pt>
                <c:pt idx="234">
                  <c:v>1.2026424587002072E-3</c:v>
                </c:pt>
                <c:pt idx="235">
                  <c:v>1.2026424587002072E-3</c:v>
                </c:pt>
                <c:pt idx="236">
                  <c:v>1.2026424587002072E-3</c:v>
                </c:pt>
                <c:pt idx="237">
                  <c:v>1.2026424587002072E-3</c:v>
                </c:pt>
                <c:pt idx="238">
                  <c:v>1.2026424587002072E-3</c:v>
                </c:pt>
                <c:pt idx="239">
                  <c:v>1.2026424587002072E-3</c:v>
                </c:pt>
                <c:pt idx="240">
                  <c:v>1.2026424587002072E-3</c:v>
                </c:pt>
                <c:pt idx="241">
                  <c:v>1.2026424587002072E-3</c:v>
                </c:pt>
                <c:pt idx="242">
                  <c:v>1.2026424587002072E-3</c:v>
                </c:pt>
                <c:pt idx="243">
                  <c:v>1.2026424587002072E-3</c:v>
                </c:pt>
                <c:pt idx="244">
                  <c:v>1.2026424587002072E-3</c:v>
                </c:pt>
                <c:pt idx="245">
                  <c:v>1.2026424587002072E-3</c:v>
                </c:pt>
                <c:pt idx="246">
                  <c:v>1.2026424587002072E-3</c:v>
                </c:pt>
                <c:pt idx="247">
                  <c:v>1.2026424587002072E-3</c:v>
                </c:pt>
                <c:pt idx="248">
                  <c:v>1.2026424587002072E-3</c:v>
                </c:pt>
                <c:pt idx="249">
                  <c:v>1.2026424587002072E-3</c:v>
                </c:pt>
                <c:pt idx="250">
                  <c:v>1.2026424587002072E-3</c:v>
                </c:pt>
                <c:pt idx="251">
                  <c:v>1.2026424587002072E-3</c:v>
                </c:pt>
                <c:pt idx="252">
                  <c:v>1.2026424587002072E-3</c:v>
                </c:pt>
                <c:pt idx="253">
                  <c:v>1.2026424587002072E-3</c:v>
                </c:pt>
                <c:pt idx="254">
                  <c:v>1.2026424587002072E-3</c:v>
                </c:pt>
                <c:pt idx="255">
                  <c:v>1.2026424587002072E-3</c:v>
                </c:pt>
                <c:pt idx="256">
                  <c:v>1.2026424587002072E-3</c:v>
                </c:pt>
                <c:pt idx="257">
                  <c:v>1.2026424587002072E-3</c:v>
                </c:pt>
                <c:pt idx="258">
                  <c:v>1.2026424587002072E-3</c:v>
                </c:pt>
                <c:pt idx="259">
                  <c:v>1.2026424587002072E-3</c:v>
                </c:pt>
                <c:pt idx="260">
                  <c:v>1.2026424587002072E-3</c:v>
                </c:pt>
                <c:pt idx="261">
                  <c:v>1.2026424587002072E-3</c:v>
                </c:pt>
                <c:pt idx="262">
                  <c:v>1.2026424587002072E-3</c:v>
                </c:pt>
                <c:pt idx="263">
                  <c:v>1.2026424587002072E-3</c:v>
                </c:pt>
                <c:pt idx="264">
                  <c:v>1.2026424587002072E-3</c:v>
                </c:pt>
                <c:pt idx="265">
                  <c:v>1.1989658539293183E-3</c:v>
                </c:pt>
                <c:pt idx="266">
                  <c:v>1.1945736131295022E-3</c:v>
                </c:pt>
                <c:pt idx="267">
                  <c:v>1.190167040335462E-3</c:v>
                </c:pt>
                <c:pt idx="268">
                  <c:v>1.185610457948441E-3</c:v>
                </c:pt>
                <c:pt idx="269">
                  <c:v>1.1800766648774246E-3</c:v>
                </c:pt>
                <c:pt idx="270">
                  <c:v>1.1729232403888592E-3</c:v>
                </c:pt>
                <c:pt idx="271">
                  <c:v>1.1632291245736628E-3</c:v>
                </c:pt>
                <c:pt idx="272">
                  <c:v>1.1493275041368478E-3</c:v>
                </c:pt>
                <c:pt idx="273">
                  <c:v>1.1298344696336927E-3</c:v>
                </c:pt>
                <c:pt idx="274">
                  <c:v>1.1038046824156584E-3</c:v>
                </c:pt>
                <c:pt idx="275">
                  <c:v>1.0681964864938647E-3</c:v>
                </c:pt>
                <c:pt idx="276">
                  <c:v>1.0155081075387687E-3</c:v>
                </c:pt>
                <c:pt idx="277">
                  <c:v>9.354209897832641E-4</c:v>
                </c:pt>
                <c:pt idx="278">
                  <c:v>8.2251707315289893E-4</c:v>
                </c:pt>
                <c:pt idx="279">
                  <c:v>6.8118512804852258E-4</c:v>
                </c:pt>
                <c:pt idx="280">
                  <c:v>5.1967737723986193E-4</c:v>
                </c:pt>
                <c:pt idx="281">
                  <c:v>3.5528203431510133E-4</c:v>
                </c:pt>
                <c:pt idx="282">
                  <c:v>2.1292896288837987E-4</c:v>
                </c:pt>
                <c:pt idx="283">
                  <c:v>1.1001308965778717E-4</c:v>
                </c:pt>
                <c:pt idx="284">
                  <c:v>4.3929524236847528E-5</c:v>
                </c:pt>
                <c:pt idx="285">
                  <c:v>1.0233894250863584E-5</c:v>
                </c:pt>
                <c:pt idx="286">
                  <c:v>-1.5981788739510816E-8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7C8-4DFA-A254-229767732F2D}"/>
            </c:ext>
          </c:extLst>
        </c:ser>
        <c:ser>
          <c:idx val="1"/>
          <c:order val="10"/>
          <c:tx>
            <c:strRef>
              <c:f>'ECN10 - M  1hole - Ammonia'!$C$2</c:f>
              <c:strCache>
                <c:ptCount val="1"/>
                <c:pt idx="0">
                  <c:v>70-1</c:v>
                </c:pt>
              </c:strCache>
            </c:strRef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'ECN10 - M  1hole - Ammonia'!$A$4:$A$395</c:f>
              <c:numCache>
                <c:formatCode>0.00E+00</c:formatCode>
                <c:ptCount val="392"/>
                <c:pt idx="0">
                  <c:v>-4.0349999999999998E-5</c:v>
                </c:pt>
                <c:pt idx="1">
                  <c:v>-3.0349999999999999E-5</c:v>
                </c:pt>
                <c:pt idx="2">
                  <c:v>-2.035E-5</c:v>
                </c:pt>
                <c:pt idx="3">
                  <c:v>-1.0349999999999999E-5</c:v>
                </c:pt>
                <c:pt idx="4">
                  <c:v>-3.5000000000000099E-7</c:v>
                </c:pt>
                <c:pt idx="5">
                  <c:v>9.6499999999999906E-6</c:v>
                </c:pt>
                <c:pt idx="6">
                  <c:v>1.9649999999999902E-5</c:v>
                </c:pt>
                <c:pt idx="7">
                  <c:v>2.9649999999999901E-5</c:v>
                </c:pt>
                <c:pt idx="8">
                  <c:v>3.96499999999999E-5</c:v>
                </c:pt>
                <c:pt idx="9">
                  <c:v>4.9649999999999899E-5</c:v>
                </c:pt>
                <c:pt idx="10">
                  <c:v>5.9649999999999898E-5</c:v>
                </c:pt>
                <c:pt idx="11">
                  <c:v>6.9649999999999904E-5</c:v>
                </c:pt>
                <c:pt idx="12">
                  <c:v>7.9649999999999903E-5</c:v>
                </c:pt>
                <c:pt idx="13">
                  <c:v>8.9649999999999902E-5</c:v>
                </c:pt>
                <c:pt idx="14">
                  <c:v>9.9649999999999901E-5</c:v>
                </c:pt>
                <c:pt idx="15" formatCode="General">
                  <c:v>1.0964999999999901E-4</c:v>
                </c:pt>
                <c:pt idx="16" formatCode="General">
                  <c:v>1.1964999999999901E-4</c:v>
                </c:pt>
                <c:pt idx="17" formatCode="General">
                  <c:v>1.29649999999999E-4</c:v>
                </c:pt>
                <c:pt idx="18" formatCode="General">
                  <c:v>1.39649999999999E-4</c:v>
                </c:pt>
                <c:pt idx="19" formatCode="General">
                  <c:v>1.49649999999999E-4</c:v>
                </c:pt>
                <c:pt idx="20" formatCode="General">
                  <c:v>1.59649999999999E-4</c:v>
                </c:pt>
                <c:pt idx="21" formatCode="General">
                  <c:v>1.69649999999999E-4</c:v>
                </c:pt>
                <c:pt idx="22" formatCode="General">
                  <c:v>1.79649999999999E-4</c:v>
                </c:pt>
                <c:pt idx="23" formatCode="General">
                  <c:v>1.89649999999999E-4</c:v>
                </c:pt>
                <c:pt idx="24" formatCode="General">
                  <c:v>1.99649999999999E-4</c:v>
                </c:pt>
                <c:pt idx="25" formatCode="General">
                  <c:v>2.0965E-4</c:v>
                </c:pt>
                <c:pt idx="26" formatCode="General">
                  <c:v>2.19649999999999E-4</c:v>
                </c:pt>
                <c:pt idx="27" formatCode="General">
                  <c:v>2.29649999999999E-4</c:v>
                </c:pt>
                <c:pt idx="28" formatCode="General">
                  <c:v>2.3964999999999899E-4</c:v>
                </c:pt>
                <c:pt idx="29" formatCode="General">
                  <c:v>2.4965000000000002E-4</c:v>
                </c:pt>
                <c:pt idx="30" formatCode="General">
                  <c:v>2.5965E-4</c:v>
                </c:pt>
                <c:pt idx="31" formatCode="General">
                  <c:v>2.6964999999999899E-4</c:v>
                </c:pt>
                <c:pt idx="32" formatCode="General">
                  <c:v>2.7964999999999999E-4</c:v>
                </c:pt>
                <c:pt idx="33" formatCode="General">
                  <c:v>2.8965000000000002E-4</c:v>
                </c:pt>
                <c:pt idx="34" formatCode="General">
                  <c:v>2.9964999999999999E-4</c:v>
                </c:pt>
                <c:pt idx="35" formatCode="General">
                  <c:v>3.0964999999999899E-4</c:v>
                </c:pt>
                <c:pt idx="36" formatCode="General">
                  <c:v>3.1964999999999999E-4</c:v>
                </c:pt>
                <c:pt idx="37" formatCode="General">
                  <c:v>3.2965000000000002E-4</c:v>
                </c:pt>
                <c:pt idx="38" formatCode="General">
                  <c:v>3.3964999999999999E-4</c:v>
                </c:pt>
                <c:pt idx="39" formatCode="General">
                  <c:v>3.4964999999999899E-4</c:v>
                </c:pt>
                <c:pt idx="40" formatCode="General">
                  <c:v>3.5964999999999999E-4</c:v>
                </c:pt>
                <c:pt idx="41" formatCode="General">
                  <c:v>3.6965000000000001E-4</c:v>
                </c:pt>
                <c:pt idx="42" formatCode="General">
                  <c:v>3.7964999999999999E-4</c:v>
                </c:pt>
                <c:pt idx="43" formatCode="General">
                  <c:v>3.8964999999999898E-4</c:v>
                </c:pt>
                <c:pt idx="44" formatCode="General">
                  <c:v>3.9964999999999998E-4</c:v>
                </c:pt>
                <c:pt idx="45" formatCode="General">
                  <c:v>4.0965000000000001E-4</c:v>
                </c:pt>
                <c:pt idx="46" formatCode="General">
                  <c:v>4.1964999999999998E-4</c:v>
                </c:pt>
                <c:pt idx="47" formatCode="General">
                  <c:v>4.2964999999999898E-4</c:v>
                </c:pt>
                <c:pt idx="48" formatCode="General">
                  <c:v>4.3964999999999998E-4</c:v>
                </c:pt>
                <c:pt idx="49" formatCode="General">
                  <c:v>4.4965000000000001E-4</c:v>
                </c:pt>
                <c:pt idx="50" formatCode="General">
                  <c:v>4.5964999999999998E-4</c:v>
                </c:pt>
                <c:pt idx="51" formatCode="General">
                  <c:v>4.6964999999999897E-4</c:v>
                </c:pt>
                <c:pt idx="52" formatCode="General">
                  <c:v>4.7964999999999998E-4</c:v>
                </c:pt>
                <c:pt idx="53" formatCode="General">
                  <c:v>4.8965E-4</c:v>
                </c:pt>
                <c:pt idx="54" formatCode="General">
                  <c:v>4.9964999999999905E-4</c:v>
                </c:pt>
                <c:pt idx="55" formatCode="General">
                  <c:v>5.0964999999999995E-4</c:v>
                </c:pt>
                <c:pt idx="56" formatCode="General">
                  <c:v>5.1964999999999997E-4</c:v>
                </c:pt>
                <c:pt idx="57" formatCode="General">
                  <c:v>5.2965E-4</c:v>
                </c:pt>
                <c:pt idx="58" formatCode="General">
                  <c:v>5.3965000000000003E-4</c:v>
                </c:pt>
                <c:pt idx="59" formatCode="General">
                  <c:v>5.4964999999999897E-4</c:v>
                </c:pt>
                <c:pt idx="60" formatCode="General">
                  <c:v>5.5964999999999997E-4</c:v>
                </c:pt>
                <c:pt idx="61" formatCode="General">
                  <c:v>5.6965E-4</c:v>
                </c:pt>
                <c:pt idx="62" formatCode="General">
                  <c:v>5.7964999999999905E-4</c:v>
                </c:pt>
                <c:pt idx="63" formatCode="General">
                  <c:v>5.8964999999999896E-4</c:v>
                </c:pt>
                <c:pt idx="64" formatCode="General">
                  <c:v>5.9964999999999997E-4</c:v>
                </c:pt>
                <c:pt idx="65" formatCode="General">
                  <c:v>6.0964999999999999E-4</c:v>
                </c:pt>
                <c:pt idx="66" formatCode="General">
                  <c:v>6.1965000000000002E-4</c:v>
                </c:pt>
                <c:pt idx="67" formatCode="General">
                  <c:v>6.2965000000000004E-4</c:v>
                </c:pt>
                <c:pt idx="68" formatCode="General">
                  <c:v>6.3965000000000007E-4</c:v>
                </c:pt>
                <c:pt idx="69" formatCode="General">
                  <c:v>6.496500000000001E-4</c:v>
                </c:pt>
                <c:pt idx="70" formatCode="General">
                  <c:v>6.5965000000000012E-4</c:v>
                </c:pt>
                <c:pt idx="71" formatCode="General">
                  <c:v>6.6965000000000015E-4</c:v>
                </c:pt>
                <c:pt idx="72" formatCode="General">
                  <c:v>6.7965000000000018E-4</c:v>
                </c:pt>
                <c:pt idx="73" formatCode="General">
                  <c:v>6.896500000000002E-4</c:v>
                </c:pt>
                <c:pt idx="74" formatCode="General">
                  <c:v>6.9965000000000023E-4</c:v>
                </c:pt>
                <c:pt idx="75" formatCode="General">
                  <c:v>7.0965000000000025E-4</c:v>
                </c:pt>
                <c:pt idx="76" formatCode="General">
                  <c:v>7.1965000000000028E-4</c:v>
                </c:pt>
                <c:pt idx="77" formatCode="General">
                  <c:v>7.2965000000000031E-4</c:v>
                </c:pt>
                <c:pt idx="78" formatCode="General">
                  <c:v>7.3965000000000033E-4</c:v>
                </c:pt>
                <c:pt idx="79" formatCode="General">
                  <c:v>7.4965000000000036E-4</c:v>
                </c:pt>
                <c:pt idx="80" formatCode="General">
                  <c:v>7.5965000000000039E-4</c:v>
                </c:pt>
                <c:pt idx="81" formatCode="General">
                  <c:v>7.6965000000000041E-4</c:v>
                </c:pt>
                <c:pt idx="82" formatCode="General">
                  <c:v>7.7965000000000044E-4</c:v>
                </c:pt>
                <c:pt idx="83" formatCode="General">
                  <c:v>7.8965000000000046E-4</c:v>
                </c:pt>
                <c:pt idx="84" formatCode="General">
                  <c:v>7.9965000000000049E-4</c:v>
                </c:pt>
                <c:pt idx="85" formatCode="General">
                  <c:v>8.0965000000000052E-4</c:v>
                </c:pt>
                <c:pt idx="86" formatCode="General">
                  <c:v>8.1965000000000054E-4</c:v>
                </c:pt>
                <c:pt idx="87" formatCode="General">
                  <c:v>8.2965000000000057E-4</c:v>
                </c:pt>
                <c:pt idx="88" formatCode="General">
                  <c:v>8.396500000000006E-4</c:v>
                </c:pt>
                <c:pt idx="89" formatCode="General">
                  <c:v>8.4965000000000062E-4</c:v>
                </c:pt>
                <c:pt idx="90" formatCode="General">
                  <c:v>8.5965000000000065E-4</c:v>
                </c:pt>
                <c:pt idx="91" formatCode="General">
                  <c:v>8.6965000000000067E-4</c:v>
                </c:pt>
                <c:pt idx="92" formatCode="General">
                  <c:v>8.796500000000007E-4</c:v>
                </c:pt>
                <c:pt idx="93" formatCode="General">
                  <c:v>8.8965000000000073E-4</c:v>
                </c:pt>
                <c:pt idx="94" formatCode="General">
                  <c:v>8.9965000000000075E-4</c:v>
                </c:pt>
                <c:pt idx="95" formatCode="General">
                  <c:v>9.0965000000000078E-4</c:v>
                </c:pt>
                <c:pt idx="96" formatCode="General">
                  <c:v>9.1965000000000081E-4</c:v>
                </c:pt>
                <c:pt idx="97" formatCode="General">
                  <c:v>9.2965000000000083E-4</c:v>
                </c:pt>
                <c:pt idx="98" formatCode="General">
                  <c:v>9.3965000000000086E-4</c:v>
                </c:pt>
                <c:pt idx="99" formatCode="General">
                  <c:v>9.4965000000000088E-4</c:v>
                </c:pt>
                <c:pt idx="100" formatCode="General">
                  <c:v>9.5965000000000091E-4</c:v>
                </c:pt>
                <c:pt idx="101" formatCode="General">
                  <c:v>9.6965000000000094E-4</c:v>
                </c:pt>
                <c:pt idx="102" formatCode="General">
                  <c:v>9.7965000000000096E-4</c:v>
                </c:pt>
                <c:pt idx="103" formatCode="General">
                  <c:v>9.8965000000000099E-4</c:v>
                </c:pt>
                <c:pt idx="104" formatCode="General">
                  <c:v>9.9965000000000102E-4</c:v>
                </c:pt>
                <c:pt idx="105" formatCode="General">
                  <c:v>1.009650000000001E-3</c:v>
                </c:pt>
                <c:pt idx="106" formatCode="General">
                  <c:v>1.0196500000000011E-3</c:v>
                </c:pt>
                <c:pt idx="107" formatCode="General">
                  <c:v>1.0296500000000011E-3</c:v>
                </c:pt>
                <c:pt idx="108" formatCode="General">
                  <c:v>1.0396500000000011E-3</c:v>
                </c:pt>
                <c:pt idx="109" formatCode="General">
                  <c:v>1.0496500000000011E-3</c:v>
                </c:pt>
                <c:pt idx="110" formatCode="General">
                  <c:v>1.0596500000000012E-3</c:v>
                </c:pt>
                <c:pt idx="111" formatCode="General">
                  <c:v>1.0696500000000012E-3</c:v>
                </c:pt>
                <c:pt idx="112" formatCode="General">
                  <c:v>1.0796500000000012E-3</c:v>
                </c:pt>
                <c:pt idx="113" formatCode="General">
                  <c:v>1.0896500000000013E-3</c:v>
                </c:pt>
                <c:pt idx="114" formatCode="General">
                  <c:v>1.0996500000000013E-3</c:v>
                </c:pt>
                <c:pt idx="115" formatCode="General">
                  <c:v>1.1096500000000013E-3</c:v>
                </c:pt>
                <c:pt idx="116" formatCode="General">
                  <c:v>1.1196500000000013E-3</c:v>
                </c:pt>
                <c:pt idx="117" formatCode="General">
                  <c:v>1.1296500000000014E-3</c:v>
                </c:pt>
                <c:pt idx="118" formatCode="General">
                  <c:v>1.1396500000000014E-3</c:v>
                </c:pt>
                <c:pt idx="119" formatCode="General">
                  <c:v>1.1496500000000014E-3</c:v>
                </c:pt>
                <c:pt idx="120" formatCode="General">
                  <c:v>1.1596500000000014E-3</c:v>
                </c:pt>
                <c:pt idx="121" formatCode="General">
                  <c:v>1.1696500000000015E-3</c:v>
                </c:pt>
                <c:pt idx="122" formatCode="General">
                  <c:v>1.1796500000000015E-3</c:v>
                </c:pt>
                <c:pt idx="123" formatCode="General">
                  <c:v>1.1896500000000015E-3</c:v>
                </c:pt>
                <c:pt idx="124" formatCode="General">
                  <c:v>1.1996500000000015E-3</c:v>
                </c:pt>
                <c:pt idx="125" formatCode="General">
                  <c:v>1.2096500000000016E-3</c:v>
                </c:pt>
                <c:pt idx="126" formatCode="General">
                  <c:v>1.2196500000000016E-3</c:v>
                </c:pt>
                <c:pt idx="127" formatCode="General">
                  <c:v>1.2296500000000016E-3</c:v>
                </c:pt>
                <c:pt idx="128" formatCode="General">
                  <c:v>1.2396500000000016E-3</c:v>
                </c:pt>
                <c:pt idx="129" formatCode="General">
                  <c:v>1.2496500000000017E-3</c:v>
                </c:pt>
                <c:pt idx="130" formatCode="General">
                  <c:v>1.2596500000000017E-3</c:v>
                </c:pt>
                <c:pt idx="131" formatCode="General">
                  <c:v>1.2696500000000017E-3</c:v>
                </c:pt>
                <c:pt idx="132" formatCode="General">
                  <c:v>1.2796500000000017E-3</c:v>
                </c:pt>
                <c:pt idx="133" formatCode="General">
                  <c:v>1.2896500000000018E-3</c:v>
                </c:pt>
                <c:pt idx="134" formatCode="General">
                  <c:v>1.2996500000000018E-3</c:v>
                </c:pt>
                <c:pt idx="135" formatCode="General">
                  <c:v>1.3096500000000018E-3</c:v>
                </c:pt>
                <c:pt idx="136" formatCode="General">
                  <c:v>1.3196500000000019E-3</c:v>
                </c:pt>
                <c:pt idx="137" formatCode="General">
                  <c:v>1.3296500000000019E-3</c:v>
                </c:pt>
                <c:pt idx="138" formatCode="General">
                  <c:v>1.3396500000000019E-3</c:v>
                </c:pt>
                <c:pt idx="139" formatCode="General">
                  <c:v>1.3496500000000019E-3</c:v>
                </c:pt>
                <c:pt idx="140" formatCode="General">
                  <c:v>1.359650000000002E-3</c:v>
                </c:pt>
                <c:pt idx="141" formatCode="General">
                  <c:v>1.369650000000002E-3</c:v>
                </c:pt>
                <c:pt idx="142" formatCode="General">
                  <c:v>1.379650000000002E-3</c:v>
                </c:pt>
                <c:pt idx="143" formatCode="General">
                  <c:v>1.389650000000002E-3</c:v>
                </c:pt>
                <c:pt idx="144" formatCode="General">
                  <c:v>1.3996500000000021E-3</c:v>
                </c:pt>
                <c:pt idx="145" formatCode="General">
                  <c:v>1.4096500000000021E-3</c:v>
                </c:pt>
                <c:pt idx="146" formatCode="General">
                  <c:v>1.4196500000000021E-3</c:v>
                </c:pt>
                <c:pt idx="147" formatCode="General">
                  <c:v>1.4296500000000021E-3</c:v>
                </c:pt>
                <c:pt idx="148" formatCode="General">
                  <c:v>1.4396500000000022E-3</c:v>
                </c:pt>
                <c:pt idx="149" formatCode="General">
                  <c:v>1.4496500000000022E-3</c:v>
                </c:pt>
                <c:pt idx="150" formatCode="General">
                  <c:v>1.4596500000000022E-3</c:v>
                </c:pt>
                <c:pt idx="151" formatCode="General">
                  <c:v>1.4696500000000022E-3</c:v>
                </c:pt>
                <c:pt idx="152" formatCode="General">
                  <c:v>1.4796500000000023E-3</c:v>
                </c:pt>
                <c:pt idx="153" formatCode="General">
                  <c:v>1.4896500000000023E-3</c:v>
                </c:pt>
                <c:pt idx="154" formatCode="General">
                  <c:v>1.4996500000000023E-3</c:v>
                </c:pt>
                <c:pt idx="155" formatCode="General">
                  <c:v>1.5096500000000024E-3</c:v>
                </c:pt>
                <c:pt idx="156" formatCode="General">
                  <c:v>1.5196500000000024E-3</c:v>
                </c:pt>
                <c:pt idx="157" formatCode="General">
                  <c:v>1.5296500000000024E-3</c:v>
                </c:pt>
                <c:pt idx="158" formatCode="General">
                  <c:v>1.5396500000000024E-3</c:v>
                </c:pt>
                <c:pt idx="159" formatCode="General">
                  <c:v>1.5496500000000025E-3</c:v>
                </c:pt>
                <c:pt idx="160" formatCode="General">
                  <c:v>1.5596500000000025E-3</c:v>
                </c:pt>
                <c:pt idx="161" formatCode="General">
                  <c:v>1.5696500000000025E-3</c:v>
                </c:pt>
                <c:pt idx="162" formatCode="General">
                  <c:v>1.5796500000000025E-3</c:v>
                </c:pt>
                <c:pt idx="163" formatCode="General">
                  <c:v>1.5896500000000026E-3</c:v>
                </c:pt>
                <c:pt idx="164" formatCode="General">
                  <c:v>1.5996500000000026E-3</c:v>
                </c:pt>
                <c:pt idx="165" formatCode="General">
                  <c:v>1.6096500000000026E-3</c:v>
                </c:pt>
                <c:pt idx="166" formatCode="General">
                  <c:v>1.6196500000000026E-3</c:v>
                </c:pt>
                <c:pt idx="167" formatCode="General">
                  <c:v>1.6296500000000027E-3</c:v>
                </c:pt>
                <c:pt idx="168" formatCode="General">
                  <c:v>1.6396500000000027E-3</c:v>
                </c:pt>
                <c:pt idx="169" formatCode="General">
                  <c:v>1.6496500000000027E-3</c:v>
                </c:pt>
                <c:pt idx="170" formatCode="General">
                  <c:v>1.6596500000000027E-3</c:v>
                </c:pt>
                <c:pt idx="171" formatCode="General">
                  <c:v>1.6696500000000028E-3</c:v>
                </c:pt>
                <c:pt idx="172" formatCode="General">
                  <c:v>1.6796500000000028E-3</c:v>
                </c:pt>
                <c:pt idx="173" formatCode="General">
                  <c:v>1.6896500000000028E-3</c:v>
                </c:pt>
                <c:pt idx="174" formatCode="General">
                  <c:v>1.6996500000000029E-3</c:v>
                </c:pt>
                <c:pt idx="175" formatCode="General">
                  <c:v>1.7096500000000029E-3</c:v>
                </c:pt>
                <c:pt idx="176" formatCode="General">
                  <c:v>1.7196500000000029E-3</c:v>
                </c:pt>
                <c:pt idx="177" formatCode="General">
                  <c:v>1.7296500000000029E-3</c:v>
                </c:pt>
                <c:pt idx="178" formatCode="General">
                  <c:v>1.739650000000003E-3</c:v>
                </c:pt>
                <c:pt idx="179" formatCode="General">
                  <c:v>1.749650000000003E-3</c:v>
                </c:pt>
                <c:pt idx="180" formatCode="General">
                  <c:v>1.759650000000003E-3</c:v>
                </c:pt>
                <c:pt idx="181" formatCode="General">
                  <c:v>1.769650000000003E-3</c:v>
                </c:pt>
                <c:pt idx="182" formatCode="General">
                  <c:v>1.7796500000000031E-3</c:v>
                </c:pt>
                <c:pt idx="183" formatCode="General">
                  <c:v>1.7896500000000031E-3</c:v>
                </c:pt>
                <c:pt idx="184" formatCode="General">
                  <c:v>1.7996500000000031E-3</c:v>
                </c:pt>
                <c:pt idx="185" formatCode="General">
                  <c:v>1.8096500000000031E-3</c:v>
                </c:pt>
                <c:pt idx="186" formatCode="General">
                  <c:v>1.8196500000000032E-3</c:v>
                </c:pt>
                <c:pt idx="187" formatCode="General">
                  <c:v>1.8296500000000032E-3</c:v>
                </c:pt>
                <c:pt idx="188" formatCode="General">
                  <c:v>1.8396500000000032E-3</c:v>
                </c:pt>
                <c:pt idx="189" formatCode="General">
                  <c:v>1.8496500000000032E-3</c:v>
                </c:pt>
                <c:pt idx="190" formatCode="General">
                  <c:v>1.8596500000000033E-3</c:v>
                </c:pt>
                <c:pt idx="191" formatCode="General">
                  <c:v>1.8696500000000033E-3</c:v>
                </c:pt>
                <c:pt idx="192" formatCode="General">
                  <c:v>1.8796500000000033E-3</c:v>
                </c:pt>
                <c:pt idx="193" formatCode="General">
                  <c:v>1.8896500000000033E-3</c:v>
                </c:pt>
                <c:pt idx="194" formatCode="General">
                  <c:v>1.8996500000000034E-3</c:v>
                </c:pt>
                <c:pt idx="195" formatCode="General">
                  <c:v>1.9096500000000034E-3</c:v>
                </c:pt>
                <c:pt idx="196" formatCode="General">
                  <c:v>1.9196500000000034E-3</c:v>
                </c:pt>
                <c:pt idx="197" formatCode="General">
                  <c:v>1.9296500000000035E-3</c:v>
                </c:pt>
                <c:pt idx="198" formatCode="General">
                  <c:v>1.9396500000000035E-3</c:v>
                </c:pt>
                <c:pt idx="199" formatCode="General">
                  <c:v>1.9496500000000035E-3</c:v>
                </c:pt>
                <c:pt idx="200" formatCode="General">
                  <c:v>1.9596500000000033E-3</c:v>
                </c:pt>
                <c:pt idx="201" formatCode="General">
                  <c:v>1.9696500000000033E-3</c:v>
                </c:pt>
                <c:pt idx="202" formatCode="General">
                  <c:v>1.9796500000000034E-3</c:v>
                </c:pt>
                <c:pt idx="203" formatCode="General">
                  <c:v>1.9896500000000034E-3</c:v>
                </c:pt>
                <c:pt idx="204" formatCode="General">
                  <c:v>1.9996500000000034E-3</c:v>
                </c:pt>
                <c:pt idx="205" formatCode="General">
                  <c:v>2.0096500000000034E-3</c:v>
                </c:pt>
                <c:pt idx="206" formatCode="General">
                  <c:v>2.0196500000000035E-3</c:v>
                </c:pt>
                <c:pt idx="207" formatCode="General">
                  <c:v>2.0296500000000035E-3</c:v>
                </c:pt>
                <c:pt idx="208" formatCode="General">
                  <c:v>2.0396500000000035E-3</c:v>
                </c:pt>
                <c:pt idx="209" formatCode="General">
                  <c:v>2.0496500000000036E-3</c:v>
                </c:pt>
                <c:pt idx="210" formatCode="General">
                  <c:v>2.0596500000000036E-3</c:v>
                </c:pt>
                <c:pt idx="211" formatCode="General">
                  <c:v>2.0696500000000036E-3</c:v>
                </c:pt>
                <c:pt idx="212" formatCode="General">
                  <c:v>2.0796500000000036E-3</c:v>
                </c:pt>
                <c:pt idx="213" formatCode="General">
                  <c:v>2.0896500000000037E-3</c:v>
                </c:pt>
                <c:pt idx="214" formatCode="General">
                  <c:v>2.0996500000000037E-3</c:v>
                </c:pt>
                <c:pt idx="215" formatCode="General">
                  <c:v>2.1096500000000037E-3</c:v>
                </c:pt>
                <c:pt idx="216" formatCode="General">
                  <c:v>2.1196500000000037E-3</c:v>
                </c:pt>
                <c:pt idx="217" formatCode="General">
                  <c:v>2.1296500000000038E-3</c:v>
                </c:pt>
                <c:pt idx="218" formatCode="General">
                  <c:v>2.1396500000000038E-3</c:v>
                </c:pt>
                <c:pt idx="219" formatCode="General">
                  <c:v>2.1496500000000038E-3</c:v>
                </c:pt>
                <c:pt idx="220" formatCode="General">
                  <c:v>2.1596500000000038E-3</c:v>
                </c:pt>
                <c:pt idx="221" formatCode="General">
                  <c:v>2.1696500000000039E-3</c:v>
                </c:pt>
                <c:pt idx="222" formatCode="General">
                  <c:v>2.1796500000000039E-3</c:v>
                </c:pt>
                <c:pt idx="223" formatCode="General">
                  <c:v>2.1896500000000039E-3</c:v>
                </c:pt>
                <c:pt idx="224" formatCode="General">
                  <c:v>2.1996500000000039E-3</c:v>
                </c:pt>
                <c:pt idx="225" formatCode="General">
                  <c:v>2.209650000000004E-3</c:v>
                </c:pt>
                <c:pt idx="226" formatCode="General">
                  <c:v>2.219650000000004E-3</c:v>
                </c:pt>
                <c:pt idx="227" formatCode="General">
                  <c:v>2.229650000000004E-3</c:v>
                </c:pt>
                <c:pt idx="228" formatCode="General">
                  <c:v>2.2396500000000041E-3</c:v>
                </c:pt>
                <c:pt idx="229" formatCode="General">
                  <c:v>2.2496500000000041E-3</c:v>
                </c:pt>
                <c:pt idx="230" formatCode="General">
                  <c:v>2.2596500000000041E-3</c:v>
                </c:pt>
                <c:pt idx="231" formatCode="General">
                  <c:v>2.2696500000000041E-3</c:v>
                </c:pt>
                <c:pt idx="232" formatCode="General">
                  <c:v>2.2796500000000042E-3</c:v>
                </c:pt>
                <c:pt idx="233" formatCode="General">
                  <c:v>2.2896500000000042E-3</c:v>
                </c:pt>
                <c:pt idx="234" formatCode="General">
                  <c:v>2.2996500000000042E-3</c:v>
                </c:pt>
                <c:pt idx="235" formatCode="General">
                  <c:v>2.3096500000000042E-3</c:v>
                </c:pt>
                <c:pt idx="236" formatCode="General">
                  <c:v>2.3196500000000043E-3</c:v>
                </c:pt>
                <c:pt idx="237" formatCode="General">
                  <c:v>2.3296500000000043E-3</c:v>
                </c:pt>
                <c:pt idx="238" formatCode="General">
                  <c:v>2.3396500000000043E-3</c:v>
                </c:pt>
                <c:pt idx="239" formatCode="General">
                  <c:v>2.3496500000000043E-3</c:v>
                </c:pt>
                <c:pt idx="240" formatCode="General">
                  <c:v>2.3596500000000044E-3</c:v>
                </c:pt>
                <c:pt idx="241" formatCode="General">
                  <c:v>2.3696500000000044E-3</c:v>
                </c:pt>
                <c:pt idx="242" formatCode="General">
                  <c:v>2.3796500000000044E-3</c:v>
                </c:pt>
                <c:pt idx="243" formatCode="General">
                  <c:v>2.3896500000000044E-3</c:v>
                </c:pt>
                <c:pt idx="244" formatCode="General">
                  <c:v>2.3996500000000045E-3</c:v>
                </c:pt>
                <c:pt idx="245" formatCode="General">
                  <c:v>2.4096500000000045E-3</c:v>
                </c:pt>
                <c:pt idx="246" formatCode="General">
                  <c:v>2.4196500000000045E-3</c:v>
                </c:pt>
                <c:pt idx="247" formatCode="General">
                  <c:v>2.4296500000000045E-3</c:v>
                </c:pt>
                <c:pt idx="248" formatCode="General">
                  <c:v>2.4396500000000046E-3</c:v>
                </c:pt>
                <c:pt idx="249" formatCode="General">
                  <c:v>2.4496500000000046E-3</c:v>
                </c:pt>
                <c:pt idx="250" formatCode="General">
                  <c:v>2.4596500000000046E-3</c:v>
                </c:pt>
                <c:pt idx="251" formatCode="General">
                  <c:v>2.4696500000000047E-3</c:v>
                </c:pt>
                <c:pt idx="252" formatCode="General">
                  <c:v>2.4796500000000047E-3</c:v>
                </c:pt>
                <c:pt idx="253" formatCode="General">
                  <c:v>2.4896500000000047E-3</c:v>
                </c:pt>
                <c:pt idx="254" formatCode="General">
                  <c:v>2.4996500000000047E-3</c:v>
                </c:pt>
                <c:pt idx="255" formatCode="General">
                  <c:v>2.5096500000000048E-3</c:v>
                </c:pt>
                <c:pt idx="256" formatCode="General">
                  <c:v>2.5196500000000048E-3</c:v>
                </c:pt>
                <c:pt idx="257" formatCode="General">
                  <c:v>2.5296500000000048E-3</c:v>
                </c:pt>
                <c:pt idx="258" formatCode="General">
                  <c:v>2.5396500000000048E-3</c:v>
                </c:pt>
                <c:pt idx="259" formatCode="General">
                  <c:v>2.5496500000000049E-3</c:v>
                </c:pt>
                <c:pt idx="260" formatCode="General">
                  <c:v>2.5596500000000049E-3</c:v>
                </c:pt>
                <c:pt idx="261" formatCode="General">
                  <c:v>2.5696500000000049E-3</c:v>
                </c:pt>
                <c:pt idx="262" formatCode="General">
                  <c:v>2.5796500000000049E-3</c:v>
                </c:pt>
                <c:pt idx="263" formatCode="General">
                  <c:v>2.589650000000005E-3</c:v>
                </c:pt>
                <c:pt idx="264" formatCode="General">
                  <c:v>2.599650000000005E-3</c:v>
                </c:pt>
                <c:pt idx="265" formatCode="General">
                  <c:v>2.609650000000005E-3</c:v>
                </c:pt>
                <c:pt idx="266" formatCode="General">
                  <c:v>2.619650000000005E-3</c:v>
                </c:pt>
                <c:pt idx="267" formatCode="General">
                  <c:v>2.6296500000000051E-3</c:v>
                </c:pt>
                <c:pt idx="268" formatCode="General">
                  <c:v>2.6396500000000051E-3</c:v>
                </c:pt>
                <c:pt idx="269" formatCode="General">
                  <c:v>2.6496500000000051E-3</c:v>
                </c:pt>
                <c:pt idx="270" formatCode="General">
                  <c:v>2.6596500000000052E-3</c:v>
                </c:pt>
                <c:pt idx="271" formatCode="General">
                  <c:v>2.6696500000000052E-3</c:v>
                </c:pt>
                <c:pt idx="272" formatCode="General">
                  <c:v>2.6796500000000052E-3</c:v>
                </c:pt>
                <c:pt idx="273" formatCode="General">
                  <c:v>2.6896500000000052E-3</c:v>
                </c:pt>
                <c:pt idx="274" formatCode="General">
                  <c:v>2.6996500000000053E-3</c:v>
                </c:pt>
                <c:pt idx="275" formatCode="General">
                  <c:v>2.7096500000000053E-3</c:v>
                </c:pt>
                <c:pt idx="276" formatCode="General">
                  <c:v>2.7196500000000053E-3</c:v>
                </c:pt>
                <c:pt idx="277" formatCode="General">
                  <c:v>2.7296500000000053E-3</c:v>
                </c:pt>
                <c:pt idx="278" formatCode="General">
                  <c:v>2.7396500000000054E-3</c:v>
                </c:pt>
                <c:pt idx="279" formatCode="General">
                  <c:v>2.7496500000000054E-3</c:v>
                </c:pt>
                <c:pt idx="280" formatCode="General">
                  <c:v>2.7596500000000054E-3</c:v>
                </c:pt>
                <c:pt idx="281" formatCode="General">
                  <c:v>2.7696500000000054E-3</c:v>
                </c:pt>
                <c:pt idx="282" formatCode="General">
                  <c:v>2.7796500000000055E-3</c:v>
                </c:pt>
                <c:pt idx="283" formatCode="General">
                  <c:v>2.7896500000000055E-3</c:v>
                </c:pt>
                <c:pt idx="284" formatCode="General">
                  <c:v>2.7996500000000055E-3</c:v>
                </c:pt>
                <c:pt idx="285" formatCode="General">
                  <c:v>2.8096500000000055E-3</c:v>
                </c:pt>
                <c:pt idx="286" formatCode="General">
                  <c:v>2.8196500000000056E-3</c:v>
                </c:pt>
                <c:pt idx="287" formatCode="General">
                  <c:v>2.8296500000000056E-3</c:v>
                </c:pt>
                <c:pt idx="288" formatCode="General">
                  <c:v>2.8396500000000056E-3</c:v>
                </c:pt>
                <c:pt idx="289" formatCode="General">
                  <c:v>2.8496500000000057E-3</c:v>
                </c:pt>
                <c:pt idx="290" formatCode="General">
                  <c:v>2.8596500000000057E-3</c:v>
                </c:pt>
                <c:pt idx="291" formatCode="General">
                  <c:v>2.8696500000000057E-3</c:v>
                </c:pt>
                <c:pt idx="292" formatCode="General">
                  <c:v>2.8796500000000057E-3</c:v>
                </c:pt>
                <c:pt idx="293" formatCode="General">
                  <c:v>2.8896500000000058E-3</c:v>
                </c:pt>
                <c:pt idx="294" formatCode="General">
                  <c:v>2.8996500000000058E-3</c:v>
                </c:pt>
                <c:pt idx="295" formatCode="General">
                  <c:v>2.9096500000000058E-3</c:v>
                </c:pt>
                <c:pt idx="296" formatCode="General">
                  <c:v>2.9196500000000058E-3</c:v>
                </c:pt>
                <c:pt idx="297" formatCode="General">
                  <c:v>2.9296500000000059E-3</c:v>
                </c:pt>
                <c:pt idx="298" formatCode="General">
                  <c:v>2.9396500000000059E-3</c:v>
                </c:pt>
                <c:pt idx="299" formatCode="General">
                  <c:v>2.9496500000000059E-3</c:v>
                </c:pt>
                <c:pt idx="300" formatCode="General">
                  <c:v>2.9596500000000059E-3</c:v>
                </c:pt>
                <c:pt idx="301" formatCode="General">
                  <c:v>2.969650000000006E-3</c:v>
                </c:pt>
                <c:pt idx="302" formatCode="General">
                  <c:v>2.979650000000006E-3</c:v>
                </c:pt>
                <c:pt idx="303" formatCode="General">
                  <c:v>2.989650000000006E-3</c:v>
                </c:pt>
                <c:pt idx="304" formatCode="General">
                  <c:v>2.999650000000006E-3</c:v>
                </c:pt>
                <c:pt idx="305" formatCode="General">
                  <c:v>3.0096500000000061E-3</c:v>
                </c:pt>
                <c:pt idx="306" formatCode="General">
                  <c:v>3.0196500000000061E-3</c:v>
                </c:pt>
                <c:pt idx="307" formatCode="General">
                  <c:v>3.0296500000000061E-3</c:v>
                </c:pt>
                <c:pt idx="308" formatCode="General">
                  <c:v>3.0396500000000061E-3</c:v>
                </c:pt>
                <c:pt idx="309" formatCode="General">
                  <c:v>3.0496500000000062E-3</c:v>
                </c:pt>
                <c:pt idx="310" formatCode="General">
                  <c:v>3.0596500000000062E-3</c:v>
                </c:pt>
                <c:pt idx="311" formatCode="General">
                  <c:v>3.0696500000000062E-3</c:v>
                </c:pt>
                <c:pt idx="312" formatCode="General">
                  <c:v>3.0796500000000063E-3</c:v>
                </c:pt>
                <c:pt idx="313" formatCode="General">
                  <c:v>3.0896500000000063E-3</c:v>
                </c:pt>
                <c:pt idx="314" formatCode="General">
                  <c:v>3.0996500000000063E-3</c:v>
                </c:pt>
                <c:pt idx="315" formatCode="General">
                  <c:v>3.1096500000000063E-3</c:v>
                </c:pt>
                <c:pt idx="316" formatCode="General">
                  <c:v>3.1196500000000064E-3</c:v>
                </c:pt>
              </c:numCache>
            </c:numRef>
          </c:xVal>
          <c:yVal>
            <c:numRef>
              <c:f>'ECN10 - M  1hole - Ammonia'!$C$4:$C$395</c:f>
              <c:numCache>
                <c:formatCode>0.00E+00</c:formatCode>
                <c:ptCount val="392"/>
                <c:pt idx="0">
                  <c:v>4.1885653898152952E-6</c:v>
                </c:pt>
                <c:pt idx="1">
                  <c:v>4.2166481962112783E-6</c:v>
                </c:pt>
                <c:pt idx="2">
                  <c:v>3.2033649724453018E-6</c:v>
                </c:pt>
                <c:pt idx="3">
                  <c:v>9.3221908332197864E-7</c:v>
                </c:pt>
                <c:pt idx="4">
                  <c:v>5.972308355236054E-6</c:v>
                </c:pt>
                <c:pt idx="5">
                  <c:v>3.9414521702745788E-5</c:v>
                </c:pt>
                <c:pt idx="6">
                  <c:v>1.2624883814893836E-4</c:v>
                </c:pt>
                <c:pt idx="7">
                  <c:v>2.7239964626350668E-4</c:v>
                </c:pt>
                <c:pt idx="8">
                  <c:v>4.692888449885237E-4</c:v>
                </c:pt>
                <c:pt idx="9">
                  <c:v>7.0113568171353943E-4</c:v>
                </c:pt>
                <c:pt idx="10">
                  <c:v>9.2980216015826965E-4</c:v>
                </c:pt>
                <c:pt idx="11">
                  <c:v>1.1077862490156667E-3</c:v>
                </c:pt>
                <c:pt idx="12">
                  <c:v>1.2225793686292076E-3</c:v>
                </c:pt>
                <c:pt idx="13">
                  <c:v>1.2861691573405303E-3</c:v>
                </c:pt>
                <c:pt idx="14">
                  <c:v>1.3039138800319202E-3</c:v>
                </c:pt>
                <c:pt idx="15">
                  <c:v>1.2897917431099434E-3</c:v>
                </c:pt>
                <c:pt idx="16">
                  <c:v>1.2636766617817375E-3</c:v>
                </c:pt>
                <c:pt idx="17">
                  <c:v>1.2349209879772677E-3</c:v>
                </c:pt>
                <c:pt idx="18">
                  <c:v>1.2078180012888547E-3</c:v>
                </c:pt>
                <c:pt idx="19">
                  <c:v>1.1879077953312672E-3</c:v>
                </c:pt>
                <c:pt idx="20">
                  <c:v>1.1776302344247006E-3</c:v>
                </c:pt>
                <c:pt idx="21">
                  <c:v>1.1801696875261578E-3</c:v>
                </c:pt>
                <c:pt idx="22">
                  <c:v>1.1939236980211107E-3</c:v>
                </c:pt>
                <c:pt idx="23">
                  <c:v>1.208753287664876E-3</c:v>
                </c:pt>
                <c:pt idx="24">
                  <c:v>1.2185546206945799E-3</c:v>
                </c:pt>
                <c:pt idx="25">
                  <c:v>1.224815152764495E-3</c:v>
                </c:pt>
                <c:pt idx="26">
                  <c:v>1.2288482505914478E-3</c:v>
                </c:pt>
                <c:pt idx="27">
                  <c:v>1.2302606053157003E-3</c:v>
                </c:pt>
                <c:pt idx="28">
                  <c:v>1.2320138496162273E-3</c:v>
                </c:pt>
                <c:pt idx="29">
                  <c:v>1.2379130714157954E-3</c:v>
                </c:pt>
                <c:pt idx="30">
                  <c:v>1.2468443966327971E-3</c:v>
                </c:pt>
                <c:pt idx="31">
                  <c:v>1.2554166914949857E-3</c:v>
                </c:pt>
                <c:pt idx="32">
                  <c:v>1.2628276702655618E-3</c:v>
                </c:pt>
                <c:pt idx="33">
                  <c:v>1.2688108549032257E-3</c:v>
                </c:pt>
                <c:pt idx="34">
                  <c:v>1.2717397161864242E-3</c:v>
                </c:pt>
                <c:pt idx="35">
                  <c:v>1.2716540225956258E-3</c:v>
                </c:pt>
                <c:pt idx="36">
                  <c:v>1.2707537621434411E-3</c:v>
                </c:pt>
                <c:pt idx="37">
                  <c:v>1.2705469572995543E-3</c:v>
                </c:pt>
                <c:pt idx="38">
                  <c:v>1.2709836631950577E-3</c:v>
                </c:pt>
                <c:pt idx="39">
                  <c:v>1.2717628608755721E-3</c:v>
                </c:pt>
                <c:pt idx="40">
                  <c:v>1.2724054381121033E-3</c:v>
                </c:pt>
                <c:pt idx="41">
                  <c:v>1.2720004577637027E-3</c:v>
                </c:pt>
                <c:pt idx="42">
                  <c:v>1.2700262562881496E-3</c:v>
                </c:pt>
                <c:pt idx="43">
                  <c:v>1.26682892734015E-3</c:v>
                </c:pt>
                <c:pt idx="44">
                  <c:v>1.263390116685017E-3</c:v>
                </c:pt>
                <c:pt idx="45">
                  <c:v>1.2611483655560092E-3</c:v>
                </c:pt>
                <c:pt idx="46">
                  <c:v>1.2610941612699485E-3</c:v>
                </c:pt>
                <c:pt idx="47">
                  <c:v>1.2627327413804964E-3</c:v>
                </c:pt>
                <c:pt idx="48">
                  <c:v>1.2648468421230063E-3</c:v>
                </c:pt>
                <c:pt idx="49">
                  <c:v>1.2665689922654389E-3</c:v>
                </c:pt>
                <c:pt idx="50">
                  <c:v>1.2668025695485221E-3</c:v>
                </c:pt>
                <c:pt idx="51">
                  <c:v>1.2644667683297688E-3</c:v>
                </c:pt>
                <c:pt idx="52">
                  <c:v>1.2600864501028633E-3</c:v>
                </c:pt>
                <c:pt idx="53">
                  <c:v>1.2554660242654837E-3</c:v>
                </c:pt>
                <c:pt idx="54">
                  <c:v>1.251796514383473E-3</c:v>
                </c:pt>
                <c:pt idx="55">
                  <c:v>1.249489040269463E-3</c:v>
                </c:pt>
                <c:pt idx="56">
                  <c:v>1.2489622669684536E-3</c:v>
                </c:pt>
                <c:pt idx="57">
                  <c:v>1.2501629847582985E-3</c:v>
                </c:pt>
                <c:pt idx="58">
                  <c:v>1.2526867417784991E-3</c:v>
                </c:pt>
                <c:pt idx="59">
                  <c:v>1.2557634521539887E-3</c:v>
                </c:pt>
                <c:pt idx="60">
                  <c:v>1.2586301205031484E-3</c:v>
                </c:pt>
                <c:pt idx="61">
                  <c:v>1.260830433077487E-3</c:v>
                </c:pt>
                <c:pt idx="62">
                  <c:v>1.2618484592594682E-3</c:v>
                </c:pt>
                <c:pt idx="63">
                  <c:v>1.2611355151719024E-3</c:v>
                </c:pt>
                <c:pt idx="64">
                  <c:v>1.2586089131178767E-3</c:v>
                </c:pt>
                <c:pt idx="65">
                  <c:v>1.2586089131178767E-3</c:v>
                </c:pt>
                <c:pt idx="66">
                  <c:v>1.2586089131178767E-3</c:v>
                </c:pt>
                <c:pt idx="67">
                  <c:v>1.2586089131178767E-3</c:v>
                </c:pt>
                <c:pt idx="68">
                  <c:v>1.2586089131178767E-3</c:v>
                </c:pt>
                <c:pt idx="69">
                  <c:v>1.2586089131178767E-3</c:v>
                </c:pt>
                <c:pt idx="70">
                  <c:v>1.2586089131178767E-3</c:v>
                </c:pt>
                <c:pt idx="71">
                  <c:v>1.2586089131178767E-3</c:v>
                </c:pt>
                <c:pt idx="72">
                  <c:v>1.2586089131178767E-3</c:v>
                </c:pt>
                <c:pt idx="73">
                  <c:v>1.2586089131178767E-3</c:v>
                </c:pt>
                <c:pt idx="74">
                  <c:v>1.2586089131178767E-3</c:v>
                </c:pt>
                <c:pt idx="75">
                  <c:v>1.2586089131178767E-3</c:v>
                </c:pt>
                <c:pt idx="76">
                  <c:v>1.2586089131178767E-3</c:v>
                </c:pt>
                <c:pt idx="77">
                  <c:v>1.2586089131178767E-3</c:v>
                </c:pt>
                <c:pt idx="78">
                  <c:v>1.2586089131178767E-3</c:v>
                </c:pt>
                <c:pt idx="79">
                  <c:v>1.2586089131178767E-3</c:v>
                </c:pt>
                <c:pt idx="80">
                  <c:v>1.2586089131178767E-3</c:v>
                </c:pt>
                <c:pt idx="81">
                  <c:v>1.2586089131178767E-3</c:v>
                </c:pt>
                <c:pt idx="82">
                  <c:v>1.2586089131178767E-3</c:v>
                </c:pt>
                <c:pt idx="83">
                  <c:v>1.2586089131178767E-3</c:v>
                </c:pt>
                <c:pt idx="84">
                  <c:v>1.2586089131178767E-3</c:v>
                </c:pt>
                <c:pt idx="85">
                  <c:v>1.2586089131178767E-3</c:v>
                </c:pt>
                <c:pt idx="86">
                  <c:v>1.2586089131178767E-3</c:v>
                </c:pt>
                <c:pt idx="87">
                  <c:v>1.2586089131178767E-3</c:v>
                </c:pt>
                <c:pt idx="88">
                  <c:v>1.2586089131178767E-3</c:v>
                </c:pt>
                <c:pt idx="89">
                  <c:v>1.2586089131178767E-3</c:v>
                </c:pt>
                <c:pt idx="90">
                  <c:v>1.2586089131178767E-3</c:v>
                </c:pt>
                <c:pt idx="91">
                  <c:v>1.2586089131178767E-3</c:v>
                </c:pt>
                <c:pt idx="92">
                  <c:v>1.2586089131178767E-3</c:v>
                </c:pt>
                <c:pt idx="93">
                  <c:v>1.2586089131178767E-3</c:v>
                </c:pt>
                <c:pt idx="94">
                  <c:v>1.2586089131178767E-3</c:v>
                </c:pt>
                <c:pt idx="95">
                  <c:v>1.2586089131178767E-3</c:v>
                </c:pt>
                <c:pt idx="96">
                  <c:v>1.2586089131178767E-3</c:v>
                </c:pt>
                <c:pt idx="97">
                  <c:v>1.2586089131178767E-3</c:v>
                </c:pt>
                <c:pt idx="98">
                  <c:v>1.2586089131178767E-3</c:v>
                </c:pt>
                <c:pt idx="99">
                  <c:v>1.2586089131178767E-3</c:v>
                </c:pt>
                <c:pt idx="100">
                  <c:v>1.2586089131178767E-3</c:v>
                </c:pt>
                <c:pt idx="101">
                  <c:v>1.2586089131178767E-3</c:v>
                </c:pt>
                <c:pt idx="102">
                  <c:v>1.2586089131178767E-3</c:v>
                </c:pt>
                <c:pt idx="103">
                  <c:v>1.2586089131178767E-3</c:v>
                </c:pt>
                <c:pt idx="104">
                  <c:v>1.2586089131178767E-3</c:v>
                </c:pt>
                <c:pt idx="105">
                  <c:v>1.2586089131178767E-3</c:v>
                </c:pt>
                <c:pt idx="106">
                  <c:v>1.2586089131178767E-3</c:v>
                </c:pt>
                <c:pt idx="107">
                  <c:v>1.2586089131178767E-3</c:v>
                </c:pt>
                <c:pt idx="108">
                  <c:v>1.2586089131178767E-3</c:v>
                </c:pt>
                <c:pt idx="109">
                  <c:v>1.2586089131178767E-3</c:v>
                </c:pt>
                <c:pt idx="110">
                  <c:v>1.2586089131178767E-3</c:v>
                </c:pt>
                <c:pt idx="111">
                  <c:v>1.2586089131178767E-3</c:v>
                </c:pt>
                <c:pt idx="112">
                  <c:v>1.2586089131178767E-3</c:v>
                </c:pt>
                <c:pt idx="113">
                  <c:v>1.2586089131178767E-3</c:v>
                </c:pt>
                <c:pt idx="114">
                  <c:v>1.2586089131178767E-3</c:v>
                </c:pt>
                <c:pt idx="115">
                  <c:v>1.2586089131178767E-3</c:v>
                </c:pt>
                <c:pt idx="116">
                  <c:v>1.2586089131178767E-3</c:v>
                </c:pt>
                <c:pt idx="117">
                  <c:v>1.2586089131178767E-3</c:v>
                </c:pt>
                <c:pt idx="118">
                  <c:v>1.2586089131178767E-3</c:v>
                </c:pt>
                <c:pt idx="119">
                  <c:v>1.2586089131178767E-3</c:v>
                </c:pt>
                <c:pt idx="120">
                  <c:v>1.2586089131178767E-3</c:v>
                </c:pt>
                <c:pt idx="121">
                  <c:v>1.2586089131178767E-3</c:v>
                </c:pt>
                <c:pt idx="122">
                  <c:v>1.2586089131178767E-3</c:v>
                </c:pt>
                <c:pt idx="123">
                  <c:v>1.2586089131178767E-3</c:v>
                </c:pt>
                <c:pt idx="124">
                  <c:v>1.2586089131178767E-3</c:v>
                </c:pt>
                <c:pt idx="125">
                  <c:v>1.2586089131178767E-3</c:v>
                </c:pt>
                <c:pt idx="126">
                  <c:v>1.2586089131178767E-3</c:v>
                </c:pt>
                <c:pt idx="127">
                  <c:v>1.2586089131178767E-3</c:v>
                </c:pt>
                <c:pt idx="128">
                  <c:v>1.2586089131178767E-3</c:v>
                </c:pt>
                <c:pt idx="129">
                  <c:v>1.2586089131178767E-3</c:v>
                </c:pt>
                <c:pt idx="130">
                  <c:v>1.2586089131178767E-3</c:v>
                </c:pt>
                <c:pt idx="131">
                  <c:v>1.2586089131178767E-3</c:v>
                </c:pt>
                <c:pt idx="132">
                  <c:v>1.2586089131178767E-3</c:v>
                </c:pt>
                <c:pt idx="133">
                  <c:v>1.2586089131178767E-3</c:v>
                </c:pt>
                <c:pt idx="134">
                  <c:v>1.2586089131178767E-3</c:v>
                </c:pt>
                <c:pt idx="135">
                  <c:v>1.2586089131178767E-3</c:v>
                </c:pt>
                <c:pt idx="136">
                  <c:v>1.2586089131178767E-3</c:v>
                </c:pt>
                <c:pt idx="137">
                  <c:v>1.2586089131178767E-3</c:v>
                </c:pt>
                <c:pt idx="138">
                  <c:v>1.2586089131178767E-3</c:v>
                </c:pt>
                <c:pt idx="139">
                  <c:v>1.2586089131178767E-3</c:v>
                </c:pt>
                <c:pt idx="140">
                  <c:v>1.2586089131178767E-3</c:v>
                </c:pt>
                <c:pt idx="141">
                  <c:v>1.2586089131178767E-3</c:v>
                </c:pt>
                <c:pt idx="142">
                  <c:v>1.2586089131178767E-3</c:v>
                </c:pt>
                <c:pt idx="143">
                  <c:v>1.2586089131178767E-3</c:v>
                </c:pt>
                <c:pt idx="144">
                  <c:v>1.2586089131178767E-3</c:v>
                </c:pt>
                <c:pt idx="145">
                  <c:v>1.2586089131178767E-3</c:v>
                </c:pt>
                <c:pt idx="146">
                  <c:v>1.2586089131178767E-3</c:v>
                </c:pt>
                <c:pt idx="147">
                  <c:v>1.2586089131178767E-3</c:v>
                </c:pt>
                <c:pt idx="148">
                  <c:v>1.2586089131178767E-3</c:v>
                </c:pt>
                <c:pt idx="149">
                  <c:v>1.2586089131178767E-3</c:v>
                </c:pt>
                <c:pt idx="150">
                  <c:v>1.2586089131178767E-3</c:v>
                </c:pt>
                <c:pt idx="151">
                  <c:v>1.2586089131178767E-3</c:v>
                </c:pt>
                <c:pt idx="152">
                  <c:v>1.2586089131178767E-3</c:v>
                </c:pt>
                <c:pt idx="153">
                  <c:v>1.2586089131178767E-3</c:v>
                </c:pt>
                <c:pt idx="154">
                  <c:v>1.2586089131178767E-3</c:v>
                </c:pt>
                <c:pt idx="155">
                  <c:v>1.2586089131178767E-3</c:v>
                </c:pt>
                <c:pt idx="156">
                  <c:v>1.2586089131178767E-3</c:v>
                </c:pt>
                <c:pt idx="157">
                  <c:v>1.2586089131178767E-3</c:v>
                </c:pt>
                <c:pt idx="158">
                  <c:v>1.2586089131178767E-3</c:v>
                </c:pt>
                <c:pt idx="159">
                  <c:v>1.2586089131178767E-3</c:v>
                </c:pt>
                <c:pt idx="160">
                  <c:v>1.2586089131178767E-3</c:v>
                </c:pt>
                <c:pt idx="161">
                  <c:v>1.2586089131178767E-3</c:v>
                </c:pt>
                <c:pt idx="162">
                  <c:v>1.2586089131178767E-3</c:v>
                </c:pt>
                <c:pt idx="163">
                  <c:v>1.2586089131178767E-3</c:v>
                </c:pt>
                <c:pt idx="164">
                  <c:v>1.2586089131178767E-3</c:v>
                </c:pt>
                <c:pt idx="165">
                  <c:v>1.2586089131178767E-3</c:v>
                </c:pt>
                <c:pt idx="166">
                  <c:v>1.2586089131178767E-3</c:v>
                </c:pt>
                <c:pt idx="167">
                  <c:v>1.2586089131178767E-3</c:v>
                </c:pt>
                <c:pt idx="168">
                  <c:v>1.2586089131178767E-3</c:v>
                </c:pt>
                <c:pt idx="169">
                  <c:v>1.2586089131178767E-3</c:v>
                </c:pt>
                <c:pt idx="170">
                  <c:v>1.2586089131178767E-3</c:v>
                </c:pt>
                <c:pt idx="171">
                  <c:v>1.2586089131178767E-3</c:v>
                </c:pt>
                <c:pt idx="172">
                  <c:v>1.2586089131178767E-3</c:v>
                </c:pt>
                <c:pt idx="173">
                  <c:v>1.2586089131178767E-3</c:v>
                </c:pt>
                <c:pt idx="174">
                  <c:v>1.2586089131178767E-3</c:v>
                </c:pt>
                <c:pt idx="175">
                  <c:v>1.2586089131178767E-3</c:v>
                </c:pt>
                <c:pt idx="176">
                  <c:v>1.2586089131178767E-3</c:v>
                </c:pt>
                <c:pt idx="177">
                  <c:v>1.2586089131178767E-3</c:v>
                </c:pt>
                <c:pt idx="178">
                  <c:v>1.2586089131178767E-3</c:v>
                </c:pt>
                <c:pt idx="179">
                  <c:v>1.2586089131178767E-3</c:v>
                </c:pt>
                <c:pt idx="180">
                  <c:v>1.2586089131178767E-3</c:v>
                </c:pt>
                <c:pt idx="181">
                  <c:v>1.2586089131178767E-3</c:v>
                </c:pt>
                <c:pt idx="182">
                  <c:v>1.2586089131178767E-3</c:v>
                </c:pt>
                <c:pt idx="183">
                  <c:v>1.2586089131178767E-3</c:v>
                </c:pt>
                <c:pt idx="184">
                  <c:v>1.2586089131178767E-3</c:v>
                </c:pt>
                <c:pt idx="185">
                  <c:v>1.2586089131178767E-3</c:v>
                </c:pt>
                <c:pt idx="186">
                  <c:v>1.2586089131178767E-3</c:v>
                </c:pt>
                <c:pt idx="187">
                  <c:v>1.2586089131178767E-3</c:v>
                </c:pt>
                <c:pt idx="188">
                  <c:v>1.2586089131178767E-3</c:v>
                </c:pt>
                <c:pt idx="189">
                  <c:v>1.2586089131178767E-3</c:v>
                </c:pt>
                <c:pt idx="190">
                  <c:v>1.2586089131178767E-3</c:v>
                </c:pt>
                <c:pt idx="191">
                  <c:v>1.2586089131178767E-3</c:v>
                </c:pt>
                <c:pt idx="192">
                  <c:v>1.2586089131178767E-3</c:v>
                </c:pt>
                <c:pt idx="193">
                  <c:v>1.2586089131178767E-3</c:v>
                </c:pt>
                <c:pt idx="194">
                  <c:v>1.2586089131178767E-3</c:v>
                </c:pt>
                <c:pt idx="195">
                  <c:v>1.2586089131178767E-3</c:v>
                </c:pt>
                <c:pt idx="196">
                  <c:v>1.2586089131178767E-3</c:v>
                </c:pt>
                <c:pt idx="197">
                  <c:v>1.2586089131178767E-3</c:v>
                </c:pt>
                <c:pt idx="198">
                  <c:v>1.2586089131178767E-3</c:v>
                </c:pt>
                <c:pt idx="199">
                  <c:v>1.2586089131178767E-3</c:v>
                </c:pt>
                <c:pt idx="200">
                  <c:v>1.2586089131178767E-3</c:v>
                </c:pt>
                <c:pt idx="201">
                  <c:v>1.2586089131178767E-3</c:v>
                </c:pt>
                <c:pt idx="202">
                  <c:v>1.2586089131178767E-3</c:v>
                </c:pt>
                <c:pt idx="203">
                  <c:v>1.2586089131178767E-3</c:v>
                </c:pt>
                <c:pt idx="204">
                  <c:v>1.2586089131178767E-3</c:v>
                </c:pt>
                <c:pt idx="205">
                  <c:v>1.2586089131178767E-3</c:v>
                </c:pt>
                <c:pt idx="206">
                  <c:v>1.2586089131178767E-3</c:v>
                </c:pt>
                <c:pt idx="207">
                  <c:v>1.2586089131178767E-3</c:v>
                </c:pt>
                <c:pt idx="208">
                  <c:v>1.2586089131178767E-3</c:v>
                </c:pt>
                <c:pt idx="209">
                  <c:v>1.2586089131178767E-3</c:v>
                </c:pt>
                <c:pt idx="210">
                  <c:v>1.2586089131178767E-3</c:v>
                </c:pt>
                <c:pt idx="211">
                  <c:v>1.2586089131178767E-3</c:v>
                </c:pt>
                <c:pt idx="212">
                  <c:v>1.2586089131178767E-3</c:v>
                </c:pt>
                <c:pt idx="213">
                  <c:v>1.2586089131178767E-3</c:v>
                </c:pt>
                <c:pt idx="214">
                  <c:v>1.2586089131178767E-3</c:v>
                </c:pt>
                <c:pt idx="215">
                  <c:v>1.2586089131178767E-3</c:v>
                </c:pt>
                <c:pt idx="216">
                  <c:v>1.2586089131178767E-3</c:v>
                </c:pt>
                <c:pt idx="217">
                  <c:v>1.2586089131178767E-3</c:v>
                </c:pt>
                <c:pt idx="218">
                  <c:v>1.2586089131178767E-3</c:v>
                </c:pt>
                <c:pt idx="219">
                  <c:v>1.2586089131178767E-3</c:v>
                </c:pt>
                <c:pt idx="220">
                  <c:v>1.2586089131178767E-3</c:v>
                </c:pt>
                <c:pt idx="221">
                  <c:v>1.2586089131178767E-3</c:v>
                </c:pt>
                <c:pt idx="222">
                  <c:v>1.2586089131178767E-3</c:v>
                </c:pt>
                <c:pt idx="223">
                  <c:v>1.2586089131178767E-3</c:v>
                </c:pt>
                <c:pt idx="224">
                  <c:v>1.2586089131178767E-3</c:v>
                </c:pt>
                <c:pt idx="225">
                  <c:v>1.2586089131178767E-3</c:v>
                </c:pt>
                <c:pt idx="226">
                  <c:v>1.2586089131178767E-3</c:v>
                </c:pt>
                <c:pt idx="227">
                  <c:v>1.2586089131178767E-3</c:v>
                </c:pt>
                <c:pt idx="228">
                  <c:v>1.2586089131178767E-3</c:v>
                </c:pt>
                <c:pt idx="229">
                  <c:v>1.2586089131178767E-3</c:v>
                </c:pt>
                <c:pt idx="230">
                  <c:v>1.2586089131178767E-3</c:v>
                </c:pt>
                <c:pt idx="231">
                  <c:v>1.2586089131178767E-3</c:v>
                </c:pt>
                <c:pt idx="232">
                  <c:v>1.2586089131178767E-3</c:v>
                </c:pt>
                <c:pt idx="233">
                  <c:v>1.2586089131178767E-3</c:v>
                </c:pt>
                <c:pt idx="234">
                  <c:v>1.2586089131178767E-3</c:v>
                </c:pt>
                <c:pt idx="235">
                  <c:v>1.2586089131178767E-3</c:v>
                </c:pt>
                <c:pt idx="236">
                  <c:v>1.2586089131178767E-3</c:v>
                </c:pt>
                <c:pt idx="237">
                  <c:v>1.2586089131178767E-3</c:v>
                </c:pt>
                <c:pt idx="238">
                  <c:v>1.2586089131178767E-3</c:v>
                </c:pt>
                <c:pt idx="239">
                  <c:v>1.2586089131178767E-3</c:v>
                </c:pt>
                <c:pt idx="240">
                  <c:v>1.2586089131178767E-3</c:v>
                </c:pt>
                <c:pt idx="241">
                  <c:v>1.2586089131178767E-3</c:v>
                </c:pt>
                <c:pt idx="242">
                  <c:v>1.2586089131178767E-3</c:v>
                </c:pt>
                <c:pt idx="243">
                  <c:v>1.2586089131178767E-3</c:v>
                </c:pt>
                <c:pt idx="244">
                  <c:v>1.2586089131178767E-3</c:v>
                </c:pt>
                <c:pt idx="245">
                  <c:v>1.2586089131178767E-3</c:v>
                </c:pt>
                <c:pt idx="246">
                  <c:v>1.2586089131178767E-3</c:v>
                </c:pt>
                <c:pt idx="247">
                  <c:v>1.2586089131178767E-3</c:v>
                </c:pt>
                <c:pt idx="248">
                  <c:v>1.2586089131178767E-3</c:v>
                </c:pt>
                <c:pt idx="249">
                  <c:v>1.2586089131178767E-3</c:v>
                </c:pt>
                <c:pt idx="250">
                  <c:v>1.2586089131178767E-3</c:v>
                </c:pt>
                <c:pt idx="251">
                  <c:v>1.2586089131178767E-3</c:v>
                </c:pt>
                <c:pt idx="252">
                  <c:v>1.2586089131178767E-3</c:v>
                </c:pt>
                <c:pt idx="253">
                  <c:v>1.2586089131178767E-3</c:v>
                </c:pt>
                <c:pt idx="254">
                  <c:v>1.2586089131178767E-3</c:v>
                </c:pt>
                <c:pt idx="255">
                  <c:v>1.2586089131178767E-3</c:v>
                </c:pt>
                <c:pt idx="256">
                  <c:v>1.2586089131178767E-3</c:v>
                </c:pt>
                <c:pt idx="257">
                  <c:v>1.2586089131178767E-3</c:v>
                </c:pt>
                <c:pt idx="258">
                  <c:v>1.2586089131178767E-3</c:v>
                </c:pt>
                <c:pt idx="259">
                  <c:v>1.2586089131178767E-3</c:v>
                </c:pt>
                <c:pt idx="260">
                  <c:v>1.2586089131178767E-3</c:v>
                </c:pt>
                <c:pt idx="261">
                  <c:v>1.2586089131178767E-3</c:v>
                </c:pt>
                <c:pt idx="262">
                  <c:v>1.2586089131178767E-3</c:v>
                </c:pt>
                <c:pt idx="263">
                  <c:v>1.2586089131178767E-3</c:v>
                </c:pt>
                <c:pt idx="264">
                  <c:v>1.2586089131178767E-3</c:v>
                </c:pt>
                <c:pt idx="265">
                  <c:v>1.2547612129962182E-3</c:v>
                </c:pt>
                <c:pt idx="266">
                  <c:v>1.2501645738378245E-3</c:v>
                </c:pt>
                <c:pt idx="267">
                  <c:v>1.2455529357281272E-3</c:v>
                </c:pt>
                <c:pt idx="268">
                  <c:v>1.2407843071434862E-3</c:v>
                </c:pt>
                <c:pt idx="269">
                  <c:v>1.2349929921669147E-3</c:v>
                </c:pt>
                <c:pt idx="270">
                  <c:v>1.2275066742213846E-3</c:v>
                </c:pt>
                <c:pt idx="271">
                  <c:v>1.2173614307356441E-3</c:v>
                </c:pt>
                <c:pt idx="272">
                  <c:v>1.2028128811962682E-3</c:v>
                </c:pt>
                <c:pt idx="273">
                  <c:v>1.1824127142207052E-3</c:v>
                </c:pt>
                <c:pt idx="274">
                  <c:v>1.1551715986570761E-3</c:v>
                </c:pt>
                <c:pt idx="275">
                  <c:v>1.1179063312926974E-3</c:v>
                </c:pt>
                <c:pt idx="276">
                  <c:v>1.0627660334503219E-3</c:v>
                </c:pt>
                <c:pt idx="277">
                  <c:v>9.7895196260673958E-4</c:v>
                </c:pt>
                <c:pt idx="278">
                  <c:v>8.6079392256009396E-4</c:v>
                </c:pt>
                <c:pt idx="279">
                  <c:v>7.1288492057050383E-4</c:v>
                </c:pt>
                <c:pt idx="280">
                  <c:v>5.4386120680182716E-4</c:v>
                </c:pt>
                <c:pt idx="281">
                  <c:v>3.7181552324613669E-4</c:v>
                </c:pt>
                <c:pt idx="282">
                  <c:v>2.2283787555771447E-4</c:v>
                </c:pt>
                <c:pt idx="283">
                  <c:v>1.1513268486510584E-4</c:v>
                </c:pt>
                <c:pt idx="284">
                  <c:v>4.5973838985595558E-5</c:v>
                </c:pt>
                <c:pt idx="285">
                  <c:v>1.0710141178587413E-5</c:v>
                </c:pt>
                <c:pt idx="286">
                  <c:v>-1.6725521047090704E-8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7C8-4DFA-A254-229767732F2D}"/>
            </c:ext>
          </c:extLst>
        </c:ser>
        <c:ser>
          <c:idx val="0"/>
          <c:order val="11"/>
          <c:tx>
            <c:strRef>
              <c:f>'ECN10 - M  1hole - Ammonia'!$B$2</c:f>
              <c:strCache>
                <c:ptCount val="1"/>
                <c:pt idx="0">
                  <c:v>70-0.5</c:v>
                </c:pt>
              </c:strCache>
            </c:strRef>
          </c:tx>
          <c:spPr>
            <a:ln w="12700" cap="rnd">
              <a:solidFill>
                <a:srgbClr val="000000"/>
              </a:solidFill>
              <a:round/>
            </a:ln>
            <a:effectLst/>
          </c:spPr>
          <c:marker>
            <c:symbol val="none"/>
          </c:marker>
          <c:xVal>
            <c:numRef>
              <c:f>'ECN10 - M  1hole - Ammonia'!$A$4:$A$320</c:f>
              <c:numCache>
                <c:formatCode>0.00E+00</c:formatCode>
                <c:ptCount val="317"/>
                <c:pt idx="0">
                  <c:v>-4.0349999999999998E-5</c:v>
                </c:pt>
                <c:pt idx="1">
                  <c:v>-3.0349999999999999E-5</c:v>
                </c:pt>
                <c:pt idx="2">
                  <c:v>-2.035E-5</c:v>
                </c:pt>
                <c:pt idx="3">
                  <c:v>-1.0349999999999999E-5</c:v>
                </c:pt>
                <c:pt idx="4">
                  <c:v>-3.5000000000000099E-7</c:v>
                </c:pt>
                <c:pt idx="5">
                  <c:v>9.6499999999999906E-6</c:v>
                </c:pt>
                <c:pt idx="6">
                  <c:v>1.9649999999999902E-5</c:v>
                </c:pt>
                <c:pt idx="7">
                  <c:v>2.9649999999999901E-5</c:v>
                </c:pt>
                <c:pt idx="8">
                  <c:v>3.96499999999999E-5</c:v>
                </c:pt>
                <c:pt idx="9">
                  <c:v>4.9649999999999899E-5</c:v>
                </c:pt>
                <c:pt idx="10">
                  <c:v>5.9649999999999898E-5</c:v>
                </c:pt>
                <c:pt idx="11">
                  <c:v>6.9649999999999904E-5</c:v>
                </c:pt>
                <c:pt idx="12">
                  <c:v>7.9649999999999903E-5</c:v>
                </c:pt>
                <c:pt idx="13">
                  <c:v>8.9649999999999902E-5</c:v>
                </c:pt>
                <c:pt idx="14">
                  <c:v>9.9649999999999901E-5</c:v>
                </c:pt>
                <c:pt idx="15" formatCode="General">
                  <c:v>1.0964999999999901E-4</c:v>
                </c:pt>
                <c:pt idx="16" formatCode="General">
                  <c:v>1.1964999999999901E-4</c:v>
                </c:pt>
                <c:pt idx="17" formatCode="General">
                  <c:v>1.29649999999999E-4</c:v>
                </c:pt>
                <c:pt idx="18" formatCode="General">
                  <c:v>1.39649999999999E-4</c:v>
                </c:pt>
                <c:pt idx="19" formatCode="General">
                  <c:v>1.49649999999999E-4</c:v>
                </c:pt>
                <c:pt idx="20" formatCode="General">
                  <c:v>1.59649999999999E-4</c:v>
                </c:pt>
                <c:pt idx="21" formatCode="General">
                  <c:v>1.69649999999999E-4</c:v>
                </c:pt>
                <c:pt idx="22" formatCode="General">
                  <c:v>1.79649999999999E-4</c:v>
                </c:pt>
                <c:pt idx="23" formatCode="General">
                  <c:v>1.89649999999999E-4</c:v>
                </c:pt>
                <c:pt idx="24" formatCode="General">
                  <c:v>1.99649999999999E-4</c:v>
                </c:pt>
                <c:pt idx="25" formatCode="General">
                  <c:v>2.0965E-4</c:v>
                </c:pt>
                <c:pt idx="26" formatCode="General">
                  <c:v>2.19649999999999E-4</c:v>
                </c:pt>
                <c:pt idx="27" formatCode="General">
                  <c:v>2.29649999999999E-4</c:v>
                </c:pt>
                <c:pt idx="28" formatCode="General">
                  <c:v>2.3964999999999899E-4</c:v>
                </c:pt>
                <c:pt idx="29" formatCode="General">
                  <c:v>2.4965000000000002E-4</c:v>
                </c:pt>
                <c:pt idx="30" formatCode="General">
                  <c:v>2.5965E-4</c:v>
                </c:pt>
                <c:pt idx="31" formatCode="General">
                  <c:v>2.6964999999999899E-4</c:v>
                </c:pt>
                <c:pt idx="32" formatCode="General">
                  <c:v>2.7964999999999999E-4</c:v>
                </c:pt>
                <c:pt idx="33" formatCode="General">
                  <c:v>2.8965000000000002E-4</c:v>
                </c:pt>
                <c:pt idx="34" formatCode="General">
                  <c:v>2.9964999999999999E-4</c:v>
                </c:pt>
                <c:pt idx="35" formatCode="General">
                  <c:v>3.0964999999999899E-4</c:v>
                </c:pt>
                <c:pt idx="36" formatCode="General">
                  <c:v>3.1964999999999999E-4</c:v>
                </c:pt>
                <c:pt idx="37" formatCode="General">
                  <c:v>3.2965000000000002E-4</c:v>
                </c:pt>
                <c:pt idx="38" formatCode="General">
                  <c:v>3.3964999999999999E-4</c:v>
                </c:pt>
                <c:pt idx="39" formatCode="General">
                  <c:v>3.4964999999999899E-4</c:v>
                </c:pt>
                <c:pt idx="40" formatCode="General">
                  <c:v>3.5964999999999999E-4</c:v>
                </c:pt>
                <c:pt idx="41" formatCode="General">
                  <c:v>3.6965000000000001E-4</c:v>
                </c:pt>
                <c:pt idx="42" formatCode="General">
                  <c:v>3.7964999999999999E-4</c:v>
                </c:pt>
                <c:pt idx="43" formatCode="General">
                  <c:v>3.8964999999999898E-4</c:v>
                </c:pt>
                <c:pt idx="44" formatCode="General">
                  <c:v>3.9964999999999998E-4</c:v>
                </c:pt>
                <c:pt idx="45" formatCode="General">
                  <c:v>4.0965000000000001E-4</c:v>
                </c:pt>
                <c:pt idx="46" formatCode="General">
                  <c:v>4.1964999999999998E-4</c:v>
                </c:pt>
                <c:pt idx="47" formatCode="General">
                  <c:v>4.2964999999999898E-4</c:v>
                </c:pt>
                <c:pt idx="48" formatCode="General">
                  <c:v>4.3964999999999998E-4</c:v>
                </c:pt>
                <c:pt idx="49" formatCode="General">
                  <c:v>4.4965000000000001E-4</c:v>
                </c:pt>
                <c:pt idx="50" formatCode="General">
                  <c:v>4.5964999999999998E-4</c:v>
                </c:pt>
                <c:pt idx="51" formatCode="General">
                  <c:v>4.6964999999999897E-4</c:v>
                </c:pt>
                <c:pt idx="52" formatCode="General">
                  <c:v>4.7964999999999998E-4</c:v>
                </c:pt>
                <c:pt idx="53" formatCode="General">
                  <c:v>4.8965E-4</c:v>
                </c:pt>
                <c:pt idx="54" formatCode="General">
                  <c:v>4.9964999999999905E-4</c:v>
                </c:pt>
                <c:pt idx="55" formatCode="General">
                  <c:v>5.0964999999999995E-4</c:v>
                </c:pt>
                <c:pt idx="56" formatCode="General">
                  <c:v>5.1964999999999997E-4</c:v>
                </c:pt>
                <c:pt idx="57" formatCode="General">
                  <c:v>5.2965E-4</c:v>
                </c:pt>
                <c:pt idx="58" formatCode="General">
                  <c:v>5.3965000000000003E-4</c:v>
                </c:pt>
                <c:pt idx="59" formatCode="General">
                  <c:v>5.4964999999999897E-4</c:v>
                </c:pt>
                <c:pt idx="60" formatCode="General">
                  <c:v>5.5964999999999997E-4</c:v>
                </c:pt>
                <c:pt idx="61" formatCode="General">
                  <c:v>5.6965E-4</c:v>
                </c:pt>
                <c:pt idx="62" formatCode="General">
                  <c:v>5.7964999999999905E-4</c:v>
                </c:pt>
                <c:pt idx="63" formatCode="General">
                  <c:v>5.8964999999999896E-4</c:v>
                </c:pt>
                <c:pt idx="64" formatCode="General">
                  <c:v>5.9964999999999997E-4</c:v>
                </c:pt>
                <c:pt idx="65" formatCode="General">
                  <c:v>6.0964999999999999E-4</c:v>
                </c:pt>
                <c:pt idx="66" formatCode="General">
                  <c:v>6.1965000000000002E-4</c:v>
                </c:pt>
                <c:pt idx="67" formatCode="General">
                  <c:v>6.2965000000000004E-4</c:v>
                </c:pt>
                <c:pt idx="68" formatCode="General">
                  <c:v>6.3965000000000007E-4</c:v>
                </c:pt>
                <c:pt idx="69" formatCode="General">
                  <c:v>6.496500000000001E-4</c:v>
                </c:pt>
                <c:pt idx="70" formatCode="General">
                  <c:v>6.5965000000000012E-4</c:v>
                </c:pt>
                <c:pt idx="71" formatCode="General">
                  <c:v>6.6965000000000015E-4</c:v>
                </c:pt>
                <c:pt idx="72" formatCode="General">
                  <c:v>6.7965000000000018E-4</c:v>
                </c:pt>
                <c:pt idx="73" formatCode="General">
                  <c:v>6.896500000000002E-4</c:v>
                </c:pt>
                <c:pt idx="74" formatCode="General">
                  <c:v>6.9965000000000023E-4</c:v>
                </c:pt>
                <c:pt idx="75" formatCode="General">
                  <c:v>7.0965000000000025E-4</c:v>
                </c:pt>
                <c:pt idx="76" formatCode="General">
                  <c:v>7.1965000000000028E-4</c:v>
                </c:pt>
                <c:pt idx="77" formatCode="General">
                  <c:v>7.2965000000000031E-4</c:v>
                </c:pt>
                <c:pt idx="78" formatCode="General">
                  <c:v>7.3965000000000033E-4</c:v>
                </c:pt>
                <c:pt idx="79" formatCode="General">
                  <c:v>7.4965000000000036E-4</c:v>
                </c:pt>
                <c:pt idx="80" formatCode="General">
                  <c:v>7.5965000000000039E-4</c:v>
                </c:pt>
                <c:pt idx="81" formatCode="General">
                  <c:v>7.6965000000000041E-4</c:v>
                </c:pt>
                <c:pt idx="82" formatCode="General">
                  <c:v>7.7965000000000044E-4</c:v>
                </c:pt>
                <c:pt idx="83" formatCode="General">
                  <c:v>7.8965000000000046E-4</c:v>
                </c:pt>
                <c:pt idx="84" formatCode="General">
                  <c:v>7.9965000000000049E-4</c:v>
                </c:pt>
                <c:pt idx="85" formatCode="General">
                  <c:v>8.0965000000000052E-4</c:v>
                </c:pt>
                <c:pt idx="86" formatCode="General">
                  <c:v>8.1965000000000054E-4</c:v>
                </c:pt>
                <c:pt idx="87" formatCode="General">
                  <c:v>8.2965000000000057E-4</c:v>
                </c:pt>
                <c:pt idx="88" formatCode="General">
                  <c:v>8.396500000000006E-4</c:v>
                </c:pt>
                <c:pt idx="89" formatCode="General">
                  <c:v>8.4965000000000062E-4</c:v>
                </c:pt>
                <c:pt idx="90" formatCode="General">
                  <c:v>8.5965000000000065E-4</c:v>
                </c:pt>
                <c:pt idx="91" formatCode="General">
                  <c:v>8.6965000000000067E-4</c:v>
                </c:pt>
                <c:pt idx="92" formatCode="General">
                  <c:v>8.796500000000007E-4</c:v>
                </c:pt>
                <c:pt idx="93" formatCode="General">
                  <c:v>8.8965000000000073E-4</c:v>
                </c:pt>
                <c:pt idx="94" formatCode="General">
                  <c:v>8.9965000000000075E-4</c:v>
                </c:pt>
                <c:pt idx="95" formatCode="General">
                  <c:v>9.0965000000000078E-4</c:v>
                </c:pt>
                <c:pt idx="96" formatCode="General">
                  <c:v>9.1965000000000081E-4</c:v>
                </c:pt>
                <c:pt idx="97" formatCode="General">
                  <c:v>9.2965000000000083E-4</c:v>
                </c:pt>
                <c:pt idx="98" formatCode="General">
                  <c:v>9.3965000000000086E-4</c:v>
                </c:pt>
                <c:pt idx="99" formatCode="General">
                  <c:v>9.4965000000000088E-4</c:v>
                </c:pt>
                <c:pt idx="100" formatCode="General">
                  <c:v>9.5965000000000091E-4</c:v>
                </c:pt>
                <c:pt idx="101" formatCode="General">
                  <c:v>9.6965000000000094E-4</c:v>
                </c:pt>
                <c:pt idx="102" formatCode="General">
                  <c:v>9.7965000000000096E-4</c:v>
                </c:pt>
                <c:pt idx="103" formatCode="General">
                  <c:v>9.8965000000000099E-4</c:v>
                </c:pt>
                <c:pt idx="104" formatCode="General">
                  <c:v>9.9965000000000102E-4</c:v>
                </c:pt>
                <c:pt idx="105" formatCode="General">
                  <c:v>1.009650000000001E-3</c:v>
                </c:pt>
                <c:pt idx="106" formatCode="General">
                  <c:v>1.0196500000000011E-3</c:v>
                </c:pt>
                <c:pt idx="107" formatCode="General">
                  <c:v>1.0296500000000011E-3</c:v>
                </c:pt>
                <c:pt idx="108" formatCode="General">
                  <c:v>1.0396500000000011E-3</c:v>
                </c:pt>
                <c:pt idx="109" formatCode="General">
                  <c:v>1.0496500000000011E-3</c:v>
                </c:pt>
                <c:pt idx="110" formatCode="General">
                  <c:v>1.0596500000000012E-3</c:v>
                </c:pt>
                <c:pt idx="111" formatCode="General">
                  <c:v>1.0696500000000012E-3</c:v>
                </c:pt>
                <c:pt idx="112" formatCode="General">
                  <c:v>1.0796500000000012E-3</c:v>
                </c:pt>
                <c:pt idx="113" formatCode="General">
                  <c:v>1.0896500000000013E-3</c:v>
                </c:pt>
                <c:pt idx="114" formatCode="General">
                  <c:v>1.0996500000000013E-3</c:v>
                </c:pt>
                <c:pt idx="115" formatCode="General">
                  <c:v>1.1096500000000013E-3</c:v>
                </c:pt>
                <c:pt idx="116" formatCode="General">
                  <c:v>1.1196500000000013E-3</c:v>
                </c:pt>
                <c:pt idx="117" formatCode="General">
                  <c:v>1.1296500000000014E-3</c:v>
                </c:pt>
                <c:pt idx="118" formatCode="General">
                  <c:v>1.1396500000000014E-3</c:v>
                </c:pt>
                <c:pt idx="119" formatCode="General">
                  <c:v>1.1496500000000014E-3</c:v>
                </c:pt>
                <c:pt idx="120" formatCode="General">
                  <c:v>1.1596500000000014E-3</c:v>
                </c:pt>
                <c:pt idx="121" formatCode="General">
                  <c:v>1.1696500000000015E-3</c:v>
                </c:pt>
                <c:pt idx="122" formatCode="General">
                  <c:v>1.1796500000000015E-3</c:v>
                </c:pt>
                <c:pt idx="123" formatCode="General">
                  <c:v>1.1896500000000015E-3</c:v>
                </c:pt>
                <c:pt idx="124" formatCode="General">
                  <c:v>1.1996500000000015E-3</c:v>
                </c:pt>
                <c:pt idx="125" formatCode="General">
                  <c:v>1.2096500000000016E-3</c:v>
                </c:pt>
                <c:pt idx="126" formatCode="General">
                  <c:v>1.2196500000000016E-3</c:v>
                </c:pt>
                <c:pt idx="127" formatCode="General">
                  <c:v>1.2296500000000016E-3</c:v>
                </c:pt>
                <c:pt idx="128" formatCode="General">
                  <c:v>1.2396500000000016E-3</c:v>
                </c:pt>
                <c:pt idx="129" formatCode="General">
                  <c:v>1.2496500000000017E-3</c:v>
                </c:pt>
                <c:pt idx="130" formatCode="General">
                  <c:v>1.2596500000000017E-3</c:v>
                </c:pt>
                <c:pt idx="131" formatCode="General">
                  <c:v>1.2696500000000017E-3</c:v>
                </c:pt>
                <c:pt idx="132" formatCode="General">
                  <c:v>1.2796500000000017E-3</c:v>
                </c:pt>
                <c:pt idx="133" formatCode="General">
                  <c:v>1.2896500000000018E-3</c:v>
                </c:pt>
                <c:pt idx="134" formatCode="General">
                  <c:v>1.2996500000000018E-3</c:v>
                </c:pt>
                <c:pt idx="135" formatCode="General">
                  <c:v>1.3096500000000018E-3</c:v>
                </c:pt>
                <c:pt idx="136" formatCode="General">
                  <c:v>1.3196500000000019E-3</c:v>
                </c:pt>
                <c:pt idx="137" formatCode="General">
                  <c:v>1.3296500000000019E-3</c:v>
                </c:pt>
                <c:pt idx="138" formatCode="General">
                  <c:v>1.3396500000000019E-3</c:v>
                </c:pt>
                <c:pt idx="139" formatCode="General">
                  <c:v>1.3496500000000019E-3</c:v>
                </c:pt>
                <c:pt idx="140" formatCode="General">
                  <c:v>1.359650000000002E-3</c:v>
                </c:pt>
                <c:pt idx="141" formatCode="General">
                  <c:v>1.369650000000002E-3</c:v>
                </c:pt>
                <c:pt idx="142" formatCode="General">
                  <c:v>1.379650000000002E-3</c:v>
                </c:pt>
                <c:pt idx="143" formatCode="General">
                  <c:v>1.389650000000002E-3</c:v>
                </c:pt>
                <c:pt idx="144" formatCode="General">
                  <c:v>1.3996500000000021E-3</c:v>
                </c:pt>
                <c:pt idx="145" formatCode="General">
                  <c:v>1.4096500000000021E-3</c:v>
                </c:pt>
                <c:pt idx="146" formatCode="General">
                  <c:v>1.4196500000000021E-3</c:v>
                </c:pt>
                <c:pt idx="147" formatCode="General">
                  <c:v>1.4296500000000021E-3</c:v>
                </c:pt>
                <c:pt idx="148" formatCode="General">
                  <c:v>1.4396500000000022E-3</c:v>
                </c:pt>
                <c:pt idx="149" formatCode="General">
                  <c:v>1.4496500000000022E-3</c:v>
                </c:pt>
                <c:pt idx="150" formatCode="General">
                  <c:v>1.4596500000000022E-3</c:v>
                </c:pt>
                <c:pt idx="151" formatCode="General">
                  <c:v>1.4696500000000022E-3</c:v>
                </c:pt>
                <c:pt idx="152" formatCode="General">
                  <c:v>1.4796500000000023E-3</c:v>
                </c:pt>
                <c:pt idx="153" formatCode="General">
                  <c:v>1.4896500000000023E-3</c:v>
                </c:pt>
                <c:pt idx="154" formatCode="General">
                  <c:v>1.4996500000000023E-3</c:v>
                </c:pt>
                <c:pt idx="155" formatCode="General">
                  <c:v>1.5096500000000024E-3</c:v>
                </c:pt>
                <c:pt idx="156" formatCode="General">
                  <c:v>1.5196500000000024E-3</c:v>
                </c:pt>
                <c:pt idx="157" formatCode="General">
                  <c:v>1.5296500000000024E-3</c:v>
                </c:pt>
                <c:pt idx="158" formatCode="General">
                  <c:v>1.5396500000000024E-3</c:v>
                </c:pt>
                <c:pt idx="159" formatCode="General">
                  <c:v>1.5496500000000025E-3</c:v>
                </c:pt>
                <c:pt idx="160" formatCode="General">
                  <c:v>1.5596500000000025E-3</c:v>
                </c:pt>
                <c:pt idx="161" formatCode="General">
                  <c:v>1.5696500000000025E-3</c:v>
                </c:pt>
                <c:pt idx="162" formatCode="General">
                  <c:v>1.5796500000000025E-3</c:v>
                </c:pt>
                <c:pt idx="163" formatCode="General">
                  <c:v>1.5896500000000026E-3</c:v>
                </c:pt>
                <c:pt idx="164" formatCode="General">
                  <c:v>1.5996500000000026E-3</c:v>
                </c:pt>
                <c:pt idx="165" formatCode="General">
                  <c:v>1.6096500000000026E-3</c:v>
                </c:pt>
                <c:pt idx="166" formatCode="General">
                  <c:v>1.6196500000000026E-3</c:v>
                </c:pt>
                <c:pt idx="167" formatCode="General">
                  <c:v>1.6296500000000027E-3</c:v>
                </c:pt>
                <c:pt idx="168" formatCode="General">
                  <c:v>1.6396500000000027E-3</c:v>
                </c:pt>
                <c:pt idx="169" formatCode="General">
                  <c:v>1.6496500000000027E-3</c:v>
                </c:pt>
                <c:pt idx="170" formatCode="General">
                  <c:v>1.6596500000000027E-3</c:v>
                </c:pt>
                <c:pt idx="171" formatCode="General">
                  <c:v>1.6696500000000028E-3</c:v>
                </c:pt>
                <c:pt idx="172" formatCode="General">
                  <c:v>1.6796500000000028E-3</c:v>
                </c:pt>
                <c:pt idx="173" formatCode="General">
                  <c:v>1.6896500000000028E-3</c:v>
                </c:pt>
                <c:pt idx="174" formatCode="General">
                  <c:v>1.6996500000000029E-3</c:v>
                </c:pt>
                <c:pt idx="175" formatCode="General">
                  <c:v>1.7096500000000029E-3</c:v>
                </c:pt>
                <c:pt idx="176" formatCode="General">
                  <c:v>1.7196500000000029E-3</c:v>
                </c:pt>
                <c:pt idx="177" formatCode="General">
                  <c:v>1.7296500000000029E-3</c:v>
                </c:pt>
                <c:pt idx="178" formatCode="General">
                  <c:v>1.739650000000003E-3</c:v>
                </c:pt>
                <c:pt idx="179" formatCode="General">
                  <c:v>1.749650000000003E-3</c:v>
                </c:pt>
                <c:pt idx="180" formatCode="General">
                  <c:v>1.759650000000003E-3</c:v>
                </c:pt>
                <c:pt idx="181" formatCode="General">
                  <c:v>1.769650000000003E-3</c:v>
                </c:pt>
                <c:pt idx="182" formatCode="General">
                  <c:v>1.7796500000000031E-3</c:v>
                </c:pt>
                <c:pt idx="183" formatCode="General">
                  <c:v>1.7896500000000031E-3</c:v>
                </c:pt>
                <c:pt idx="184" formatCode="General">
                  <c:v>1.7996500000000031E-3</c:v>
                </c:pt>
                <c:pt idx="185" formatCode="General">
                  <c:v>1.8096500000000031E-3</c:v>
                </c:pt>
                <c:pt idx="186" formatCode="General">
                  <c:v>1.8196500000000032E-3</c:v>
                </c:pt>
                <c:pt idx="187" formatCode="General">
                  <c:v>1.8296500000000032E-3</c:v>
                </c:pt>
                <c:pt idx="188" formatCode="General">
                  <c:v>1.8396500000000032E-3</c:v>
                </c:pt>
                <c:pt idx="189" formatCode="General">
                  <c:v>1.8496500000000032E-3</c:v>
                </c:pt>
                <c:pt idx="190" formatCode="General">
                  <c:v>1.8596500000000033E-3</c:v>
                </c:pt>
                <c:pt idx="191" formatCode="General">
                  <c:v>1.8696500000000033E-3</c:v>
                </c:pt>
                <c:pt idx="192" formatCode="General">
                  <c:v>1.8796500000000033E-3</c:v>
                </c:pt>
                <c:pt idx="193" formatCode="General">
                  <c:v>1.8896500000000033E-3</c:v>
                </c:pt>
                <c:pt idx="194" formatCode="General">
                  <c:v>1.8996500000000034E-3</c:v>
                </c:pt>
                <c:pt idx="195" formatCode="General">
                  <c:v>1.9096500000000034E-3</c:v>
                </c:pt>
                <c:pt idx="196" formatCode="General">
                  <c:v>1.9196500000000034E-3</c:v>
                </c:pt>
                <c:pt idx="197" formatCode="General">
                  <c:v>1.9296500000000035E-3</c:v>
                </c:pt>
                <c:pt idx="198" formatCode="General">
                  <c:v>1.9396500000000035E-3</c:v>
                </c:pt>
                <c:pt idx="199" formatCode="General">
                  <c:v>1.9496500000000035E-3</c:v>
                </c:pt>
                <c:pt idx="200" formatCode="General">
                  <c:v>1.9596500000000033E-3</c:v>
                </c:pt>
                <c:pt idx="201" formatCode="General">
                  <c:v>1.9696500000000033E-3</c:v>
                </c:pt>
                <c:pt idx="202" formatCode="General">
                  <c:v>1.9796500000000034E-3</c:v>
                </c:pt>
                <c:pt idx="203" formatCode="General">
                  <c:v>1.9896500000000034E-3</c:v>
                </c:pt>
                <c:pt idx="204" formatCode="General">
                  <c:v>1.9996500000000034E-3</c:v>
                </c:pt>
                <c:pt idx="205" formatCode="General">
                  <c:v>2.0096500000000034E-3</c:v>
                </c:pt>
                <c:pt idx="206" formatCode="General">
                  <c:v>2.0196500000000035E-3</c:v>
                </c:pt>
                <c:pt idx="207" formatCode="General">
                  <c:v>2.0296500000000035E-3</c:v>
                </c:pt>
                <c:pt idx="208" formatCode="General">
                  <c:v>2.0396500000000035E-3</c:v>
                </c:pt>
                <c:pt idx="209" formatCode="General">
                  <c:v>2.0496500000000036E-3</c:v>
                </c:pt>
                <c:pt idx="210" formatCode="General">
                  <c:v>2.0596500000000036E-3</c:v>
                </c:pt>
                <c:pt idx="211" formatCode="General">
                  <c:v>2.0696500000000036E-3</c:v>
                </c:pt>
                <c:pt idx="212" formatCode="General">
                  <c:v>2.0796500000000036E-3</c:v>
                </c:pt>
                <c:pt idx="213" formatCode="General">
                  <c:v>2.0896500000000037E-3</c:v>
                </c:pt>
                <c:pt idx="214" formatCode="General">
                  <c:v>2.0996500000000037E-3</c:v>
                </c:pt>
                <c:pt idx="215" formatCode="General">
                  <c:v>2.1096500000000037E-3</c:v>
                </c:pt>
                <c:pt idx="216" formatCode="General">
                  <c:v>2.1196500000000037E-3</c:v>
                </c:pt>
                <c:pt idx="217" formatCode="General">
                  <c:v>2.1296500000000038E-3</c:v>
                </c:pt>
                <c:pt idx="218" formatCode="General">
                  <c:v>2.1396500000000038E-3</c:v>
                </c:pt>
                <c:pt idx="219" formatCode="General">
                  <c:v>2.1496500000000038E-3</c:v>
                </c:pt>
                <c:pt idx="220" formatCode="General">
                  <c:v>2.1596500000000038E-3</c:v>
                </c:pt>
                <c:pt idx="221" formatCode="General">
                  <c:v>2.1696500000000039E-3</c:v>
                </c:pt>
                <c:pt idx="222" formatCode="General">
                  <c:v>2.1796500000000039E-3</c:v>
                </c:pt>
                <c:pt idx="223" formatCode="General">
                  <c:v>2.1896500000000039E-3</c:v>
                </c:pt>
                <c:pt idx="224" formatCode="General">
                  <c:v>2.1996500000000039E-3</c:v>
                </c:pt>
                <c:pt idx="225" formatCode="General">
                  <c:v>2.209650000000004E-3</c:v>
                </c:pt>
                <c:pt idx="226" formatCode="General">
                  <c:v>2.219650000000004E-3</c:v>
                </c:pt>
                <c:pt idx="227" formatCode="General">
                  <c:v>2.229650000000004E-3</c:v>
                </c:pt>
                <c:pt idx="228" formatCode="General">
                  <c:v>2.2396500000000041E-3</c:v>
                </c:pt>
                <c:pt idx="229" formatCode="General">
                  <c:v>2.2496500000000041E-3</c:v>
                </c:pt>
                <c:pt idx="230" formatCode="General">
                  <c:v>2.2596500000000041E-3</c:v>
                </c:pt>
                <c:pt idx="231" formatCode="General">
                  <c:v>2.2696500000000041E-3</c:v>
                </c:pt>
                <c:pt idx="232" formatCode="General">
                  <c:v>2.2796500000000042E-3</c:v>
                </c:pt>
                <c:pt idx="233" formatCode="General">
                  <c:v>2.2896500000000042E-3</c:v>
                </c:pt>
                <c:pt idx="234" formatCode="General">
                  <c:v>2.2996500000000042E-3</c:v>
                </c:pt>
                <c:pt idx="235" formatCode="General">
                  <c:v>2.3096500000000042E-3</c:v>
                </c:pt>
                <c:pt idx="236" formatCode="General">
                  <c:v>2.3196500000000043E-3</c:v>
                </c:pt>
                <c:pt idx="237" formatCode="General">
                  <c:v>2.3296500000000043E-3</c:v>
                </c:pt>
                <c:pt idx="238" formatCode="General">
                  <c:v>2.3396500000000043E-3</c:v>
                </c:pt>
                <c:pt idx="239" formatCode="General">
                  <c:v>2.3496500000000043E-3</c:v>
                </c:pt>
                <c:pt idx="240" formatCode="General">
                  <c:v>2.3596500000000044E-3</c:v>
                </c:pt>
                <c:pt idx="241" formatCode="General">
                  <c:v>2.3696500000000044E-3</c:v>
                </c:pt>
                <c:pt idx="242" formatCode="General">
                  <c:v>2.3796500000000044E-3</c:v>
                </c:pt>
                <c:pt idx="243" formatCode="General">
                  <c:v>2.3896500000000044E-3</c:v>
                </c:pt>
                <c:pt idx="244" formatCode="General">
                  <c:v>2.3996500000000045E-3</c:v>
                </c:pt>
                <c:pt idx="245" formatCode="General">
                  <c:v>2.4096500000000045E-3</c:v>
                </c:pt>
                <c:pt idx="246" formatCode="General">
                  <c:v>2.4196500000000045E-3</c:v>
                </c:pt>
                <c:pt idx="247" formatCode="General">
                  <c:v>2.4296500000000045E-3</c:v>
                </c:pt>
                <c:pt idx="248" formatCode="General">
                  <c:v>2.4396500000000046E-3</c:v>
                </c:pt>
                <c:pt idx="249" formatCode="General">
                  <c:v>2.4496500000000046E-3</c:v>
                </c:pt>
                <c:pt idx="250" formatCode="General">
                  <c:v>2.4596500000000046E-3</c:v>
                </c:pt>
                <c:pt idx="251" formatCode="General">
                  <c:v>2.4696500000000047E-3</c:v>
                </c:pt>
                <c:pt idx="252" formatCode="General">
                  <c:v>2.4796500000000047E-3</c:v>
                </c:pt>
                <c:pt idx="253" formatCode="General">
                  <c:v>2.4896500000000047E-3</c:v>
                </c:pt>
                <c:pt idx="254" formatCode="General">
                  <c:v>2.4996500000000047E-3</c:v>
                </c:pt>
                <c:pt idx="255" formatCode="General">
                  <c:v>2.5096500000000048E-3</c:v>
                </c:pt>
                <c:pt idx="256" formatCode="General">
                  <c:v>2.5196500000000048E-3</c:v>
                </c:pt>
                <c:pt idx="257" formatCode="General">
                  <c:v>2.5296500000000048E-3</c:v>
                </c:pt>
                <c:pt idx="258" formatCode="General">
                  <c:v>2.5396500000000048E-3</c:v>
                </c:pt>
                <c:pt idx="259" formatCode="General">
                  <c:v>2.5496500000000049E-3</c:v>
                </c:pt>
                <c:pt idx="260" formatCode="General">
                  <c:v>2.5596500000000049E-3</c:v>
                </c:pt>
                <c:pt idx="261" formatCode="General">
                  <c:v>2.5696500000000049E-3</c:v>
                </c:pt>
                <c:pt idx="262" formatCode="General">
                  <c:v>2.5796500000000049E-3</c:v>
                </c:pt>
                <c:pt idx="263" formatCode="General">
                  <c:v>2.589650000000005E-3</c:v>
                </c:pt>
                <c:pt idx="264" formatCode="General">
                  <c:v>2.599650000000005E-3</c:v>
                </c:pt>
                <c:pt idx="265" formatCode="General">
                  <c:v>2.609650000000005E-3</c:v>
                </c:pt>
                <c:pt idx="266" formatCode="General">
                  <c:v>2.619650000000005E-3</c:v>
                </c:pt>
                <c:pt idx="267" formatCode="General">
                  <c:v>2.6296500000000051E-3</c:v>
                </c:pt>
                <c:pt idx="268" formatCode="General">
                  <c:v>2.6396500000000051E-3</c:v>
                </c:pt>
                <c:pt idx="269" formatCode="General">
                  <c:v>2.6496500000000051E-3</c:v>
                </c:pt>
                <c:pt idx="270" formatCode="General">
                  <c:v>2.6596500000000052E-3</c:v>
                </c:pt>
                <c:pt idx="271" formatCode="General">
                  <c:v>2.6696500000000052E-3</c:v>
                </c:pt>
                <c:pt idx="272" formatCode="General">
                  <c:v>2.6796500000000052E-3</c:v>
                </c:pt>
                <c:pt idx="273" formatCode="General">
                  <c:v>2.6896500000000052E-3</c:v>
                </c:pt>
                <c:pt idx="274" formatCode="General">
                  <c:v>2.6996500000000053E-3</c:v>
                </c:pt>
                <c:pt idx="275" formatCode="General">
                  <c:v>2.7096500000000053E-3</c:v>
                </c:pt>
                <c:pt idx="276" formatCode="General">
                  <c:v>2.7196500000000053E-3</c:v>
                </c:pt>
                <c:pt idx="277" formatCode="General">
                  <c:v>2.7296500000000053E-3</c:v>
                </c:pt>
                <c:pt idx="278" formatCode="General">
                  <c:v>2.7396500000000054E-3</c:v>
                </c:pt>
                <c:pt idx="279" formatCode="General">
                  <c:v>2.7496500000000054E-3</c:v>
                </c:pt>
                <c:pt idx="280" formatCode="General">
                  <c:v>2.7596500000000054E-3</c:v>
                </c:pt>
                <c:pt idx="281" formatCode="General">
                  <c:v>2.7696500000000054E-3</c:v>
                </c:pt>
                <c:pt idx="282" formatCode="General">
                  <c:v>2.7796500000000055E-3</c:v>
                </c:pt>
                <c:pt idx="283" formatCode="General">
                  <c:v>2.7896500000000055E-3</c:v>
                </c:pt>
                <c:pt idx="284" formatCode="General">
                  <c:v>2.7996500000000055E-3</c:v>
                </c:pt>
                <c:pt idx="285" formatCode="General">
                  <c:v>2.8096500000000055E-3</c:v>
                </c:pt>
                <c:pt idx="286" formatCode="General">
                  <c:v>2.8196500000000056E-3</c:v>
                </c:pt>
                <c:pt idx="287" formatCode="General">
                  <c:v>2.8296500000000056E-3</c:v>
                </c:pt>
                <c:pt idx="288" formatCode="General">
                  <c:v>2.8396500000000056E-3</c:v>
                </c:pt>
                <c:pt idx="289" formatCode="General">
                  <c:v>2.8496500000000057E-3</c:v>
                </c:pt>
                <c:pt idx="290" formatCode="General">
                  <c:v>2.8596500000000057E-3</c:v>
                </c:pt>
                <c:pt idx="291" formatCode="General">
                  <c:v>2.8696500000000057E-3</c:v>
                </c:pt>
                <c:pt idx="292" formatCode="General">
                  <c:v>2.8796500000000057E-3</c:v>
                </c:pt>
                <c:pt idx="293" formatCode="General">
                  <c:v>2.8896500000000058E-3</c:v>
                </c:pt>
                <c:pt idx="294" formatCode="General">
                  <c:v>2.8996500000000058E-3</c:v>
                </c:pt>
                <c:pt idx="295" formatCode="General">
                  <c:v>2.9096500000000058E-3</c:v>
                </c:pt>
                <c:pt idx="296" formatCode="General">
                  <c:v>2.9196500000000058E-3</c:v>
                </c:pt>
                <c:pt idx="297" formatCode="General">
                  <c:v>2.9296500000000059E-3</c:v>
                </c:pt>
                <c:pt idx="298" formatCode="General">
                  <c:v>2.9396500000000059E-3</c:v>
                </c:pt>
                <c:pt idx="299" formatCode="General">
                  <c:v>2.9496500000000059E-3</c:v>
                </c:pt>
                <c:pt idx="300" formatCode="General">
                  <c:v>2.9596500000000059E-3</c:v>
                </c:pt>
                <c:pt idx="301" formatCode="General">
                  <c:v>2.969650000000006E-3</c:v>
                </c:pt>
                <c:pt idx="302" formatCode="General">
                  <c:v>2.979650000000006E-3</c:v>
                </c:pt>
                <c:pt idx="303" formatCode="General">
                  <c:v>2.989650000000006E-3</c:v>
                </c:pt>
                <c:pt idx="304" formatCode="General">
                  <c:v>2.999650000000006E-3</c:v>
                </c:pt>
                <c:pt idx="305" formatCode="General">
                  <c:v>3.0096500000000061E-3</c:v>
                </c:pt>
                <c:pt idx="306" formatCode="General">
                  <c:v>3.0196500000000061E-3</c:v>
                </c:pt>
                <c:pt idx="307" formatCode="General">
                  <c:v>3.0296500000000061E-3</c:v>
                </c:pt>
                <c:pt idx="308" formatCode="General">
                  <c:v>3.0396500000000061E-3</c:v>
                </c:pt>
                <c:pt idx="309" formatCode="General">
                  <c:v>3.0496500000000062E-3</c:v>
                </c:pt>
                <c:pt idx="310" formatCode="General">
                  <c:v>3.0596500000000062E-3</c:v>
                </c:pt>
                <c:pt idx="311" formatCode="General">
                  <c:v>3.0696500000000062E-3</c:v>
                </c:pt>
                <c:pt idx="312" formatCode="General">
                  <c:v>3.0796500000000063E-3</c:v>
                </c:pt>
                <c:pt idx="313" formatCode="General">
                  <c:v>3.0896500000000063E-3</c:v>
                </c:pt>
                <c:pt idx="314" formatCode="General">
                  <c:v>3.0996500000000063E-3</c:v>
                </c:pt>
                <c:pt idx="315" formatCode="General">
                  <c:v>3.1096500000000063E-3</c:v>
                </c:pt>
                <c:pt idx="316" formatCode="General">
                  <c:v>3.1196500000000064E-3</c:v>
                </c:pt>
              </c:numCache>
            </c:numRef>
          </c:xVal>
          <c:yVal>
            <c:numRef>
              <c:f>'ECN10 - M  1hole - Ammonia'!$B$4:$B$320</c:f>
              <c:numCache>
                <c:formatCode>0.00E+00</c:formatCode>
                <c:ptCount val="317"/>
                <c:pt idx="0">
                  <c:v>4.2037139578509291E-6</c:v>
                </c:pt>
                <c:pt idx="1">
                  <c:v>4.2318983298818573E-6</c:v>
                </c:pt>
                <c:pt idx="2">
                  <c:v>3.2149504170335723E-6</c:v>
                </c:pt>
                <c:pt idx="3">
                  <c:v>9.3559059191586555E-7</c:v>
                </c:pt>
                <c:pt idx="4">
                  <c:v>5.9939080942944586E-6</c:v>
                </c:pt>
                <c:pt idx="5">
                  <c:v>3.9557070166966463E-5</c:v>
                </c:pt>
                <c:pt idx="6">
                  <c:v>1.267054357989999E-4</c:v>
                </c:pt>
                <c:pt idx="7">
                  <c:v>2.7338481999013368E-4</c:v>
                </c:pt>
                <c:pt idx="8">
                  <c:v>4.7098609770754746E-4</c:v>
                </c:pt>
                <c:pt idx="9">
                  <c:v>7.0367144290816566E-4</c:v>
                </c:pt>
                <c:pt idx="10">
                  <c:v>9.3316492759102493E-4</c:v>
                </c:pt>
                <c:pt idx="11">
                  <c:v>1.1117927223067267E-3</c:v>
                </c:pt>
                <c:pt idx="12">
                  <c:v>1.2270010082649828E-3</c:v>
                </c:pt>
                <c:pt idx="13">
                  <c:v>1.2908207788796574E-3</c:v>
                </c:pt>
                <c:pt idx="14">
                  <c:v>1.3086296779927921E-3</c:v>
                </c:pt>
                <c:pt idx="15">
                  <c:v>1.2944564662678555E-3</c:v>
                </c:pt>
                <c:pt idx="16">
                  <c:v>1.2682469358742923E-3</c:v>
                </c:pt>
                <c:pt idx="17">
                  <c:v>1.2393872629100865E-3</c:v>
                </c:pt>
                <c:pt idx="18">
                  <c:v>1.2121862542500419E-3</c:v>
                </c:pt>
                <c:pt idx="19">
                  <c:v>1.1922040400792642E-3</c:v>
                </c:pt>
                <c:pt idx="20">
                  <c:v>1.1818893088491752E-3</c:v>
                </c:pt>
                <c:pt idx="21">
                  <c:v>1.1844379462594592E-3</c:v>
                </c:pt>
                <c:pt idx="22">
                  <c:v>1.1982417001735436E-3</c:v>
                </c:pt>
                <c:pt idx="23">
                  <c:v>1.2131249232279766E-3</c:v>
                </c:pt>
                <c:pt idx="24">
                  <c:v>1.2229617042324456E-3</c:v>
                </c:pt>
                <c:pt idx="25">
                  <c:v>1.2292448784452363E-3</c:v>
                </c:pt>
                <c:pt idx="26">
                  <c:v>1.2332925625687227E-3</c:v>
                </c:pt>
                <c:pt idx="27">
                  <c:v>1.2347100252833344E-3</c:v>
                </c:pt>
                <c:pt idx="28">
                  <c:v>1.2364696104519384E-3</c:v>
                </c:pt>
                <c:pt idx="29">
                  <c:v>1.242390167662195E-3</c:v>
                </c:pt>
                <c:pt idx="30">
                  <c:v>1.2513537943416567E-3</c:v>
                </c:pt>
                <c:pt idx="31">
                  <c:v>1.2599570921797702E-3</c:v>
                </c:pt>
                <c:pt idx="32">
                  <c:v>1.2673948738543643E-3</c:v>
                </c:pt>
                <c:pt idx="33">
                  <c:v>1.2733996975667753E-3</c:v>
                </c:pt>
                <c:pt idx="34">
                  <c:v>1.2763391515112517E-3</c:v>
                </c:pt>
                <c:pt idx="35">
                  <c:v>1.2762531479968715E-3</c:v>
                </c:pt>
                <c:pt idx="36">
                  <c:v>1.2753496316192229E-3</c:v>
                </c:pt>
                <c:pt idx="37">
                  <c:v>1.2751420788349418E-3</c:v>
                </c:pt>
                <c:pt idx="38">
                  <c:v>1.2755803641420946E-3</c:v>
                </c:pt>
                <c:pt idx="39">
                  <c:v>1.2763623799066015E-3</c:v>
                </c:pt>
                <c:pt idx="40">
                  <c:v>1.2770072811190243E-3</c:v>
                </c:pt>
                <c:pt idx="41">
                  <c:v>1.2766008360991215E-3</c:v>
                </c:pt>
                <c:pt idx="42">
                  <c:v>1.274619494631092E-3</c:v>
                </c:pt>
                <c:pt idx="43">
                  <c:v>1.2714106020686824E-3</c:v>
                </c:pt>
                <c:pt idx="44">
                  <c:v>1.2679593544447248E-3</c:v>
                </c:pt>
                <c:pt idx="45">
                  <c:v>1.2657094956902331E-3</c:v>
                </c:pt>
                <c:pt idx="46">
                  <c:v>1.2656550953663317E-3</c:v>
                </c:pt>
                <c:pt idx="47">
                  <c:v>1.2672996016449053E-3</c:v>
                </c:pt>
                <c:pt idx="48">
                  <c:v>1.2694213483463418E-3</c:v>
                </c:pt>
                <c:pt idx="49">
                  <c:v>1.2711497269002165E-3</c:v>
                </c:pt>
                <c:pt idx="50">
                  <c:v>1.2713841489501913E-3</c:v>
                </c:pt>
                <c:pt idx="51">
                  <c:v>1.2690398999598534E-3</c:v>
                </c:pt>
                <c:pt idx="52">
                  <c:v>1.2646437396623335E-3</c:v>
                </c:pt>
                <c:pt idx="53">
                  <c:v>1.2600066033695504E-3</c:v>
                </c:pt>
                <c:pt idx="54">
                  <c:v>1.2563238221607409E-3</c:v>
                </c:pt>
                <c:pt idx="55">
                  <c:v>1.2540080027243228E-3</c:v>
                </c:pt>
                <c:pt idx="56">
                  <c:v>1.2534793242695323E-3</c:v>
                </c:pt>
                <c:pt idx="57">
                  <c:v>1.2546843846333703E-3</c:v>
                </c:pt>
                <c:pt idx="58">
                  <c:v>1.2572172691951919E-3</c:v>
                </c:pt>
                <c:pt idx="59">
                  <c:v>1.2603051069501325E-3</c:v>
                </c:pt>
                <c:pt idx="60">
                  <c:v>1.2631821430305994E-3</c:v>
                </c:pt>
                <c:pt idx="61">
                  <c:v>1.2653904133617423E-3</c:v>
                </c:pt>
                <c:pt idx="62">
                  <c:v>1.2664121213864178E-3</c:v>
                </c:pt>
                <c:pt idx="63">
                  <c:v>1.2656965988308063E-3</c:v>
                </c:pt>
                <c:pt idx="64">
                  <c:v>1.2631608589456728E-3</c:v>
                </c:pt>
                <c:pt idx="65">
                  <c:v>1.2631608589456728E-3</c:v>
                </c:pt>
                <c:pt idx="66">
                  <c:v>1.2631608589456728E-3</c:v>
                </c:pt>
                <c:pt idx="67">
                  <c:v>1.2631608589456728E-3</c:v>
                </c:pt>
                <c:pt idx="68">
                  <c:v>1.2631608589456728E-3</c:v>
                </c:pt>
                <c:pt idx="69">
                  <c:v>1.2631608589456728E-3</c:v>
                </c:pt>
                <c:pt idx="70">
                  <c:v>1.2631608589456728E-3</c:v>
                </c:pt>
                <c:pt idx="71">
                  <c:v>1.2631608589456728E-3</c:v>
                </c:pt>
                <c:pt idx="72">
                  <c:v>1.2631608589456728E-3</c:v>
                </c:pt>
                <c:pt idx="73">
                  <c:v>1.2631608589456728E-3</c:v>
                </c:pt>
                <c:pt idx="74">
                  <c:v>1.2631608589456728E-3</c:v>
                </c:pt>
                <c:pt idx="75">
                  <c:v>1.2631608589456728E-3</c:v>
                </c:pt>
                <c:pt idx="76">
                  <c:v>1.2631608589456728E-3</c:v>
                </c:pt>
                <c:pt idx="77">
                  <c:v>1.2631608589456728E-3</c:v>
                </c:pt>
                <c:pt idx="78">
                  <c:v>1.2631608589456728E-3</c:v>
                </c:pt>
                <c:pt idx="79">
                  <c:v>1.2631608589456728E-3</c:v>
                </c:pt>
                <c:pt idx="80">
                  <c:v>1.2631608589456728E-3</c:v>
                </c:pt>
                <c:pt idx="81">
                  <c:v>1.2631608589456728E-3</c:v>
                </c:pt>
                <c:pt idx="82">
                  <c:v>1.2631608589456728E-3</c:v>
                </c:pt>
                <c:pt idx="83">
                  <c:v>1.2631608589456728E-3</c:v>
                </c:pt>
                <c:pt idx="84">
                  <c:v>1.2631608589456728E-3</c:v>
                </c:pt>
                <c:pt idx="85">
                  <c:v>1.2631608589456728E-3</c:v>
                </c:pt>
                <c:pt idx="86">
                  <c:v>1.2631608589456728E-3</c:v>
                </c:pt>
                <c:pt idx="87">
                  <c:v>1.2631608589456728E-3</c:v>
                </c:pt>
                <c:pt idx="88">
                  <c:v>1.2631608589456728E-3</c:v>
                </c:pt>
                <c:pt idx="89">
                  <c:v>1.2631608589456728E-3</c:v>
                </c:pt>
                <c:pt idx="90">
                  <c:v>1.2631608589456728E-3</c:v>
                </c:pt>
                <c:pt idx="91">
                  <c:v>1.2631608589456728E-3</c:v>
                </c:pt>
                <c:pt idx="92">
                  <c:v>1.2631608589456728E-3</c:v>
                </c:pt>
                <c:pt idx="93">
                  <c:v>1.2631608589456728E-3</c:v>
                </c:pt>
                <c:pt idx="94">
                  <c:v>1.2631608589456728E-3</c:v>
                </c:pt>
                <c:pt idx="95">
                  <c:v>1.2631608589456728E-3</c:v>
                </c:pt>
                <c:pt idx="96">
                  <c:v>1.2631608589456728E-3</c:v>
                </c:pt>
                <c:pt idx="97">
                  <c:v>1.2631608589456728E-3</c:v>
                </c:pt>
                <c:pt idx="98">
                  <c:v>1.2631608589456728E-3</c:v>
                </c:pt>
                <c:pt idx="99">
                  <c:v>1.2631608589456728E-3</c:v>
                </c:pt>
                <c:pt idx="100">
                  <c:v>1.2631608589456728E-3</c:v>
                </c:pt>
                <c:pt idx="101">
                  <c:v>1.2631608589456728E-3</c:v>
                </c:pt>
                <c:pt idx="102">
                  <c:v>1.2631608589456728E-3</c:v>
                </c:pt>
                <c:pt idx="103">
                  <c:v>1.2631608589456728E-3</c:v>
                </c:pt>
                <c:pt idx="104">
                  <c:v>1.2631608589456728E-3</c:v>
                </c:pt>
                <c:pt idx="105">
                  <c:v>1.2631608589456728E-3</c:v>
                </c:pt>
                <c:pt idx="106">
                  <c:v>1.2631608589456728E-3</c:v>
                </c:pt>
                <c:pt idx="107">
                  <c:v>1.2631608589456728E-3</c:v>
                </c:pt>
                <c:pt idx="108">
                  <c:v>1.2631608589456728E-3</c:v>
                </c:pt>
                <c:pt idx="109">
                  <c:v>1.2631608589456728E-3</c:v>
                </c:pt>
                <c:pt idx="110">
                  <c:v>1.2631608589456728E-3</c:v>
                </c:pt>
                <c:pt idx="111">
                  <c:v>1.2631608589456728E-3</c:v>
                </c:pt>
                <c:pt idx="112">
                  <c:v>1.2631608589456728E-3</c:v>
                </c:pt>
                <c:pt idx="113">
                  <c:v>1.2631608589456728E-3</c:v>
                </c:pt>
                <c:pt idx="114">
                  <c:v>1.2631608589456728E-3</c:v>
                </c:pt>
                <c:pt idx="115">
                  <c:v>1.2631608589456728E-3</c:v>
                </c:pt>
                <c:pt idx="116">
                  <c:v>1.2631608589456728E-3</c:v>
                </c:pt>
                <c:pt idx="117">
                  <c:v>1.2631608589456728E-3</c:v>
                </c:pt>
                <c:pt idx="118">
                  <c:v>1.2631608589456728E-3</c:v>
                </c:pt>
                <c:pt idx="119">
                  <c:v>1.2631608589456728E-3</c:v>
                </c:pt>
                <c:pt idx="120">
                  <c:v>1.2631608589456728E-3</c:v>
                </c:pt>
                <c:pt idx="121">
                  <c:v>1.2631608589456728E-3</c:v>
                </c:pt>
                <c:pt idx="122">
                  <c:v>1.2631608589456728E-3</c:v>
                </c:pt>
                <c:pt idx="123">
                  <c:v>1.2631608589456728E-3</c:v>
                </c:pt>
                <c:pt idx="124">
                  <c:v>1.2631608589456728E-3</c:v>
                </c:pt>
                <c:pt idx="125">
                  <c:v>1.2631608589456728E-3</c:v>
                </c:pt>
                <c:pt idx="126">
                  <c:v>1.2631608589456728E-3</c:v>
                </c:pt>
                <c:pt idx="127">
                  <c:v>1.2631608589456728E-3</c:v>
                </c:pt>
                <c:pt idx="128">
                  <c:v>1.2631608589456728E-3</c:v>
                </c:pt>
                <c:pt idx="129">
                  <c:v>1.2631608589456728E-3</c:v>
                </c:pt>
                <c:pt idx="130">
                  <c:v>1.2631608589456728E-3</c:v>
                </c:pt>
                <c:pt idx="131">
                  <c:v>1.2631608589456728E-3</c:v>
                </c:pt>
                <c:pt idx="132">
                  <c:v>1.2631608589456728E-3</c:v>
                </c:pt>
                <c:pt idx="133">
                  <c:v>1.2631608589456728E-3</c:v>
                </c:pt>
                <c:pt idx="134">
                  <c:v>1.2631608589456728E-3</c:v>
                </c:pt>
                <c:pt idx="135">
                  <c:v>1.2631608589456728E-3</c:v>
                </c:pt>
                <c:pt idx="136">
                  <c:v>1.2631608589456728E-3</c:v>
                </c:pt>
                <c:pt idx="137">
                  <c:v>1.2631608589456728E-3</c:v>
                </c:pt>
                <c:pt idx="138">
                  <c:v>1.2631608589456728E-3</c:v>
                </c:pt>
                <c:pt idx="139">
                  <c:v>1.2631608589456728E-3</c:v>
                </c:pt>
                <c:pt idx="140">
                  <c:v>1.2631608589456728E-3</c:v>
                </c:pt>
                <c:pt idx="141">
                  <c:v>1.2631608589456728E-3</c:v>
                </c:pt>
                <c:pt idx="142">
                  <c:v>1.2631608589456728E-3</c:v>
                </c:pt>
                <c:pt idx="143">
                  <c:v>1.2631608589456728E-3</c:v>
                </c:pt>
                <c:pt idx="144">
                  <c:v>1.2631608589456728E-3</c:v>
                </c:pt>
                <c:pt idx="145">
                  <c:v>1.2631608589456728E-3</c:v>
                </c:pt>
                <c:pt idx="146">
                  <c:v>1.2631608589456728E-3</c:v>
                </c:pt>
                <c:pt idx="147">
                  <c:v>1.2631608589456728E-3</c:v>
                </c:pt>
                <c:pt idx="148">
                  <c:v>1.2631608589456728E-3</c:v>
                </c:pt>
                <c:pt idx="149">
                  <c:v>1.2631608589456728E-3</c:v>
                </c:pt>
                <c:pt idx="150">
                  <c:v>1.2631608589456728E-3</c:v>
                </c:pt>
                <c:pt idx="151">
                  <c:v>1.2631608589456728E-3</c:v>
                </c:pt>
                <c:pt idx="152">
                  <c:v>1.2631608589456728E-3</c:v>
                </c:pt>
                <c:pt idx="153">
                  <c:v>1.2631608589456728E-3</c:v>
                </c:pt>
                <c:pt idx="154">
                  <c:v>1.2631608589456728E-3</c:v>
                </c:pt>
                <c:pt idx="155">
                  <c:v>1.2631608589456728E-3</c:v>
                </c:pt>
                <c:pt idx="156">
                  <c:v>1.2631608589456728E-3</c:v>
                </c:pt>
                <c:pt idx="157">
                  <c:v>1.2631608589456728E-3</c:v>
                </c:pt>
                <c:pt idx="158">
                  <c:v>1.2631608589456728E-3</c:v>
                </c:pt>
                <c:pt idx="159">
                  <c:v>1.2631608589456728E-3</c:v>
                </c:pt>
                <c:pt idx="160">
                  <c:v>1.2631608589456728E-3</c:v>
                </c:pt>
                <c:pt idx="161">
                  <c:v>1.2631608589456728E-3</c:v>
                </c:pt>
                <c:pt idx="162">
                  <c:v>1.2631608589456728E-3</c:v>
                </c:pt>
                <c:pt idx="163">
                  <c:v>1.2631608589456728E-3</c:v>
                </c:pt>
                <c:pt idx="164">
                  <c:v>1.2631608589456728E-3</c:v>
                </c:pt>
                <c:pt idx="165">
                  <c:v>1.2631608589456728E-3</c:v>
                </c:pt>
                <c:pt idx="166">
                  <c:v>1.2631608589456728E-3</c:v>
                </c:pt>
                <c:pt idx="167">
                  <c:v>1.2631608589456728E-3</c:v>
                </c:pt>
                <c:pt idx="168">
                  <c:v>1.2631608589456728E-3</c:v>
                </c:pt>
                <c:pt idx="169">
                  <c:v>1.2631608589456728E-3</c:v>
                </c:pt>
                <c:pt idx="170">
                  <c:v>1.2631608589456728E-3</c:v>
                </c:pt>
                <c:pt idx="171">
                  <c:v>1.2631608589456728E-3</c:v>
                </c:pt>
                <c:pt idx="172">
                  <c:v>1.2631608589456728E-3</c:v>
                </c:pt>
                <c:pt idx="173">
                  <c:v>1.2631608589456728E-3</c:v>
                </c:pt>
                <c:pt idx="174">
                  <c:v>1.2631608589456728E-3</c:v>
                </c:pt>
                <c:pt idx="175">
                  <c:v>1.2631608589456728E-3</c:v>
                </c:pt>
                <c:pt idx="176">
                  <c:v>1.2631608589456728E-3</c:v>
                </c:pt>
                <c:pt idx="177">
                  <c:v>1.2631608589456728E-3</c:v>
                </c:pt>
                <c:pt idx="178">
                  <c:v>1.2631608589456728E-3</c:v>
                </c:pt>
                <c:pt idx="179">
                  <c:v>1.2631608589456728E-3</c:v>
                </c:pt>
                <c:pt idx="180">
                  <c:v>1.2631608589456728E-3</c:v>
                </c:pt>
                <c:pt idx="181">
                  <c:v>1.2631608589456728E-3</c:v>
                </c:pt>
                <c:pt idx="182">
                  <c:v>1.2631608589456728E-3</c:v>
                </c:pt>
                <c:pt idx="183">
                  <c:v>1.2631608589456728E-3</c:v>
                </c:pt>
                <c:pt idx="184">
                  <c:v>1.2631608589456728E-3</c:v>
                </c:pt>
                <c:pt idx="185">
                  <c:v>1.2631608589456728E-3</c:v>
                </c:pt>
                <c:pt idx="186">
                  <c:v>1.2631608589456728E-3</c:v>
                </c:pt>
                <c:pt idx="187">
                  <c:v>1.2631608589456728E-3</c:v>
                </c:pt>
                <c:pt idx="188">
                  <c:v>1.2631608589456728E-3</c:v>
                </c:pt>
                <c:pt idx="189">
                  <c:v>1.2631608589456728E-3</c:v>
                </c:pt>
                <c:pt idx="190">
                  <c:v>1.2631608589456728E-3</c:v>
                </c:pt>
                <c:pt idx="191">
                  <c:v>1.2631608589456728E-3</c:v>
                </c:pt>
                <c:pt idx="192">
                  <c:v>1.2631608589456728E-3</c:v>
                </c:pt>
                <c:pt idx="193">
                  <c:v>1.2631608589456728E-3</c:v>
                </c:pt>
                <c:pt idx="194">
                  <c:v>1.2631608589456728E-3</c:v>
                </c:pt>
                <c:pt idx="195">
                  <c:v>1.2631608589456728E-3</c:v>
                </c:pt>
                <c:pt idx="196">
                  <c:v>1.2631608589456728E-3</c:v>
                </c:pt>
                <c:pt idx="197">
                  <c:v>1.2631608589456728E-3</c:v>
                </c:pt>
                <c:pt idx="198">
                  <c:v>1.2631608589456728E-3</c:v>
                </c:pt>
                <c:pt idx="199">
                  <c:v>1.2631608589456728E-3</c:v>
                </c:pt>
                <c:pt idx="200">
                  <c:v>1.2631608589456728E-3</c:v>
                </c:pt>
                <c:pt idx="201">
                  <c:v>1.2631608589456728E-3</c:v>
                </c:pt>
                <c:pt idx="202">
                  <c:v>1.2631608589456728E-3</c:v>
                </c:pt>
                <c:pt idx="203">
                  <c:v>1.2631608589456728E-3</c:v>
                </c:pt>
                <c:pt idx="204">
                  <c:v>1.2631608589456728E-3</c:v>
                </c:pt>
                <c:pt idx="205">
                  <c:v>1.2631608589456728E-3</c:v>
                </c:pt>
                <c:pt idx="206">
                  <c:v>1.2631608589456728E-3</c:v>
                </c:pt>
                <c:pt idx="207">
                  <c:v>1.2631608589456728E-3</c:v>
                </c:pt>
                <c:pt idx="208">
                  <c:v>1.2631608589456728E-3</c:v>
                </c:pt>
                <c:pt idx="209">
                  <c:v>1.2631608589456728E-3</c:v>
                </c:pt>
                <c:pt idx="210">
                  <c:v>1.2631608589456728E-3</c:v>
                </c:pt>
                <c:pt idx="211">
                  <c:v>1.2631608589456728E-3</c:v>
                </c:pt>
                <c:pt idx="212">
                  <c:v>1.2631608589456728E-3</c:v>
                </c:pt>
                <c:pt idx="213">
                  <c:v>1.2631608589456728E-3</c:v>
                </c:pt>
                <c:pt idx="214">
                  <c:v>1.2631608589456728E-3</c:v>
                </c:pt>
                <c:pt idx="215">
                  <c:v>1.2631608589456728E-3</c:v>
                </c:pt>
                <c:pt idx="216">
                  <c:v>1.2631608589456728E-3</c:v>
                </c:pt>
                <c:pt idx="217">
                  <c:v>1.2631608589456728E-3</c:v>
                </c:pt>
                <c:pt idx="218">
                  <c:v>1.2631608589456728E-3</c:v>
                </c:pt>
                <c:pt idx="219">
                  <c:v>1.2631608589456728E-3</c:v>
                </c:pt>
                <c:pt idx="220">
                  <c:v>1.2631608589456728E-3</c:v>
                </c:pt>
                <c:pt idx="221">
                  <c:v>1.2631608589456728E-3</c:v>
                </c:pt>
                <c:pt idx="222">
                  <c:v>1.2631608589456728E-3</c:v>
                </c:pt>
                <c:pt idx="223">
                  <c:v>1.2631608589456728E-3</c:v>
                </c:pt>
                <c:pt idx="224">
                  <c:v>1.2631608589456728E-3</c:v>
                </c:pt>
                <c:pt idx="225">
                  <c:v>1.2631608589456728E-3</c:v>
                </c:pt>
                <c:pt idx="226">
                  <c:v>1.2631608589456728E-3</c:v>
                </c:pt>
                <c:pt idx="227">
                  <c:v>1.2631608589456728E-3</c:v>
                </c:pt>
                <c:pt idx="228">
                  <c:v>1.2631608589456728E-3</c:v>
                </c:pt>
                <c:pt idx="229">
                  <c:v>1.2631608589456728E-3</c:v>
                </c:pt>
                <c:pt idx="230">
                  <c:v>1.2631608589456728E-3</c:v>
                </c:pt>
                <c:pt idx="231">
                  <c:v>1.2631608589456728E-3</c:v>
                </c:pt>
                <c:pt idx="232">
                  <c:v>1.2631608589456728E-3</c:v>
                </c:pt>
                <c:pt idx="233">
                  <c:v>1.2631608589456728E-3</c:v>
                </c:pt>
                <c:pt idx="234">
                  <c:v>1.2631608589456728E-3</c:v>
                </c:pt>
                <c:pt idx="235">
                  <c:v>1.2631608589456728E-3</c:v>
                </c:pt>
                <c:pt idx="236">
                  <c:v>1.2631608589456728E-3</c:v>
                </c:pt>
                <c:pt idx="237">
                  <c:v>1.2631608589456728E-3</c:v>
                </c:pt>
                <c:pt idx="238">
                  <c:v>1.2631608589456728E-3</c:v>
                </c:pt>
                <c:pt idx="239">
                  <c:v>1.2631608589456728E-3</c:v>
                </c:pt>
                <c:pt idx="240">
                  <c:v>1.2631608589456728E-3</c:v>
                </c:pt>
                <c:pt idx="241">
                  <c:v>1.2631608589456728E-3</c:v>
                </c:pt>
                <c:pt idx="242">
                  <c:v>1.2631608589456728E-3</c:v>
                </c:pt>
                <c:pt idx="243">
                  <c:v>1.2631608589456728E-3</c:v>
                </c:pt>
                <c:pt idx="244">
                  <c:v>1.2631608589456728E-3</c:v>
                </c:pt>
                <c:pt idx="245">
                  <c:v>1.2631608589456728E-3</c:v>
                </c:pt>
                <c:pt idx="246">
                  <c:v>1.2631608589456728E-3</c:v>
                </c:pt>
                <c:pt idx="247">
                  <c:v>1.2631608589456728E-3</c:v>
                </c:pt>
                <c:pt idx="248">
                  <c:v>1.2631608589456728E-3</c:v>
                </c:pt>
                <c:pt idx="249">
                  <c:v>1.2631608589456728E-3</c:v>
                </c:pt>
                <c:pt idx="250">
                  <c:v>1.2631608589456728E-3</c:v>
                </c:pt>
                <c:pt idx="251">
                  <c:v>1.2631608589456728E-3</c:v>
                </c:pt>
                <c:pt idx="252">
                  <c:v>1.2631608589456728E-3</c:v>
                </c:pt>
                <c:pt idx="253">
                  <c:v>1.2631608589456728E-3</c:v>
                </c:pt>
                <c:pt idx="254">
                  <c:v>1.2631608589456728E-3</c:v>
                </c:pt>
                <c:pt idx="255">
                  <c:v>1.2631608589456728E-3</c:v>
                </c:pt>
                <c:pt idx="256">
                  <c:v>1.2631608589456728E-3</c:v>
                </c:pt>
                <c:pt idx="257">
                  <c:v>1.2631608589456728E-3</c:v>
                </c:pt>
                <c:pt idx="258">
                  <c:v>1.2631608589456728E-3</c:v>
                </c:pt>
                <c:pt idx="259">
                  <c:v>1.2631608589456728E-3</c:v>
                </c:pt>
                <c:pt idx="260">
                  <c:v>1.2631608589456728E-3</c:v>
                </c:pt>
                <c:pt idx="261">
                  <c:v>1.2631608589456728E-3</c:v>
                </c:pt>
                <c:pt idx="262">
                  <c:v>1.2631608589456728E-3</c:v>
                </c:pt>
                <c:pt idx="263">
                  <c:v>1.2631608589456728E-3</c:v>
                </c:pt>
                <c:pt idx="264">
                  <c:v>1.2631608589456728E-3</c:v>
                </c:pt>
                <c:pt idx="265">
                  <c:v>1.2592992430457827E-3</c:v>
                </c:pt>
                <c:pt idx="266">
                  <c:v>1.2546859794600382E-3</c:v>
                </c:pt>
                <c:pt idx="267">
                  <c:v>1.2500576626770584E-3</c:v>
                </c:pt>
                <c:pt idx="268">
                  <c:v>1.245271787639795E-3</c:v>
                </c:pt>
                <c:pt idx="269">
                  <c:v>1.2394595275135665E-3</c:v>
                </c:pt>
                <c:pt idx="270">
                  <c:v>1.2319461341887164E-3</c:v>
                </c:pt>
                <c:pt idx="271">
                  <c:v>1.2217641989250333E-3</c:v>
                </c:pt>
                <c:pt idx="272">
                  <c:v>1.2071630323982148E-3</c:v>
                </c:pt>
                <c:pt idx="273">
                  <c:v>1.1866890851927629E-3</c:v>
                </c:pt>
                <c:pt idx="274">
                  <c:v>1.1593494480939355E-3</c:v>
                </c:pt>
                <c:pt idx="275">
                  <c:v>1.1219494053624564E-3</c:v>
                </c:pt>
                <c:pt idx="276">
                  <c:v>1.0666096844537964E-3</c:v>
                </c:pt>
                <c:pt idx="277">
                  <c:v>9.8249248759059785E-4</c:v>
                </c:pt>
                <c:pt idx="278">
                  <c:v>8.6390711146536192E-4</c:v>
                </c:pt>
                <c:pt idx="279">
                  <c:v>7.1546317463025866E-4</c:v>
                </c:pt>
                <c:pt idx="280">
                  <c:v>5.4582816152890683E-4</c:v>
                </c:pt>
                <c:pt idx="281">
                  <c:v>3.7316024923854802E-4</c:v>
                </c:pt>
                <c:pt idx="282">
                  <c:v>2.2364380178892723E-4</c:v>
                </c:pt>
                <c:pt idx="283">
                  <c:v>1.1554907929792169E-4</c:v>
                </c:pt>
                <c:pt idx="284">
                  <c:v>4.614011019373426E-5</c:v>
                </c:pt>
                <c:pt idx="285">
                  <c:v>1.0748875992829438E-5</c:v>
                </c:pt>
                <c:pt idx="286">
                  <c:v>-1.67860113749078E-8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7C8-4DFA-A254-229767732F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205328"/>
        <c:axId val="2062045903"/>
      </c:scatterChart>
      <c:valAx>
        <c:axId val="130205328"/>
        <c:scaling>
          <c:orientation val="minMax"/>
          <c:max val="3.0000000000000009E-3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62045903"/>
        <c:crosses val="autoZero"/>
        <c:crossBetween val="midCat"/>
      </c:valAx>
      <c:valAx>
        <c:axId val="206204590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kg/s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302053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000000"/>
          </a:solidFill>
        </a:defRPr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69754230550664"/>
          <c:y val="3.0366033735722425E-2"/>
          <c:w val="0.81813897614023412"/>
          <c:h val="0.83833526187065477"/>
        </c:manualLayout>
      </c:layout>
      <c:scatterChart>
        <c:scatterStyle val="smoothMarker"/>
        <c:varyColors val="0"/>
        <c:ser>
          <c:idx val="1"/>
          <c:order val="0"/>
          <c:tx>
            <c:strRef>
              <c:f>'https://unipg-my.sharepoint.com/personal/michele_battistoni_unipg_it/Documents/1.DOCs/01.RESEARCH_and_WFO/3.ORLEANS-ChristineRousselle/M1_selected_points/[Recap_Data_IFPEN_05_06_23_AD_modified.xlsx]Mean_penetration_-10C_PVar'!$A$1</c:f>
              <c:strCache>
                <c:ptCount val="1"/>
                <c:pt idx="0">
                  <c:v>-10C_1b_Rp3.01</c:v>
                </c:pt>
              </c:strCache>
            </c:strRef>
          </c:tx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'[2]Mean_penetration_-10C_PVar'!$S$2:$S$217</c:f>
                <c:numCache>
                  <c:formatCode>General</c:formatCode>
                  <c:ptCount val="216"/>
                  <c:pt idx="0">
                    <c:v>0.62901873316036139</c:v>
                  </c:pt>
                  <c:pt idx="1">
                    <c:v>1.0908344716893621</c:v>
                  </c:pt>
                  <c:pt idx="2">
                    <c:v>0.94867061665096919</c:v>
                  </c:pt>
                  <c:pt idx="3">
                    <c:v>0.81721132836645349</c:v>
                  </c:pt>
                  <c:pt idx="4">
                    <c:v>0.77002594027288673</c:v>
                  </c:pt>
                  <c:pt idx="5">
                    <c:v>0.81435427034331853</c:v>
                  </c:pt>
                  <c:pt idx="6">
                    <c:v>0.87060683156581375</c:v>
                  </c:pt>
                  <c:pt idx="7">
                    <c:v>0.81778154217815202</c:v>
                  </c:pt>
                  <c:pt idx="8">
                    <c:v>0.84690378296566771</c:v>
                  </c:pt>
                  <c:pt idx="9">
                    <c:v>0.83452067143923936</c:v>
                  </c:pt>
                  <c:pt idx="10">
                    <c:v>0.90439699989406042</c:v>
                  </c:pt>
                  <c:pt idx="11">
                    <c:v>0.91447748937924489</c:v>
                  </c:pt>
                  <c:pt idx="12">
                    <c:v>1.0337898371719971</c:v>
                  </c:pt>
                  <c:pt idx="13">
                    <c:v>1.026549900964923</c:v>
                  </c:pt>
                  <c:pt idx="14">
                    <c:v>1.0251867208565746</c:v>
                  </c:pt>
                  <c:pt idx="15">
                    <c:v>1.1574578427141315</c:v>
                  </c:pt>
                  <c:pt idx="16">
                    <c:v>1.0543277579640529</c:v>
                  </c:pt>
                  <c:pt idx="17">
                    <c:v>0.91004900093474139</c:v>
                  </c:pt>
                  <c:pt idx="18">
                    <c:v>0.89350754197393467</c:v>
                  </c:pt>
                  <c:pt idx="19">
                    <c:v>1.0031239344236706</c:v>
                  </c:pt>
                  <c:pt idx="20">
                    <c:v>1.0059082467673202</c:v>
                  </c:pt>
                  <c:pt idx="21">
                    <c:v>1.0450018255297133</c:v>
                  </c:pt>
                  <c:pt idx="22">
                    <c:v>1.0346912672259938</c:v>
                  </c:pt>
                  <c:pt idx="23">
                    <c:v>0.95925787726478806</c:v>
                  </c:pt>
                  <c:pt idx="24">
                    <c:v>0.92074284681196283</c:v>
                  </c:pt>
                  <c:pt idx="25">
                    <c:v>1.0418746310102482</c:v>
                  </c:pt>
                  <c:pt idx="26">
                    <c:v>1.0718669888964922</c:v>
                  </c:pt>
                  <c:pt idx="27">
                    <c:v>1.4013297697475422</c:v>
                  </c:pt>
                  <c:pt idx="28">
                    <c:v>1.45357917096758</c:v>
                  </c:pt>
                  <c:pt idx="29">
                    <c:v>1.5939937416715335</c:v>
                  </c:pt>
                  <c:pt idx="30">
                    <c:v>1.7164977711321745</c:v>
                  </c:pt>
                  <c:pt idx="31">
                    <c:v>2.0790461228933541</c:v>
                  </c:pt>
                  <c:pt idx="32">
                    <c:v>2.0476434514536126</c:v>
                  </c:pt>
                  <c:pt idx="33">
                    <c:v>2.1893473952546931</c:v>
                  </c:pt>
                  <c:pt idx="34">
                    <c:v>2.2274821526735997</c:v>
                  </c:pt>
                  <c:pt idx="35">
                    <c:v>2.2561767487942133</c:v>
                  </c:pt>
                  <c:pt idx="36">
                    <c:v>2.3873485835652213</c:v>
                  </c:pt>
                  <c:pt idx="37">
                    <c:v>2.5488322672012123</c:v>
                  </c:pt>
                  <c:pt idx="38">
                    <c:v>3.0081840122174039</c:v>
                  </c:pt>
                  <c:pt idx="39">
                    <c:v>3.0851443558312455</c:v>
                  </c:pt>
                  <c:pt idx="40">
                    <c:v>3.3196451277061723</c:v>
                  </c:pt>
                  <c:pt idx="41">
                    <c:v>3.5661524287175026</c:v>
                  </c:pt>
                  <c:pt idx="42">
                    <c:v>3.4007994135554362</c:v>
                  </c:pt>
                  <c:pt idx="43">
                    <c:v>4.0009779790513109</c:v>
                  </c:pt>
                  <c:pt idx="44">
                    <c:v>2.5010160710142366</c:v>
                  </c:pt>
                  <c:pt idx="45">
                    <c:v>2.5363042140111101</c:v>
                  </c:pt>
                  <c:pt idx="46">
                    <c:v>2.5039964288593746</c:v>
                  </c:pt>
                  <c:pt idx="47">
                    <c:v>2.0772516498930469</c:v>
                  </c:pt>
                  <c:pt idx="48">
                    <c:v>1.6514463817667984</c:v>
                  </c:pt>
                  <c:pt idx="49">
                    <c:v>1.762588842354786</c:v>
                  </c:pt>
                  <c:pt idx="50">
                    <c:v>2.1456901051166359</c:v>
                  </c:pt>
                  <c:pt idx="51">
                    <c:v>2.3340337336703887</c:v>
                  </c:pt>
                  <c:pt idx="52">
                    <c:v>2.7394082171157068</c:v>
                  </c:pt>
                  <c:pt idx="53">
                    <c:v>2.5864127857529606</c:v>
                  </c:pt>
                  <c:pt idx="54">
                    <c:v>2.3422078443427394</c:v>
                  </c:pt>
                  <c:pt idx="55">
                    <c:v>3.0514170628717525</c:v>
                  </c:pt>
                  <c:pt idx="56">
                    <c:v>3.4256553293200684</c:v>
                  </c:pt>
                  <c:pt idx="57">
                    <c:v>3.6206792217871944</c:v>
                  </c:pt>
                  <c:pt idx="58">
                    <c:v>3.5078122806204721</c:v>
                  </c:pt>
                  <c:pt idx="59">
                    <c:v>3.4931639654076312</c:v>
                  </c:pt>
                  <c:pt idx="60">
                    <c:v>2.7049316471861822</c:v>
                  </c:pt>
                  <c:pt idx="61">
                    <c:v>2.9827665206897431</c:v>
                  </c:pt>
                  <c:pt idx="62">
                    <c:v>2.7424127942619103</c:v>
                  </c:pt>
                  <c:pt idx="63">
                    <c:v>3.6360959130775279</c:v>
                  </c:pt>
                  <c:pt idx="64">
                    <c:v>3.8752712098636399</c:v>
                  </c:pt>
                  <c:pt idx="65">
                    <c:v>3.4236135883809644</c:v>
                  </c:pt>
                  <c:pt idx="66">
                    <c:v>2.7459799962826557</c:v>
                  </c:pt>
                  <c:pt idx="67">
                    <c:v>2.9282473654564267</c:v>
                  </c:pt>
                  <c:pt idx="68">
                    <c:v>2.5779280845314858</c:v>
                  </c:pt>
                  <c:pt idx="69">
                    <c:v>2.3616313316748556</c:v>
                  </c:pt>
                  <c:pt idx="70">
                    <c:v>2.3115571314653356</c:v>
                  </c:pt>
                  <c:pt idx="71">
                    <c:v>2.0662264969406281</c:v>
                  </c:pt>
                  <c:pt idx="72">
                    <c:v>1.9596237480070582</c:v>
                  </c:pt>
                  <c:pt idx="73">
                    <c:v>1.8663779938656802</c:v>
                  </c:pt>
                  <c:pt idx="74">
                    <c:v>1.2943473427612728</c:v>
                  </c:pt>
                  <c:pt idx="75">
                    <c:v>2.2988174687149554</c:v>
                  </c:pt>
                  <c:pt idx="76">
                    <c:v>1.6401168650977638</c:v>
                  </c:pt>
                  <c:pt idx="77">
                    <c:v>2.8106317224299984</c:v>
                  </c:pt>
                  <c:pt idx="78">
                    <c:v>2.6045523503098402</c:v>
                  </c:pt>
                  <c:pt idx="79">
                    <c:v>0.88494532832431083</c:v>
                  </c:pt>
                  <c:pt idx="80">
                    <c:v>2.817754316180312</c:v>
                  </c:pt>
                  <c:pt idx="81">
                    <c:v>2.5948697438593329</c:v>
                  </c:pt>
                  <c:pt idx="82">
                    <c:v>2.0929011212095738</c:v>
                  </c:pt>
                  <c:pt idx="83">
                    <c:v>3.613290248160379</c:v>
                  </c:pt>
                  <c:pt idx="84">
                    <c:v>1.3472859277952625</c:v>
                  </c:pt>
                  <c:pt idx="85">
                    <c:v>1.2836186908038729</c:v>
                  </c:pt>
                  <c:pt idx="86">
                    <c:v>0.89246352112042737</c:v>
                  </c:pt>
                  <c:pt idx="87">
                    <c:v>1.0048263754045286</c:v>
                  </c:pt>
                  <c:pt idx="88">
                    <c:v>0.92629511530631337</c:v>
                  </c:pt>
                  <c:pt idx="89">
                    <c:v>0.58758838177173411</c:v>
                  </c:pt>
                  <c:pt idx="90">
                    <c:v>0.47597038834951472</c:v>
                  </c:pt>
                  <c:pt idx="91">
                    <c:v>0.24679946062567387</c:v>
                  </c:pt>
                  <c:pt idx="92">
                    <c:v>2.1597650881029407</c:v>
                  </c:pt>
                  <c:pt idx="93">
                    <c:v>1.5670566011748732</c:v>
                  </c:pt>
                  <c:pt idx="94">
                    <c:v>1.3253093049080713</c:v>
                  </c:pt>
                  <c:pt idx="95">
                    <c:v>1.96492913365734</c:v>
                  </c:pt>
                  <c:pt idx="96">
                    <c:v>0.77865451331177093</c:v>
                  </c:pt>
                  <c:pt idx="97">
                    <c:v>0.73745444027025397</c:v>
                  </c:pt>
                  <c:pt idx="98">
                    <c:v>0.58679452185267489</c:v>
                  </c:pt>
                  <c:pt idx="99">
                    <c:v>1.2748732685947748</c:v>
                  </c:pt>
                  <c:pt idx="100">
                    <c:v>0.85892754000058003</c:v>
                  </c:pt>
                  <c:pt idx="101">
                    <c:v>0.8754124255574498</c:v>
                  </c:pt>
                  <c:pt idx="102">
                    <c:v>0.51666941363005092</c:v>
                  </c:pt>
                  <c:pt idx="103">
                    <c:v>1.0274576829265123</c:v>
                  </c:pt>
                  <c:pt idx="104">
                    <c:v>0.74249405089119602</c:v>
                  </c:pt>
                  <c:pt idx="105">
                    <c:v>2.5402220448291248</c:v>
                  </c:pt>
                  <c:pt idx="106">
                    <c:v>2.5041825834505973</c:v>
                  </c:pt>
                  <c:pt idx="107">
                    <c:v>2.3733793444337641</c:v>
                  </c:pt>
                  <c:pt idx="108">
                    <c:v>3.2466665794721461</c:v>
                  </c:pt>
                  <c:pt idx="109">
                    <c:v>2.9707608667351924</c:v>
                  </c:pt>
                  <c:pt idx="110">
                    <c:v>2.881227177241716</c:v>
                  </c:pt>
                  <c:pt idx="111">
                    <c:v>2.680232773886877</c:v>
                  </c:pt>
                  <c:pt idx="112">
                    <c:v>2.6524352461547562</c:v>
                  </c:pt>
                  <c:pt idx="113">
                    <c:v>2.8917242703046764</c:v>
                  </c:pt>
                  <c:pt idx="114">
                    <c:v>2.8307933043903106</c:v>
                  </c:pt>
                  <c:pt idx="115">
                    <c:v>2.4362479400103276</c:v>
                  </c:pt>
                  <c:pt idx="116">
                    <c:v>2.2042011485536923</c:v>
                  </c:pt>
                  <c:pt idx="117">
                    <c:v>1.68571549653148</c:v>
                  </c:pt>
                  <c:pt idx="118">
                    <c:v>1.7572031048473127</c:v>
                  </c:pt>
                  <c:pt idx="119">
                    <c:v>1.6716460238522912</c:v>
                  </c:pt>
                  <c:pt idx="120">
                    <c:v>1.4590207092624192</c:v>
                  </c:pt>
                  <c:pt idx="121">
                    <c:v>2.7013102395127202</c:v>
                  </c:pt>
                  <c:pt idx="122">
                    <c:v>4.5748675196239246</c:v>
                  </c:pt>
                  <c:pt idx="123">
                    <c:v>1.3431276279763495</c:v>
                  </c:pt>
                  <c:pt idx="124">
                    <c:v>1.1913288973922478</c:v>
                  </c:pt>
                  <c:pt idx="125">
                    <c:v>1.0609389492170131</c:v>
                  </c:pt>
                  <c:pt idx="126">
                    <c:v>3.155802825870146</c:v>
                  </c:pt>
                  <c:pt idx="127">
                    <c:v>3.9699440439036118</c:v>
                  </c:pt>
                  <c:pt idx="128">
                    <c:v>2.6755327961479725</c:v>
                  </c:pt>
                  <c:pt idx="129">
                    <c:v>2.8207305269478349</c:v>
                  </c:pt>
                  <c:pt idx="130">
                    <c:v>2.6700681296682132</c:v>
                  </c:pt>
                  <c:pt idx="131">
                    <c:v>2.5141526612345819</c:v>
                  </c:pt>
                  <c:pt idx="132">
                    <c:v>2.9043777020430883</c:v>
                  </c:pt>
                  <c:pt idx="133">
                    <c:v>1.8641287928506325</c:v>
                  </c:pt>
                  <c:pt idx="134">
                    <c:v>4.7918490219081944</c:v>
                  </c:pt>
                  <c:pt idx="135">
                    <c:v>1.7832722752988523</c:v>
                  </c:pt>
                  <c:pt idx="136">
                    <c:v>1.3168407881260333</c:v>
                  </c:pt>
                  <c:pt idx="137">
                    <c:v>3.2034493157742121</c:v>
                  </c:pt>
                  <c:pt idx="138">
                    <c:v>2.3857208826985792</c:v>
                  </c:pt>
                  <c:pt idx="139">
                    <c:v>2.4556236280723565</c:v>
                  </c:pt>
                  <c:pt idx="140">
                    <c:v>1.9945966347644974</c:v>
                  </c:pt>
                  <c:pt idx="141">
                    <c:v>2.8831679786439848</c:v>
                  </c:pt>
                  <c:pt idx="142">
                    <c:v>2.7485816956948859</c:v>
                  </c:pt>
                  <c:pt idx="143">
                    <c:v>1.7096041779339242</c:v>
                  </c:pt>
                  <c:pt idx="144">
                    <c:v>2.4553072265779465</c:v>
                  </c:pt>
                  <c:pt idx="145">
                    <c:v>2.078149080083195</c:v>
                  </c:pt>
                  <c:pt idx="146">
                    <c:v>1.9460175716819443</c:v>
                  </c:pt>
                  <c:pt idx="147">
                    <c:v>3.8614133378290991</c:v>
                  </c:pt>
                  <c:pt idx="148">
                    <c:v>1.5907736475699719</c:v>
                  </c:pt>
                  <c:pt idx="149">
                    <c:v>2.0430853613945255</c:v>
                  </c:pt>
                  <c:pt idx="150">
                    <c:v>1.9202967307601604</c:v>
                  </c:pt>
                  <c:pt idx="151">
                    <c:v>1.6565193844785751</c:v>
                  </c:pt>
                  <c:pt idx="152">
                    <c:v>1.3155421864681538</c:v>
                  </c:pt>
                  <c:pt idx="153">
                    <c:v>0.85784143519523637</c:v>
                  </c:pt>
                  <c:pt idx="154">
                    <c:v>0.951614266390435</c:v>
                  </c:pt>
                  <c:pt idx="155">
                    <c:v>2.3887149951529509</c:v>
                  </c:pt>
                  <c:pt idx="156">
                    <c:v>2.6090228694714135</c:v>
                  </c:pt>
                  <c:pt idx="157">
                    <c:v>2.2337514646853207</c:v>
                  </c:pt>
                  <c:pt idx="158">
                    <c:v>2.3094723751731348</c:v>
                  </c:pt>
                  <c:pt idx="159">
                    <c:v>1.6264172731409035</c:v>
                  </c:pt>
                  <c:pt idx="160">
                    <c:v>1.8876528985117287</c:v>
                  </c:pt>
                  <c:pt idx="161">
                    <c:v>1.3173126895166072</c:v>
                  </c:pt>
                  <c:pt idx="162">
                    <c:v>1.5510103798976056</c:v>
                  </c:pt>
                  <c:pt idx="163">
                    <c:v>1.2872450809963021</c:v>
                  </c:pt>
                  <c:pt idx="164">
                    <c:v>0.85947007771548356</c:v>
                  </c:pt>
                  <c:pt idx="165">
                    <c:v>1.987260377811719</c:v>
                  </c:pt>
                  <c:pt idx="166">
                    <c:v>1.9391386192017241</c:v>
                  </c:pt>
                  <c:pt idx="167">
                    <c:v>2.0134377746222261</c:v>
                  </c:pt>
                  <c:pt idx="168">
                    <c:v>2.1391627244534388</c:v>
                  </c:pt>
                  <c:pt idx="169">
                    <c:v>2.4350358286750988</c:v>
                  </c:pt>
                  <c:pt idx="170">
                    <c:v>2.0625383495145626</c:v>
                  </c:pt>
                  <c:pt idx="171">
                    <c:v>1.872777545318971</c:v>
                  </c:pt>
                  <c:pt idx="172">
                    <c:v>1.8254684172185378</c:v>
                  </c:pt>
                  <c:pt idx="173">
                    <c:v>1.4771195870730862</c:v>
                  </c:pt>
                  <c:pt idx="174">
                    <c:v>1.9044527627576648</c:v>
                  </c:pt>
                  <c:pt idx="175">
                    <c:v>2.1541461306863949</c:v>
                  </c:pt>
                  <c:pt idx="176">
                    <c:v>1.5896010869824613</c:v>
                  </c:pt>
                  <c:pt idx="177">
                    <c:v>4.4129468068813944</c:v>
                  </c:pt>
                  <c:pt idx="178">
                    <c:v>4.1216852023618484</c:v>
                  </c:pt>
                  <c:pt idx="179">
                    <c:v>3.6386590111516859</c:v>
                  </c:pt>
                  <c:pt idx="180">
                    <c:v>3.7423594187008473</c:v>
                  </c:pt>
                  <c:pt idx="181">
                    <c:v>0.77925294135961654</c:v>
                  </c:pt>
                  <c:pt idx="182">
                    <c:v>3.1105744869169758</c:v>
                  </c:pt>
                  <c:pt idx="183">
                    <c:v>4.097335248234649</c:v>
                  </c:pt>
                  <c:pt idx="184">
                    <c:v>3.5649758042932675</c:v>
                  </c:pt>
                  <c:pt idx="185">
                    <c:v>2.8322749499002287</c:v>
                  </c:pt>
                  <c:pt idx="186">
                    <c:v>2.4779848746316957</c:v>
                  </c:pt>
                  <c:pt idx="187">
                    <c:v>2.4075697275882644</c:v>
                  </c:pt>
                  <c:pt idx="188">
                    <c:v>2.6325013469406215</c:v>
                  </c:pt>
                  <c:pt idx="189">
                    <c:v>2.3915754212753737</c:v>
                  </c:pt>
                  <c:pt idx="190">
                    <c:v>1.6913288889967308</c:v>
                  </c:pt>
                  <c:pt idx="191">
                    <c:v>1.7331636261968622</c:v>
                  </c:pt>
                  <c:pt idx="192">
                    <c:v>1.6446580372366546</c:v>
                  </c:pt>
                  <c:pt idx="193">
                    <c:v>1.2392745786803974</c:v>
                  </c:pt>
                  <c:pt idx="194">
                    <c:v>0.92780360378195126</c:v>
                  </c:pt>
                  <c:pt idx="195">
                    <c:v>0.87665402013923288</c:v>
                  </c:pt>
                  <c:pt idx="196">
                    <c:v>0.92679821760572867</c:v>
                  </c:pt>
                  <c:pt idx="197">
                    <c:v>1.2445294767898649</c:v>
                  </c:pt>
                  <c:pt idx="198">
                    <c:v>1.1458546386192026</c:v>
                  </c:pt>
                  <c:pt idx="199">
                    <c:v>1.3534994239148301</c:v>
                  </c:pt>
                  <c:pt idx="200">
                    <c:v>0.68547570378082068</c:v>
                  </c:pt>
                  <c:pt idx="201">
                    <c:v>1.2347525805446686</c:v>
                  </c:pt>
                  <c:pt idx="202">
                    <c:v>1.1708053531170584</c:v>
                  </c:pt>
                  <c:pt idx="203">
                    <c:v>1.0349915694430902</c:v>
                  </c:pt>
                  <c:pt idx="204">
                    <c:v>1.068236730588896</c:v>
                  </c:pt>
                  <c:pt idx="205">
                    <c:v>1.4871838255753675</c:v>
                  </c:pt>
                  <c:pt idx="206">
                    <c:v>1.1195159399352461</c:v>
                  </c:pt>
                  <c:pt idx="207">
                    <c:v>0.93680352608933626</c:v>
                  </c:pt>
                  <c:pt idx="208">
                    <c:v>2.0392029742423334</c:v>
                  </c:pt>
                  <c:pt idx="209">
                    <c:v>1.2894160196189801</c:v>
                  </c:pt>
                  <c:pt idx="210">
                    <c:v>1.2486428109286494</c:v>
                  </c:pt>
                  <c:pt idx="211">
                    <c:v>1.2857957522413594</c:v>
                  </c:pt>
                  <c:pt idx="212">
                    <c:v>1.0616709847344701</c:v>
                  </c:pt>
                  <c:pt idx="213">
                    <c:v>1.0695450430578859</c:v>
                  </c:pt>
                  <c:pt idx="214">
                    <c:v>0.97818503639267118</c:v>
                  </c:pt>
                  <c:pt idx="215">
                    <c:v>3.1682843668974625</c:v>
                  </c:pt>
                </c:numCache>
              </c:numRef>
            </c:plus>
            <c:minus>
              <c:numRef>
                <c:f>'[2]Mean_penetration_-10C_PVar'!$S$2:$S$217</c:f>
                <c:numCache>
                  <c:formatCode>General</c:formatCode>
                  <c:ptCount val="216"/>
                  <c:pt idx="0">
                    <c:v>0.62901873316036139</c:v>
                  </c:pt>
                  <c:pt idx="1">
                    <c:v>1.0908344716893621</c:v>
                  </c:pt>
                  <c:pt idx="2">
                    <c:v>0.94867061665096919</c:v>
                  </c:pt>
                  <c:pt idx="3">
                    <c:v>0.81721132836645349</c:v>
                  </c:pt>
                  <c:pt idx="4">
                    <c:v>0.77002594027288673</c:v>
                  </c:pt>
                  <c:pt idx="5">
                    <c:v>0.81435427034331853</c:v>
                  </c:pt>
                  <c:pt idx="6">
                    <c:v>0.87060683156581375</c:v>
                  </c:pt>
                  <c:pt idx="7">
                    <c:v>0.81778154217815202</c:v>
                  </c:pt>
                  <c:pt idx="8">
                    <c:v>0.84690378296566771</c:v>
                  </c:pt>
                  <c:pt idx="9">
                    <c:v>0.83452067143923936</c:v>
                  </c:pt>
                  <c:pt idx="10">
                    <c:v>0.90439699989406042</c:v>
                  </c:pt>
                  <c:pt idx="11">
                    <c:v>0.91447748937924489</c:v>
                  </c:pt>
                  <c:pt idx="12">
                    <c:v>1.0337898371719971</c:v>
                  </c:pt>
                  <c:pt idx="13">
                    <c:v>1.026549900964923</c:v>
                  </c:pt>
                  <c:pt idx="14">
                    <c:v>1.0251867208565746</c:v>
                  </c:pt>
                  <c:pt idx="15">
                    <c:v>1.1574578427141315</c:v>
                  </c:pt>
                  <c:pt idx="16">
                    <c:v>1.0543277579640529</c:v>
                  </c:pt>
                  <c:pt idx="17">
                    <c:v>0.91004900093474139</c:v>
                  </c:pt>
                  <c:pt idx="18">
                    <c:v>0.89350754197393467</c:v>
                  </c:pt>
                  <c:pt idx="19">
                    <c:v>1.0031239344236706</c:v>
                  </c:pt>
                  <c:pt idx="20">
                    <c:v>1.0059082467673202</c:v>
                  </c:pt>
                  <c:pt idx="21">
                    <c:v>1.0450018255297133</c:v>
                  </c:pt>
                  <c:pt idx="22">
                    <c:v>1.0346912672259938</c:v>
                  </c:pt>
                  <c:pt idx="23">
                    <c:v>0.95925787726478806</c:v>
                  </c:pt>
                  <c:pt idx="24">
                    <c:v>0.92074284681196283</c:v>
                  </c:pt>
                  <c:pt idx="25">
                    <c:v>1.0418746310102482</c:v>
                  </c:pt>
                  <c:pt idx="26">
                    <c:v>1.0718669888964922</c:v>
                  </c:pt>
                  <c:pt idx="27">
                    <c:v>1.4013297697475422</c:v>
                  </c:pt>
                  <c:pt idx="28">
                    <c:v>1.45357917096758</c:v>
                  </c:pt>
                  <c:pt idx="29">
                    <c:v>1.5939937416715335</c:v>
                  </c:pt>
                  <c:pt idx="30">
                    <c:v>1.7164977711321745</c:v>
                  </c:pt>
                  <c:pt idx="31">
                    <c:v>2.0790461228933541</c:v>
                  </c:pt>
                  <c:pt idx="32">
                    <c:v>2.0476434514536126</c:v>
                  </c:pt>
                  <c:pt idx="33">
                    <c:v>2.1893473952546931</c:v>
                  </c:pt>
                  <c:pt idx="34">
                    <c:v>2.2274821526735997</c:v>
                  </c:pt>
                  <c:pt idx="35">
                    <c:v>2.2561767487942133</c:v>
                  </c:pt>
                  <c:pt idx="36">
                    <c:v>2.3873485835652213</c:v>
                  </c:pt>
                  <c:pt idx="37">
                    <c:v>2.5488322672012123</c:v>
                  </c:pt>
                  <c:pt idx="38">
                    <c:v>3.0081840122174039</c:v>
                  </c:pt>
                  <c:pt idx="39">
                    <c:v>3.0851443558312455</c:v>
                  </c:pt>
                  <c:pt idx="40">
                    <c:v>3.3196451277061723</c:v>
                  </c:pt>
                  <c:pt idx="41">
                    <c:v>3.5661524287175026</c:v>
                  </c:pt>
                  <c:pt idx="42">
                    <c:v>3.4007994135554362</c:v>
                  </c:pt>
                  <c:pt idx="43">
                    <c:v>4.0009779790513109</c:v>
                  </c:pt>
                  <c:pt idx="44">
                    <c:v>2.5010160710142366</c:v>
                  </c:pt>
                  <c:pt idx="45">
                    <c:v>2.5363042140111101</c:v>
                  </c:pt>
                  <c:pt idx="46">
                    <c:v>2.5039964288593746</c:v>
                  </c:pt>
                  <c:pt idx="47">
                    <c:v>2.0772516498930469</c:v>
                  </c:pt>
                  <c:pt idx="48">
                    <c:v>1.6514463817667984</c:v>
                  </c:pt>
                  <c:pt idx="49">
                    <c:v>1.762588842354786</c:v>
                  </c:pt>
                  <c:pt idx="50">
                    <c:v>2.1456901051166359</c:v>
                  </c:pt>
                  <c:pt idx="51">
                    <c:v>2.3340337336703887</c:v>
                  </c:pt>
                  <c:pt idx="52">
                    <c:v>2.7394082171157068</c:v>
                  </c:pt>
                  <c:pt idx="53">
                    <c:v>2.5864127857529606</c:v>
                  </c:pt>
                  <c:pt idx="54">
                    <c:v>2.3422078443427394</c:v>
                  </c:pt>
                  <c:pt idx="55">
                    <c:v>3.0514170628717525</c:v>
                  </c:pt>
                  <c:pt idx="56">
                    <c:v>3.4256553293200684</c:v>
                  </c:pt>
                  <c:pt idx="57">
                    <c:v>3.6206792217871944</c:v>
                  </c:pt>
                  <c:pt idx="58">
                    <c:v>3.5078122806204721</c:v>
                  </c:pt>
                  <c:pt idx="59">
                    <c:v>3.4931639654076312</c:v>
                  </c:pt>
                  <c:pt idx="60">
                    <c:v>2.7049316471861822</c:v>
                  </c:pt>
                  <c:pt idx="61">
                    <c:v>2.9827665206897431</c:v>
                  </c:pt>
                  <c:pt idx="62">
                    <c:v>2.7424127942619103</c:v>
                  </c:pt>
                  <c:pt idx="63">
                    <c:v>3.6360959130775279</c:v>
                  </c:pt>
                  <c:pt idx="64">
                    <c:v>3.8752712098636399</c:v>
                  </c:pt>
                  <c:pt idx="65">
                    <c:v>3.4236135883809644</c:v>
                  </c:pt>
                  <c:pt idx="66">
                    <c:v>2.7459799962826557</c:v>
                  </c:pt>
                  <c:pt idx="67">
                    <c:v>2.9282473654564267</c:v>
                  </c:pt>
                  <c:pt idx="68">
                    <c:v>2.5779280845314858</c:v>
                  </c:pt>
                  <c:pt idx="69">
                    <c:v>2.3616313316748556</c:v>
                  </c:pt>
                  <c:pt idx="70">
                    <c:v>2.3115571314653356</c:v>
                  </c:pt>
                  <c:pt idx="71">
                    <c:v>2.0662264969406281</c:v>
                  </c:pt>
                  <c:pt idx="72">
                    <c:v>1.9596237480070582</c:v>
                  </c:pt>
                  <c:pt idx="73">
                    <c:v>1.8663779938656802</c:v>
                  </c:pt>
                  <c:pt idx="74">
                    <c:v>1.2943473427612728</c:v>
                  </c:pt>
                  <c:pt idx="75">
                    <c:v>2.2988174687149554</c:v>
                  </c:pt>
                  <c:pt idx="76">
                    <c:v>1.6401168650977638</c:v>
                  </c:pt>
                  <c:pt idx="77">
                    <c:v>2.8106317224299984</c:v>
                  </c:pt>
                  <c:pt idx="78">
                    <c:v>2.6045523503098402</c:v>
                  </c:pt>
                  <c:pt idx="79">
                    <c:v>0.88494532832431083</c:v>
                  </c:pt>
                  <c:pt idx="80">
                    <c:v>2.817754316180312</c:v>
                  </c:pt>
                  <c:pt idx="81">
                    <c:v>2.5948697438593329</c:v>
                  </c:pt>
                  <c:pt idx="82">
                    <c:v>2.0929011212095738</c:v>
                  </c:pt>
                  <c:pt idx="83">
                    <c:v>3.613290248160379</c:v>
                  </c:pt>
                  <c:pt idx="84">
                    <c:v>1.3472859277952625</c:v>
                  </c:pt>
                  <c:pt idx="85">
                    <c:v>1.2836186908038729</c:v>
                  </c:pt>
                  <c:pt idx="86">
                    <c:v>0.89246352112042737</c:v>
                  </c:pt>
                  <c:pt idx="87">
                    <c:v>1.0048263754045286</c:v>
                  </c:pt>
                  <c:pt idx="88">
                    <c:v>0.92629511530631337</c:v>
                  </c:pt>
                  <c:pt idx="89">
                    <c:v>0.58758838177173411</c:v>
                  </c:pt>
                  <c:pt idx="90">
                    <c:v>0.47597038834951472</c:v>
                  </c:pt>
                  <c:pt idx="91">
                    <c:v>0.24679946062567387</c:v>
                  </c:pt>
                  <c:pt idx="92">
                    <c:v>2.1597650881029407</c:v>
                  </c:pt>
                  <c:pt idx="93">
                    <c:v>1.5670566011748732</c:v>
                  </c:pt>
                  <c:pt idx="94">
                    <c:v>1.3253093049080713</c:v>
                  </c:pt>
                  <c:pt idx="95">
                    <c:v>1.96492913365734</c:v>
                  </c:pt>
                  <c:pt idx="96">
                    <c:v>0.77865451331177093</c:v>
                  </c:pt>
                  <c:pt idx="97">
                    <c:v>0.73745444027025397</c:v>
                  </c:pt>
                  <c:pt idx="98">
                    <c:v>0.58679452185267489</c:v>
                  </c:pt>
                  <c:pt idx="99">
                    <c:v>1.2748732685947748</c:v>
                  </c:pt>
                  <c:pt idx="100">
                    <c:v>0.85892754000058003</c:v>
                  </c:pt>
                  <c:pt idx="101">
                    <c:v>0.8754124255574498</c:v>
                  </c:pt>
                  <c:pt idx="102">
                    <c:v>0.51666941363005092</c:v>
                  </c:pt>
                  <c:pt idx="103">
                    <c:v>1.0274576829265123</c:v>
                  </c:pt>
                  <c:pt idx="104">
                    <c:v>0.74249405089119602</c:v>
                  </c:pt>
                  <c:pt idx="105">
                    <c:v>2.5402220448291248</c:v>
                  </c:pt>
                  <c:pt idx="106">
                    <c:v>2.5041825834505973</c:v>
                  </c:pt>
                  <c:pt idx="107">
                    <c:v>2.3733793444337641</c:v>
                  </c:pt>
                  <c:pt idx="108">
                    <c:v>3.2466665794721461</c:v>
                  </c:pt>
                  <c:pt idx="109">
                    <c:v>2.9707608667351924</c:v>
                  </c:pt>
                  <c:pt idx="110">
                    <c:v>2.881227177241716</c:v>
                  </c:pt>
                  <c:pt idx="111">
                    <c:v>2.680232773886877</c:v>
                  </c:pt>
                  <c:pt idx="112">
                    <c:v>2.6524352461547562</c:v>
                  </c:pt>
                  <c:pt idx="113">
                    <c:v>2.8917242703046764</c:v>
                  </c:pt>
                  <c:pt idx="114">
                    <c:v>2.8307933043903106</c:v>
                  </c:pt>
                  <c:pt idx="115">
                    <c:v>2.4362479400103276</c:v>
                  </c:pt>
                  <c:pt idx="116">
                    <c:v>2.2042011485536923</c:v>
                  </c:pt>
                  <c:pt idx="117">
                    <c:v>1.68571549653148</c:v>
                  </c:pt>
                  <c:pt idx="118">
                    <c:v>1.7572031048473127</c:v>
                  </c:pt>
                  <c:pt idx="119">
                    <c:v>1.6716460238522912</c:v>
                  </c:pt>
                  <c:pt idx="120">
                    <c:v>1.4590207092624192</c:v>
                  </c:pt>
                  <c:pt idx="121">
                    <c:v>2.7013102395127202</c:v>
                  </c:pt>
                  <c:pt idx="122">
                    <c:v>4.5748675196239246</c:v>
                  </c:pt>
                  <c:pt idx="123">
                    <c:v>1.3431276279763495</c:v>
                  </c:pt>
                  <c:pt idx="124">
                    <c:v>1.1913288973922478</c:v>
                  </c:pt>
                  <c:pt idx="125">
                    <c:v>1.0609389492170131</c:v>
                  </c:pt>
                  <c:pt idx="126">
                    <c:v>3.155802825870146</c:v>
                  </c:pt>
                  <c:pt idx="127">
                    <c:v>3.9699440439036118</c:v>
                  </c:pt>
                  <c:pt idx="128">
                    <c:v>2.6755327961479725</c:v>
                  </c:pt>
                  <c:pt idx="129">
                    <c:v>2.8207305269478349</c:v>
                  </c:pt>
                  <c:pt idx="130">
                    <c:v>2.6700681296682132</c:v>
                  </c:pt>
                  <c:pt idx="131">
                    <c:v>2.5141526612345819</c:v>
                  </c:pt>
                  <c:pt idx="132">
                    <c:v>2.9043777020430883</c:v>
                  </c:pt>
                  <c:pt idx="133">
                    <c:v>1.8641287928506325</c:v>
                  </c:pt>
                  <c:pt idx="134">
                    <c:v>4.7918490219081944</c:v>
                  </c:pt>
                  <c:pt idx="135">
                    <c:v>1.7832722752988523</c:v>
                  </c:pt>
                  <c:pt idx="136">
                    <c:v>1.3168407881260333</c:v>
                  </c:pt>
                  <c:pt idx="137">
                    <c:v>3.2034493157742121</c:v>
                  </c:pt>
                  <c:pt idx="138">
                    <c:v>2.3857208826985792</c:v>
                  </c:pt>
                  <c:pt idx="139">
                    <c:v>2.4556236280723565</c:v>
                  </c:pt>
                  <c:pt idx="140">
                    <c:v>1.9945966347644974</c:v>
                  </c:pt>
                  <c:pt idx="141">
                    <c:v>2.8831679786439848</c:v>
                  </c:pt>
                  <c:pt idx="142">
                    <c:v>2.7485816956948859</c:v>
                  </c:pt>
                  <c:pt idx="143">
                    <c:v>1.7096041779339242</c:v>
                  </c:pt>
                  <c:pt idx="144">
                    <c:v>2.4553072265779465</c:v>
                  </c:pt>
                  <c:pt idx="145">
                    <c:v>2.078149080083195</c:v>
                  </c:pt>
                  <c:pt idx="146">
                    <c:v>1.9460175716819443</c:v>
                  </c:pt>
                  <c:pt idx="147">
                    <c:v>3.8614133378290991</c:v>
                  </c:pt>
                  <c:pt idx="148">
                    <c:v>1.5907736475699719</c:v>
                  </c:pt>
                  <c:pt idx="149">
                    <c:v>2.0430853613945255</c:v>
                  </c:pt>
                  <c:pt idx="150">
                    <c:v>1.9202967307601604</c:v>
                  </c:pt>
                  <c:pt idx="151">
                    <c:v>1.6565193844785751</c:v>
                  </c:pt>
                  <c:pt idx="152">
                    <c:v>1.3155421864681538</c:v>
                  </c:pt>
                  <c:pt idx="153">
                    <c:v>0.85784143519523637</c:v>
                  </c:pt>
                  <c:pt idx="154">
                    <c:v>0.951614266390435</c:v>
                  </c:pt>
                  <c:pt idx="155">
                    <c:v>2.3887149951529509</c:v>
                  </c:pt>
                  <c:pt idx="156">
                    <c:v>2.6090228694714135</c:v>
                  </c:pt>
                  <c:pt idx="157">
                    <c:v>2.2337514646853207</c:v>
                  </c:pt>
                  <c:pt idx="158">
                    <c:v>2.3094723751731348</c:v>
                  </c:pt>
                  <c:pt idx="159">
                    <c:v>1.6264172731409035</c:v>
                  </c:pt>
                  <c:pt idx="160">
                    <c:v>1.8876528985117287</c:v>
                  </c:pt>
                  <c:pt idx="161">
                    <c:v>1.3173126895166072</c:v>
                  </c:pt>
                  <c:pt idx="162">
                    <c:v>1.5510103798976056</c:v>
                  </c:pt>
                  <c:pt idx="163">
                    <c:v>1.2872450809963021</c:v>
                  </c:pt>
                  <c:pt idx="164">
                    <c:v>0.85947007771548356</c:v>
                  </c:pt>
                  <c:pt idx="165">
                    <c:v>1.987260377811719</c:v>
                  </c:pt>
                  <c:pt idx="166">
                    <c:v>1.9391386192017241</c:v>
                  </c:pt>
                  <c:pt idx="167">
                    <c:v>2.0134377746222261</c:v>
                  </c:pt>
                  <c:pt idx="168">
                    <c:v>2.1391627244534388</c:v>
                  </c:pt>
                  <c:pt idx="169">
                    <c:v>2.4350358286750988</c:v>
                  </c:pt>
                  <c:pt idx="170">
                    <c:v>2.0625383495145626</c:v>
                  </c:pt>
                  <c:pt idx="171">
                    <c:v>1.872777545318971</c:v>
                  </c:pt>
                  <c:pt idx="172">
                    <c:v>1.8254684172185378</c:v>
                  </c:pt>
                  <c:pt idx="173">
                    <c:v>1.4771195870730862</c:v>
                  </c:pt>
                  <c:pt idx="174">
                    <c:v>1.9044527627576648</c:v>
                  </c:pt>
                  <c:pt idx="175">
                    <c:v>2.1541461306863949</c:v>
                  </c:pt>
                  <c:pt idx="176">
                    <c:v>1.5896010869824613</c:v>
                  </c:pt>
                  <c:pt idx="177">
                    <c:v>4.4129468068813944</c:v>
                  </c:pt>
                  <c:pt idx="178">
                    <c:v>4.1216852023618484</c:v>
                  </c:pt>
                  <c:pt idx="179">
                    <c:v>3.6386590111516859</c:v>
                  </c:pt>
                  <c:pt idx="180">
                    <c:v>3.7423594187008473</c:v>
                  </c:pt>
                  <c:pt idx="181">
                    <c:v>0.77925294135961654</c:v>
                  </c:pt>
                  <c:pt idx="182">
                    <c:v>3.1105744869169758</c:v>
                  </c:pt>
                  <c:pt idx="183">
                    <c:v>4.097335248234649</c:v>
                  </c:pt>
                  <c:pt idx="184">
                    <c:v>3.5649758042932675</c:v>
                  </c:pt>
                  <c:pt idx="185">
                    <c:v>2.8322749499002287</c:v>
                  </c:pt>
                  <c:pt idx="186">
                    <c:v>2.4779848746316957</c:v>
                  </c:pt>
                  <c:pt idx="187">
                    <c:v>2.4075697275882644</c:v>
                  </c:pt>
                  <c:pt idx="188">
                    <c:v>2.6325013469406215</c:v>
                  </c:pt>
                  <c:pt idx="189">
                    <c:v>2.3915754212753737</c:v>
                  </c:pt>
                  <c:pt idx="190">
                    <c:v>1.6913288889967308</c:v>
                  </c:pt>
                  <c:pt idx="191">
                    <c:v>1.7331636261968622</c:v>
                  </c:pt>
                  <c:pt idx="192">
                    <c:v>1.6446580372366546</c:v>
                  </c:pt>
                  <c:pt idx="193">
                    <c:v>1.2392745786803974</c:v>
                  </c:pt>
                  <c:pt idx="194">
                    <c:v>0.92780360378195126</c:v>
                  </c:pt>
                  <c:pt idx="195">
                    <c:v>0.87665402013923288</c:v>
                  </c:pt>
                  <c:pt idx="196">
                    <c:v>0.92679821760572867</c:v>
                  </c:pt>
                  <c:pt idx="197">
                    <c:v>1.2445294767898649</c:v>
                  </c:pt>
                  <c:pt idx="198">
                    <c:v>1.1458546386192026</c:v>
                  </c:pt>
                  <c:pt idx="199">
                    <c:v>1.3534994239148301</c:v>
                  </c:pt>
                  <c:pt idx="200">
                    <c:v>0.68547570378082068</c:v>
                  </c:pt>
                  <c:pt idx="201">
                    <c:v>1.2347525805446686</c:v>
                  </c:pt>
                  <c:pt idx="202">
                    <c:v>1.1708053531170584</c:v>
                  </c:pt>
                  <c:pt idx="203">
                    <c:v>1.0349915694430902</c:v>
                  </c:pt>
                  <c:pt idx="204">
                    <c:v>1.068236730588896</c:v>
                  </c:pt>
                  <c:pt idx="205">
                    <c:v>1.4871838255753675</c:v>
                  </c:pt>
                  <c:pt idx="206">
                    <c:v>1.1195159399352461</c:v>
                  </c:pt>
                  <c:pt idx="207">
                    <c:v>0.93680352608933626</c:v>
                  </c:pt>
                  <c:pt idx="208">
                    <c:v>2.0392029742423334</c:v>
                  </c:pt>
                  <c:pt idx="209">
                    <c:v>1.2894160196189801</c:v>
                  </c:pt>
                  <c:pt idx="210">
                    <c:v>1.2486428109286494</c:v>
                  </c:pt>
                  <c:pt idx="211">
                    <c:v>1.2857957522413594</c:v>
                  </c:pt>
                  <c:pt idx="212">
                    <c:v>1.0616709847344701</c:v>
                  </c:pt>
                  <c:pt idx="213">
                    <c:v>1.0695450430578859</c:v>
                  </c:pt>
                  <c:pt idx="214">
                    <c:v>0.97818503639267118</c:v>
                  </c:pt>
                  <c:pt idx="215">
                    <c:v>3.1682843668974625</c:v>
                  </c:pt>
                </c:numCache>
              </c:numRef>
            </c:minus>
            <c:spPr>
              <a:ln>
                <a:solidFill>
                  <a:schemeClr val="accent2">
                    <a:alpha val="30000"/>
                  </a:schemeClr>
                </a:solidFill>
              </a:ln>
            </c:spPr>
          </c:errBars>
          <c:xVal>
            <c:numRef>
              <c:f>'[2]Mean_penetration_-10C_PVar'!$P$2:$P$217</c:f>
              <c:numCache>
                <c:formatCode>General</c:formatCode>
                <c:ptCount val="216"/>
                <c:pt idx="0">
                  <c:v>0</c:v>
                </c:pt>
                <c:pt idx="1">
                  <c:v>2.2222222222222223E-2</c:v>
                </c:pt>
                <c:pt idx="2">
                  <c:v>4.4444444444444446E-2</c:v>
                </c:pt>
                <c:pt idx="3">
                  <c:v>6.6666666666666666E-2</c:v>
                </c:pt>
                <c:pt idx="4">
                  <c:v>8.8888888888888892E-2</c:v>
                </c:pt>
                <c:pt idx="5">
                  <c:v>0.11111111111111112</c:v>
                </c:pt>
                <c:pt idx="6">
                  <c:v>0.13333333333333333</c:v>
                </c:pt>
                <c:pt idx="7">
                  <c:v>0.15555555555555556</c:v>
                </c:pt>
                <c:pt idx="8">
                  <c:v>0.17777777777777778</c:v>
                </c:pt>
                <c:pt idx="9">
                  <c:v>0.2</c:v>
                </c:pt>
                <c:pt idx="10">
                  <c:v>0.22222222222222224</c:v>
                </c:pt>
                <c:pt idx="11">
                  <c:v>0.24444444444444449</c:v>
                </c:pt>
                <c:pt idx="12">
                  <c:v>0.26666666666666666</c:v>
                </c:pt>
                <c:pt idx="13">
                  <c:v>0.28888888888888886</c:v>
                </c:pt>
                <c:pt idx="14">
                  <c:v>0.31111111111111106</c:v>
                </c:pt>
                <c:pt idx="15">
                  <c:v>0.33333333333333326</c:v>
                </c:pt>
                <c:pt idx="16">
                  <c:v>0.35555555555555546</c:v>
                </c:pt>
                <c:pt idx="17">
                  <c:v>0.37777777777777766</c:v>
                </c:pt>
                <c:pt idx="18">
                  <c:v>0.39999999999999986</c:v>
                </c:pt>
                <c:pt idx="19">
                  <c:v>0.42222222222222205</c:v>
                </c:pt>
                <c:pt idx="20">
                  <c:v>0.44444444444444425</c:v>
                </c:pt>
                <c:pt idx="21">
                  <c:v>0.46666666666666645</c:v>
                </c:pt>
                <c:pt idx="22">
                  <c:v>0.48888888888888865</c:v>
                </c:pt>
                <c:pt idx="23">
                  <c:v>0.51111111111111085</c:v>
                </c:pt>
                <c:pt idx="24">
                  <c:v>0.53333333333333299</c:v>
                </c:pt>
                <c:pt idx="25">
                  <c:v>0.55555555555555525</c:v>
                </c:pt>
                <c:pt idx="26">
                  <c:v>0.57777777777777739</c:v>
                </c:pt>
                <c:pt idx="27">
                  <c:v>0.59999999999999964</c:v>
                </c:pt>
                <c:pt idx="28">
                  <c:v>0.62222222222222179</c:v>
                </c:pt>
                <c:pt idx="29">
                  <c:v>0.64444444444444404</c:v>
                </c:pt>
                <c:pt idx="30">
                  <c:v>0.66666666666666619</c:v>
                </c:pt>
                <c:pt idx="31">
                  <c:v>0.68888888888888844</c:v>
                </c:pt>
                <c:pt idx="32">
                  <c:v>0.71111111111111058</c:v>
                </c:pt>
                <c:pt idx="33">
                  <c:v>0.73333333333333284</c:v>
                </c:pt>
                <c:pt idx="34">
                  <c:v>0.75555555555555498</c:v>
                </c:pt>
                <c:pt idx="35">
                  <c:v>0.77777777777777724</c:v>
                </c:pt>
                <c:pt idx="36">
                  <c:v>0.79999999999999938</c:v>
                </c:pt>
                <c:pt idx="37">
                  <c:v>0.82222222222222163</c:v>
                </c:pt>
                <c:pt idx="38">
                  <c:v>0.84444444444444378</c:v>
                </c:pt>
                <c:pt idx="39">
                  <c:v>0.86666666666666603</c:v>
                </c:pt>
                <c:pt idx="40">
                  <c:v>0.88888888888888817</c:v>
                </c:pt>
                <c:pt idx="41">
                  <c:v>0.91111111111111032</c:v>
                </c:pt>
                <c:pt idx="42">
                  <c:v>0.93333333333333257</c:v>
                </c:pt>
                <c:pt idx="43">
                  <c:v>0.95555555555555471</c:v>
                </c:pt>
                <c:pt idx="44">
                  <c:v>0.97777777777777708</c:v>
                </c:pt>
                <c:pt idx="45">
                  <c:v>0.99999999999999933</c:v>
                </c:pt>
                <c:pt idx="46">
                  <c:v>1.0222222222222217</c:v>
                </c:pt>
                <c:pt idx="47">
                  <c:v>1.0444444444444441</c:v>
                </c:pt>
                <c:pt idx="48">
                  <c:v>1.0666666666666662</c:v>
                </c:pt>
                <c:pt idx="49">
                  <c:v>1.0888888888888886</c:v>
                </c:pt>
                <c:pt idx="50">
                  <c:v>1.1111111111111109</c:v>
                </c:pt>
                <c:pt idx="51">
                  <c:v>1.1333333333333333</c:v>
                </c:pt>
                <c:pt idx="52">
                  <c:v>1.1555555555555554</c:v>
                </c:pt>
                <c:pt idx="53">
                  <c:v>1.1777777777777778</c:v>
                </c:pt>
                <c:pt idx="54">
                  <c:v>1.2000000000000002</c:v>
                </c:pt>
                <c:pt idx="55">
                  <c:v>1.2222222222222223</c:v>
                </c:pt>
                <c:pt idx="56">
                  <c:v>1.2444444444444447</c:v>
                </c:pt>
                <c:pt idx="57">
                  <c:v>1.2666666666666671</c:v>
                </c:pt>
                <c:pt idx="58">
                  <c:v>1.2888888888888894</c:v>
                </c:pt>
                <c:pt idx="59">
                  <c:v>1.3111111111111116</c:v>
                </c:pt>
                <c:pt idx="60">
                  <c:v>1.3333333333333339</c:v>
                </c:pt>
                <c:pt idx="61">
                  <c:v>1.3555555555555563</c:v>
                </c:pt>
                <c:pt idx="62">
                  <c:v>1.3777777777777787</c:v>
                </c:pt>
                <c:pt idx="63">
                  <c:v>1.4000000000000008</c:v>
                </c:pt>
                <c:pt idx="64">
                  <c:v>1.4222222222222232</c:v>
                </c:pt>
                <c:pt idx="65">
                  <c:v>1.4444444444444455</c:v>
                </c:pt>
                <c:pt idx="66">
                  <c:v>1.4666666666666677</c:v>
                </c:pt>
                <c:pt idx="67">
                  <c:v>1.48888888888889</c:v>
                </c:pt>
                <c:pt idx="68">
                  <c:v>1.5111111111111124</c:v>
                </c:pt>
                <c:pt idx="69">
                  <c:v>1.5333333333333348</c:v>
                </c:pt>
                <c:pt idx="70">
                  <c:v>1.5555555555555569</c:v>
                </c:pt>
                <c:pt idx="71">
                  <c:v>1.5777777777777793</c:v>
                </c:pt>
                <c:pt idx="72">
                  <c:v>1.6000000000000016</c:v>
                </c:pt>
                <c:pt idx="73">
                  <c:v>1.622222222222224</c:v>
                </c:pt>
                <c:pt idx="74">
                  <c:v>1.6444444444444462</c:v>
                </c:pt>
                <c:pt idx="75">
                  <c:v>1.6666666666666685</c:v>
                </c:pt>
                <c:pt idx="76">
                  <c:v>1.6888888888888909</c:v>
                </c:pt>
                <c:pt idx="77">
                  <c:v>1.711111111111113</c:v>
                </c:pt>
                <c:pt idx="78">
                  <c:v>1.7333333333333354</c:v>
                </c:pt>
                <c:pt idx="79">
                  <c:v>1.7555555555555578</c:v>
                </c:pt>
                <c:pt idx="80">
                  <c:v>1.7777777777777801</c:v>
                </c:pt>
                <c:pt idx="81">
                  <c:v>1.8000000000000023</c:v>
                </c:pt>
                <c:pt idx="82">
                  <c:v>1.8222222222222246</c:v>
                </c:pt>
                <c:pt idx="83">
                  <c:v>1.844444444444447</c:v>
                </c:pt>
                <c:pt idx="84">
                  <c:v>1.8666666666666694</c:v>
                </c:pt>
                <c:pt idx="85">
                  <c:v>1.8888888888888915</c:v>
                </c:pt>
                <c:pt idx="86">
                  <c:v>1.9111111111111139</c:v>
                </c:pt>
                <c:pt idx="87">
                  <c:v>1.9333333333333362</c:v>
                </c:pt>
                <c:pt idx="88">
                  <c:v>1.9555555555555584</c:v>
                </c:pt>
                <c:pt idx="89">
                  <c:v>1.9777777777777805</c:v>
                </c:pt>
                <c:pt idx="90">
                  <c:v>2.0000000000000027</c:v>
                </c:pt>
                <c:pt idx="91">
                  <c:v>2.0222222222222248</c:v>
                </c:pt>
                <c:pt idx="92">
                  <c:v>2.044444444444447</c:v>
                </c:pt>
                <c:pt idx="93">
                  <c:v>2.0666666666666691</c:v>
                </c:pt>
                <c:pt idx="94">
                  <c:v>2.0888888888888908</c:v>
                </c:pt>
                <c:pt idx="95">
                  <c:v>2.1111111111111129</c:v>
                </c:pt>
                <c:pt idx="96">
                  <c:v>2.1333333333333351</c:v>
                </c:pt>
                <c:pt idx="97">
                  <c:v>2.1555555555555572</c:v>
                </c:pt>
                <c:pt idx="98">
                  <c:v>2.1777777777777794</c:v>
                </c:pt>
                <c:pt idx="99">
                  <c:v>2.2000000000000015</c:v>
                </c:pt>
                <c:pt idx="100">
                  <c:v>2.2222222222222237</c:v>
                </c:pt>
                <c:pt idx="101">
                  <c:v>2.2444444444444458</c:v>
                </c:pt>
                <c:pt idx="102">
                  <c:v>2.2666666666666675</c:v>
                </c:pt>
                <c:pt idx="103">
                  <c:v>2.2888888888888896</c:v>
                </c:pt>
                <c:pt idx="104">
                  <c:v>2.3111111111111118</c:v>
                </c:pt>
                <c:pt idx="105">
                  <c:v>2.3333333333333339</c:v>
                </c:pt>
                <c:pt idx="106">
                  <c:v>2.3555555555555561</c:v>
                </c:pt>
                <c:pt idx="107">
                  <c:v>2.3777777777777782</c:v>
                </c:pt>
                <c:pt idx="108">
                  <c:v>2.4000000000000004</c:v>
                </c:pt>
                <c:pt idx="109">
                  <c:v>2.4222222222222225</c:v>
                </c:pt>
                <c:pt idx="110">
                  <c:v>2.4444444444444442</c:v>
                </c:pt>
                <c:pt idx="111">
                  <c:v>2.4666666666666663</c:v>
                </c:pt>
                <c:pt idx="112">
                  <c:v>2.4888888888888885</c:v>
                </c:pt>
                <c:pt idx="113">
                  <c:v>2.5111111111111106</c:v>
                </c:pt>
                <c:pt idx="114">
                  <c:v>2.5333333333333328</c:v>
                </c:pt>
                <c:pt idx="115">
                  <c:v>2.5555555555555549</c:v>
                </c:pt>
                <c:pt idx="116">
                  <c:v>2.5777777777777771</c:v>
                </c:pt>
                <c:pt idx="117">
                  <c:v>2.5999999999999992</c:v>
                </c:pt>
                <c:pt idx="118">
                  <c:v>2.6222222222222209</c:v>
                </c:pt>
                <c:pt idx="119">
                  <c:v>2.644444444444443</c:v>
                </c:pt>
                <c:pt idx="120">
                  <c:v>2.6666666666666652</c:v>
                </c:pt>
                <c:pt idx="121">
                  <c:v>2.6888888888888873</c:v>
                </c:pt>
                <c:pt idx="122">
                  <c:v>2.7111111111111095</c:v>
                </c:pt>
                <c:pt idx="123">
                  <c:v>2.7333333333333316</c:v>
                </c:pt>
                <c:pt idx="124">
                  <c:v>2.7555555555555538</c:v>
                </c:pt>
                <c:pt idx="125">
                  <c:v>2.7777777777777759</c:v>
                </c:pt>
                <c:pt idx="126">
                  <c:v>2.7999999999999976</c:v>
                </c:pt>
                <c:pt idx="127">
                  <c:v>2.8222222222222197</c:v>
                </c:pt>
                <c:pt idx="128">
                  <c:v>2.8444444444444419</c:v>
                </c:pt>
                <c:pt idx="129">
                  <c:v>2.866666666666664</c:v>
                </c:pt>
                <c:pt idx="130">
                  <c:v>2.8888888888888862</c:v>
                </c:pt>
                <c:pt idx="131">
                  <c:v>2.9111111111111083</c:v>
                </c:pt>
                <c:pt idx="132">
                  <c:v>2.9333333333333305</c:v>
                </c:pt>
                <c:pt idx="133">
                  <c:v>2.9555555555555526</c:v>
                </c:pt>
                <c:pt idx="134">
                  <c:v>2.9777777777777743</c:v>
                </c:pt>
                <c:pt idx="135">
                  <c:v>2.9999999999999964</c:v>
                </c:pt>
                <c:pt idx="136">
                  <c:v>3.0222222222222186</c:v>
                </c:pt>
                <c:pt idx="137">
                  <c:v>3.0444444444444407</c:v>
                </c:pt>
                <c:pt idx="138">
                  <c:v>3.0666666666666629</c:v>
                </c:pt>
                <c:pt idx="139">
                  <c:v>3.088888888888885</c:v>
                </c:pt>
                <c:pt idx="140">
                  <c:v>3.1111111111111072</c:v>
                </c:pt>
                <c:pt idx="141">
                  <c:v>3.1333333333333293</c:v>
                </c:pt>
                <c:pt idx="142">
                  <c:v>3.155555555555551</c:v>
                </c:pt>
                <c:pt idx="143">
                  <c:v>3.1777777777777731</c:v>
                </c:pt>
                <c:pt idx="144">
                  <c:v>3.1999999999999953</c:v>
                </c:pt>
                <c:pt idx="145">
                  <c:v>3.2222222222222174</c:v>
                </c:pt>
                <c:pt idx="146">
                  <c:v>3.2444444444444396</c:v>
                </c:pt>
                <c:pt idx="147">
                  <c:v>3.2666666666666617</c:v>
                </c:pt>
                <c:pt idx="148">
                  <c:v>3.2888888888888839</c:v>
                </c:pt>
                <c:pt idx="149">
                  <c:v>3.311111111111106</c:v>
                </c:pt>
                <c:pt idx="150">
                  <c:v>3.3333333333333277</c:v>
                </c:pt>
                <c:pt idx="151">
                  <c:v>3.3555555555555499</c:v>
                </c:pt>
                <c:pt idx="152">
                  <c:v>3.377777777777772</c:v>
                </c:pt>
                <c:pt idx="153">
                  <c:v>3.3999999999999941</c:v>
                </c:pt>
                <c:pt idx="154">
                  <c:v>3.4222222222222163</c:v>
                </c:pt>
                <c:pt idx="155">
                  <c:v>3.4444444444444384</c:v>
                </c:pt>
                <c:pt idx="156">
                  <c:v>3.4666666666666606</c:v>
                </c:pt>
                <c:pt idx="157">
                  <c:v>3.4888888888888827</c:v>
                </c:pt>
                <c:pt idx="158">
                  <c:v>3.5111111111111044</c:v>
                </c:pt>
                <c:pt idx="159">
                  <c:v>3.5333333333333266</c:v>
                </c:pt>
                <c:pt idx="160">
                  <c:v>3.5555555555555487</c:v>
                </c:pt>
                <c:pt idx="161">
                  <c:v>3.5777777777777708</c:v>
                </c:pt>
                <c:pt idx="162">
                  <c:v>3.599999999999993</c:v>
                </c:pt>
                <c:pt idx="163">
                  <c:v>3.6222222222222151</c:v>
                </c:pt>
                <c:pt idx="164">
                  <c:v>3.6444444444444373</c:v>
                </c:pt>
                <c:pt idx="165">
                  <c:v>3.6666666666666594</c:v>
                </c:pt>
                <c:pt idx="166">
                  <c:v>3.6888888888888811</c:v>
                </c:pt>
                <c:pt idx="167">
                  <c:v>3.7111111111111033</c:v>
                </c:pt>
                <c:pt idx="168">
                  <c:v>3.7333333333333254</c:v>
                </c:pt>
                <c:pt idx="169">
                  <c:v>3.7555555555555475</c:v>
                </c:pt>
                <c:pt idx="170">
                  <c:v>3.7777777777777697</c:v>
                </c:pt>
                <c:pt idx="171">
                  <c:v>3.7999999999999918</c:v>
                </c:pt>
                <c:pt idx="172">
                  <c:v>3.822222222222214</c:v>
                </c:pt>
                <c:pt idx="173">
                  <c:v>3.8444444444444361</c:v>
                </c:pt>
                <c:pt idx="174">
                  <c:v>3.8666666666666578</c:v>
                </c:pt>
                <c:pt idx="175">
                  <c:v>3.88888888888888</c:v>
                </c:pt>
                <c:pt idx="176">
                  <c:v>3.9111111111111021</c:v>
                </c:pt>
                <c:pt idx="177">
                  <c:v>3.9333333333333242</c:v>
                </c:pt>
                <c:pt idx="178">
                  <c:v>3.9555555555555464</c:v>
                </c:pt>
                <c:pt idx="179">
                  <c:v>3.9777777777777685</c:v>
                </c:pt>
                <c:pt idx="180">
                  <c:v>3.9999999999999907</c:v>
                </c:pt>
                <c:pt idx="181">
                  <c:v>4.0222222222222124</c:v>
                </c:pt>
                <c:pt idx="182">
                  <c:v>4.0444444444444345</c:v>
                </c:pt>
                <c:pt idx="183">
                  <c:v>4.0666666666666567</c:v>
                </c:pt>
                <c:pt idx="184">
                  <c:v>4.0888888888888788</c:v>
                </c:pt>
                <c:pt idx="185">
                  <c:v>4.1111111111111009</c:v>
                </c:pt>
                <c:pt idx="186">
                  <c:v>4.1333333333333231</c:v>
                </c:pt>
                <c:pt idx="187">
                  <c:v>4.1555555555555452</c:v>
                </c:pt>
                <c:pt idx="188">
                  <c:v>4.1777777777777674</c:v>
                </c:pt>
                <c:pt idx="189">
                  <c:v>4.1999999999999895</c:v>
                </c:pt>
                <c:pt idx="190">
                  <c:v>4.2222222222222117</c:v>
                </c:pt>
                <c:pt idx="191">
                  <c:v>4.2444444444444338</c:v>
                </c:pt>
                <c:pt idx="192">
                  <c:v>4.2666666666666559</c:v>
                </c:pt>
                <c:pt idx="193">
                  <c:v>4.2888888888888781</c:v>
                </c:pt>
                <c:pt idx="194">
                  <c:v>4.3111111111110993</c:v>
                </c:pt>
                <c:pt idx="195">
                  <c:v>4.3333333333333215</c:v>
                </c:pt>
                <c:pt idx="196">
                  <c:v>4.3555555555555436</c:v>
                </c:pt>
                <c:pt idx="197">
                  <c:v>4.3777777777777658</c:v>
                </c:pt>
                <c:pt idx="198">
                  <c:v>4.3999999999999879</c:v>
                </c:pt>
                <c:pt idx="199">
                  <c:v>4.4222222222222101</c:v>
                </c:pt>
                <c:pt idx="200">
                  <c:v>4.4444444444444322</c:v>
                </c:pt>
                <c:pt idx="201">
                  <c:v>4.4666666666666544</c:v>
                </c:pt>
                <c:pt idx="202">
                  <c:v>4.4888888888888765</c:v>
                </c:pt>
                <c:pt idx="203">
                  <c:v>4.5111111111110986</c:v>
                </c:pt>
                <c:pt idx="204">
                  <c:v>4.5333333333333208</c:v>
                </c:pt>
                <c:pt idx="205">
                  <c:v>4.5555555555555429</c:v>
                </c:pt>
                <c:pt idx="206">
                  <c:v>4.5777777777777651</c:v>
                </c:pt>
                <c:pt idx="207">
                  <c:v>4.5999999999999872</c:v>
                </c:pt>
                <c:pt idx="208">
                  <c:v>4.6222222222222094</c:v>
                </c:pt>
                <c:pt idx="209">
                  <c:v>4.6444444444444315</c:v>
                </c:pt>
                <c:pt idx="210">
                  <c:v>4.6666666666666528</c:v>
                </c:pt>
                <c:pt idx="211">
                  <c:v>4.6888888888888749</c:v>
                </c:pt>
                <c:pt idx="212">
                  <c:v>4.711111111111097</c:v>
                </c:pt>
                <c:pt idx="213">
                  <c:v>4.7333333333333192</c:v>
                </c:pt>
                <c:pt idx="214">
                  <c:v>4.7555555555555413</c:v>
                </c:pt>
                <c:pt idx="215">
                  <c:v>4.7777777777777635</c:v>
                </c:pt>
              </c:numCache>
            </c:numRef>
          </c:xVal>
          <c:yVal>
            <c:numRef>
              <c:f>'[2]Mean_penetration_-10C_PVar'!$R$2:$R$217</c:f>
              <c:numCache>
                <c:formatCode>General</c:formatCode>
                <c:ptCount val="216"/>
                <c:pt idx="0">
                  <c:v>0</c:v>
                </c:pt>
                <c:pt idx="1">
                  <c:v>2.0847154620640058</c:v>
                </c:pt>
                <c:pt idx="2">
                  <c:v>4.4234341603739669</c:v>
                </c:pt>
                <c:pt idx="3">
                  <c:v>6.3273157137720251</c:v>
                </c:pt>
                <c:pt idx="4">
                  <c:v>7.996150161812297</c:v>
                </c:pt>
                <c:pt idx="5">
                  <c:v>9.6297275440489045</c:v>
                </c:pt>
                <c:pt idx="6">
                  <c:v>11.310314347357064</c:v>
                </c:pt>
                <c:pt idx="7">
                  <c:v>12.920387019057893</c:v>
                </c:pt>
                <c:pt idx="8">
                  <c:v>14.647983243437611</c:v>
                </c:pt>
                <c:pt idx="9">
                  <c:v>16.493103020496225</c:v>
                </c:pt>
                <c:pt idx="10">
                  <c:v>18.267708665947502</c:v>
                </c:pt>
                <c:pt idx="11">
                  <c:v>19.983552535059339</c:v>
                </c:pt>
                <c:pt idx="12">
                  <c:v>21.805167601582166</c:v>
                </c:pt>
                <c:pt idx="13">
                  <c:v>23.462249694354551</c:v>
                </c:pt>
                <c:pt idx="14">
                  <c:v>25.21335062927005</c:v>
                </c:pt>
                <c:pt idx="15">
                  <c:v>26.999708629989211</c:v>
                </c:pt>
                <c:pt idx="16">
                  <c:v>28.739057209636826</c:v>
                </c:pt>
                <c:pt idx="17">
                  <c:v>30.584176986695439</c:v>
                </c:pt>
                <c:pt idx="18">
                  <c:v>32.311773211075156</c:v>
                </c:pt>
                <c:pt idx="19">
                  <c:v>34.039369435454873</c:v>
                </c:pt>
                <c:pt idx="20">
                  <c:v>35.578927975548368</c:v>
                </c:pt>
                <c:pt idx="21">
                  <c:v>37.177248291981307</c:v>
                </c:pt>
                <c:pt idx="22">
                  <c:v>38.587530924128011</c:v>
                </c:pt>
                <c:pt idx="23">
                  <c:v>40.115337108953618</c:v>
                </c:pt>
                <c:pt idx="24">
                  <c:v>41.372839122617769</c:v>
                </c:pt>
                <c:pt idx="25">
                  <c:v>42.853635886371819</c:v>
                </c:pt>
                <c:pt idx="26">
                  <c:v>44.299175584322185</c:v>
                </c:pt>
                <c:pt idx="27">
                  <c:v>45.486163466379004</c:v>
                </c:pt>
                <c:pt idx="28">
                  <c:v>46.802427256382593</c:v>
                </c:pt>
                <c:pt idx="29">
                  <c:v>48.071681625314639</c:v>
                </c:pt>
                <c:pt idx="30">
                  <c:v>49.258669507371451</c:v>
                </c:pt>
                <c:pt idx="31">
                  <c:v>50.104839086659481</c:v>
                </c:pt>
                <c:pt idx="32">
                  <c:v>51.409350521395183</c:v>
                </c:pt>
                <c:pt idx="33">
                  <c:v>52.549328982380445</c:v>
                </c:pt>
                <c:pt idx="34">
                  <c:v>53.724564509169369</c:v>
                </c:pt>
                <c:pt idx="35">
                  <c:v>54.852790614886736</c:v>
                </c:pt>
                <c:pt idx="36">
                  <c:v>55.781226681049979</c:v>
                </c:pt>
                <c:pt idx="37">
                  <c:v>56.838938655160014</c:v>
                </c:pt>
                <c:pt idx="38">
                  <c:v>57.614594102840705</c:v>
                </c:pt>
                <c:pt idx="39">
                  <c:v>58.601791945343422</c:v>
                </c:pt>
                <c:pt idx="40">
                  <c:v>59.565485077310328</c:v>
                </c:pt>
                <c:pt idx="41">
                  <c:v>60.106093419633225</c:v>
                </c:pt>
                <c:pt idx="42">
                  <c:v>61.257824235886375</c:v>
                </c:pt>
                <c:pt idx="43">
                  <c:v>61.610394893923058</c:v>
                </c:pt>
                <c:pt idx="44">
                  <c:v>63.725818842143106</c:v>
                </c:pt>
                <c:pt idx="45">
                  <c:v>64.583740776699045</c:v>
                </c:pt>
                <c:pt idx="46">
                  <c:v>65.347643869111835</c:v>
                </c:pt>
                <c:pt idx="47">
                  <c:v>66.358346422150305</c:v>
                </c:pt>
                <c:pt idx="48">
                  <c:v>66.86369769866954</c:v>
                </c:pt>
                <c:pt idx="49">
                  <c:v>67.145754225098898</c:v>
                </c:pt>
                <c:pt idx="50">
                  <c:v>67.709867277957585</c:v>
                </c:pt>
                <c:pt idx="51">
                  <c:v>68.626550988852955</c:v>
                </c:pt>
                <c:pt idx="52">
                  <c:v>68.967369291621708</c:v>
                </c:pt>
                <c:pt idx="53">
                  <c:v>69.848795936713401</c:v>
                </c:pt>
                <c:pt idx="54">
                  <c:v>70.812489068680321</c:v>
                </c:pt>
                <c:pt idx="55">
                  <c:v>70.977022042430804</c:v>
                </c:pt>
                <c:pt idx="56">
                  <c:v>71.165059726717004</c:v>
                </c:pt>
                <c:pt idx="57">
                  <c:v>72.046486371808697</c:v>
                </c:pt>
                <c:pt idx="58">
                  <c:v>72.610599424667384</c:v>
                </c:pt>
                <c:pt idx="59">
                  <c:v>73.174712477526072</c:v>
                </c:pt>
                <c:pt idx="60">
                  <c:v>74.067891477885667</c:v>
                </c:pt>
                <c:pt idx="61">
                  <c:v>74.03263441208199</c:v>
                </c:pt>
                <c:pt idx="62">
                  <c:v>73.891606148867311</c:v>
                </c:pt>
                <c:pt idx="63">
                  <c:v>73.738825530384759</c:v>
                </c:pt>
                <c:pt idx="64">
                  <c:v>74.220672096368219</c:v>
                </c:pt>
                <c:pt idx="65">
                  <c:v>74.291186227975572</c:v>
                </c:pt>
                <c:pt idx="66">
                  <c:v>73.574292556634305</c:v>
                </c:pt>
                <c:pt idx="67">
                  <c:v>73.656559043509532</c:v>
                </c:pt>
                <c:pt idx="68">
                  <c:v>73.938615569938861</c:v>
                </c:pt>
                <c:pt idx="69">
                  <c:v>74.784785149226906</c:v>
                </c:pt>
                <c:pt idx="70">
                  <c:v>75.172612873067237</c:v>
                </c:pt>
                <c:pt idx="71">
                  <c:v>75.595697662711245</c:v>
                </c:pt>
                <c:pt idx="72">
                  <c:v>75.583945307443372</c:v>
                </c:pt>
                <c:pt idx="73">
                  <c:v>75.889506544408505</c:v>
                </c:pt>
                <c:pt idx="74">
                  <c:v>76.324343689320386</c:v>
                </c:pt>
                <c:pt idx="75">
                  <c:v>76.124553649766284</c:v>
                </c:pt>
                <c:pt idx="76">
                  <c:v>76.030534807623155</c:v>
                </c:pt>
                <c:pt idx="77">
                  <c:v>75.466421754764468</c:v>
                </c:pt>
                <c:pt idx="78">
                  <c:v>75.807240057533249</c:v>
                </c:pt>
                <c:pt idx="79">
                  <c:v>76.747428478964423</c:v>
                </c:pt>
                <c:pt idx="80">
                  <c:v>75.877754189140603</c:v>
                </c:pt>
                <c:pt idx="81">
                  <c:v>76.018782452355254</c:v>
                </c:pt>
                <c:pt idx="82">
                  <c:v>76.265581912980963</c:v>
                </c:pt>
                <c:pt idx="83">
                  <c:v>75.830744768069053</c:v>
                </c:pt>
                <c:pt idx="84">
                  <c:v>76.853199676375425</c:v>
                </c:pt>
                <c:pt idx="85">
                  <c:v>77.005980294857977</c:v>
                </c:pt>
                <c:pt idx="86">
                  <c:v>77.299789176555208</c:v>
                </c:pt>
                <c:pt idx="87">
                  <c:v>77.20577033441208</c:v>
                </c:pt>
                <c:pt idx="88">
                  <c:v>77.464322150305634</c:v>
                </c:pt>
                <c:pt idx="89">
                  <c:v>77.68761690039554</c:v>
                </c:pt>
                <c:pt idx="90">
                  <c:v>77.769883387270767</c:v>
                </c:pt>
                <c:pt idx="91">
                  <c:v>77.993178137360673</c:v>
                </c:pt>
                <c:pt idx="92">
                  <c:v>77.299789176555208</c:v>
                </c:pt>
                <c:pt idx="93">
                  <c:v>77.523083926645086</c:v>
                </c:pt>
                <c:pt idx="94">
                  <c:v>77.593598058252411</c:v>
                </c:pt>
                <c:pt idx="95">
                  <c:v>77.288036821287307</c:v>
                </c:pt>
                <c:pt idx="96">
                  <c:v>77.781635742538668</c:v>
                </c:pt>
                <c:pt idx="97">
                  <c:v>77.816892808342317</c:v>
                </c:pt>
                <c:pt idx="98">
                  <c:v>77.852149874145994</c:v>
                </c:pt>
                <c:pt idx="99">
                  <c:v>77.429065084501985</c:v>
                </c:pt>
                <c:pt idx="100">
                  <c:v>77.570093347716636</c:v>
                </c:pt>
                <c:pt idx="101">
                  <c:v>77.417312729234084</c:v>
                </c:pt>
                <c:pt idx="102">
                  <c:v>77.711121610931315</c:v>
                </c:pt>
                <c:pt idx="103">
                  <c:v>77.499579216109311</c:v>
                </c:pt>
                <c:pt idx="104">
                  <c:v>77.64060747932399</c:v>
                </c:pt>
                <c:pt idx="105">
                  <c:v>76.911961452714849</c:v>
                </c:pt>
                <c:pt idx="106">
                  <c:v>76.900209097446947</c:v>
                </c:pt>
                <c:pt idx="107">
                  <c:v>77.029485005393752</c:v>
                </c:pt>
                <c:pt idx="108">
                  <c:v>75.771982991729601</c:v>
                </c:pt>
                <c:pt idx="109">
                  <c:v>76.101048939230509</c:v>
                </c:pt>
                <c:pt idx="110">
                  <c:v>76.159810715569932</c:v>
                </c:pt>
                <c:pt idx="111">
                  <c:v>75.995277741819478</c:v>
                </c:pt>
                <c:pt idx="112">
                  <c:v>75.995277741819478</c:v>
                </c:pt>
                <c:pt idx="113">
                  <c:v>75.877754189140603</c:v>
                </c:pt>
                <c:pt idx="114">
                  <c:v>76.265581912980934</c:v>
                </c:pt>
                <c:pt idx="115">
                  <c:v>76.477124307802939</c:v>
                </c:pt>
                <c:pt idx="116">
                  <c:v>76.806190255303846</c:v>
                </c:pt>
                <c:pt idx="117">
                  <c:v>77.170513268608431</c:v>
                </c:pt>
                <c:pt idx="118">
                  <c:v>76.641657281553393</c:v>
                </c:pt>
                <c:pt idx="119">
                  <c:v>76.911961452714849</c:v>
                </c:pt>
                <c:pt idx="120">
                  <c:v>77.111751492268951</c:v>
                </c:pt>
                <c:pt idx="121">
                  <c:v>76.500629018338714</c:v>
                </c:pt>
                <c:pt idx="122">
                  <c:v>75.736725925925924</c:v>
                </c:pt>
                <c:pt idx="123">
                  <c:v>76.81794261057172</c:v>
                </c:pt>
                <c:pt idx="124">
                  <c:v>77.052989715929527</c:v>
                </c:pt>
                <c:pt idx="125">
                  <c:v>77.182265623876305</c:v>
                </c:pt>
                <c:pt idx="126">
                  <c:v>75.501678820568145</c:v>
                </c:pt>
                <c:pt idx="127">
                  <c:v>74.349948004314996</c:v>
                </c:pt>
                <c:pt idx="128">
                  <c:v>75.57219295217547</c:v>
                </c:pt>
                <c:pt idx="129">
                  <c:v>75.607450017979147</c:v>
                </c:pt>
                <c:pt idx="130">
                  <c:v>75.760230636461699</c:v>
                </c:pt>
                <c:pt idx="131">
                  <c:v>76.042287162891057</c:v>
                </c:pt>
                <c:pt idx="132">
                  <c:v>76.28908662351671</c:v>
                </c:pt>
                <c:pt idx="133">
                  <c:v>76.336096044588288</c:v>
                </c:pt>
                <c:pt idx="134">
                  <c:v>75.031584609852587</c:v>
                </c:pt>
                <c:pt idx="135">
                  <c:v>76.53588608414239</c:v>
                </c:pt>
                <c:pt idx="136">
                  <c:v>76.958970873786399</c:v>
                </c:pt>
                <c:pt idx="137">
                  <c:v>75.736725925925924</c:v>
                </c:pt>
                <c:pt idx="138">
                  <c:v>76.112801294498382</c:v>
                </c:pt>
                <c:pt idx="139">
                  <c:v>75.971773031283732</c:v>
                </c:pt>
                <c:pt idx="140">
                  <c:v>75.995277741819507</c:v>
                </c:pt>
                <c:pt idx="141">
                  <c:v>75.52518353110392</c:v>
                </c:pt>
                <c:pt idx="142">
                  <c:v>75.419412333692918</c:v>
                </c:pt>
                <c:pt idx="143">
                  <c:v>76.465371952535065</c:v>
                </c:pt>
                <c:pt idx="144">
                  <c:v>75.677964149586501</c:v>
                </c:pt>
                <c:pt idx="145">
                  <c:v>76.371353110391965</c:v>
                </c:pt>
                <c:pt idx="146">
                  <c:v>76.148058360302059</c:v>
                </c:pt>
                <c:pt idx="147">
                  <c:v>75.219622294138816</c:v>
                </c:pt>
                <c:pt idx="148">
                  <c:v>76.618152571017617</c:v>
                </c:pt>
                <c:pt idx="149">
                  <c:v>76.336096044588288</c:v>
                </c:pt>
                <c:pt idx="150">
                  <c:v>76.312591334052513</c:v>
                </c:pt>
                <c:pt idx="151">
                  <c:v>76.582895505213969</c:v>
                </c:pt>
                <c:pt idx="152">
                  <c:v>76.935466163250652</c:v>
                </c:pt>
                <c:pt idx="153">
                  <c:v>76.794437900035973</c:v>
                </c:pt>
                <c:pt idx="154">
                  <c:v>77.147008558072656</c:v>
                </c:pt>
                <c:pt idx="155">
                  <c:v>76.688666702624943</c:v>
                </c:pt>
                <c:pt idx="156">
                  <c:v>76.406610176195613</c:v>
                </c:pt>
                <c:pt idx="157">
                  <c:v>75.407659978425045</c:v>
                </c:pt>
                <c:pt idx="158">
                  <c:v>75.442917044228693</c:v>
                </c:pt>
                <c:pt idx="159">
                  <c:v>76.195067781373609</c:v>
                </c:pt>
                <c:pt idx="160">
                  <c:v>76.359600755124063</c:v>
                </c:pt>
                <c:pt idx="161">
                  <c:v>77.052989715929527</c:v>
                </c:pt>
                <c:pt idx="162">
                  <c:v>76.911961452714877</c:v>
                </c:pt>
                <c:pt idx="163">
                  <c:v>77.158760913340529</c:v>
                </c:pt>
                <c:pt idx="164">
                  <c:v>77.217522689679981</c:v>
                </c:pt>
                <c:pt idx="165">
                  <c:v>76.676914347357069</c:v>
                </c:pt>
                <c:pt idx="166">
                  <c:v>77.052989715929527</c:v>
                </c:pt>
                <c:pt idx="167">
                  <c:v>76.9707232290543</c:v>
                </c:pt>
                <c:pt idx="168">
                  <c:v>76.794437900035973</c:v>
                </c:pt>
                <c:pt idx="169">
                  <c:v>76.148058360302059</c:v>
                </c:pt>
                <c:pt idx="170">
                  <c:v>76.430114886731388</c:v>
                </c:pt>
                <c:pt idx="171">
                  <c:v>76.641657281553421</c:v>
                </c:pt>
                <c:pt idx="172">
                  <c:v>76.629904926285519</c:v>
                </c:pt>
                <c:pt idx="173">
                  <c:v>77.017732650125851</c:v>
                </c:pt>
                <c:pt idx="174">
                  <c:v>76.030534807623184</c:v>
                </c:pt>
                <c:pt idx="175">
                  <c:v>75.325393491549818</c:v>
                </c:pt>
                <c:pt idx="176">
                  <c:v>75.91301125494428</c:v>
                </c:pt>
                <c:pt idx="177">
                  <c:v>75.031584609852587</c:v>
                </c:pt>
                <c:pt idx="178">
                  <c:v>75.266631715210366</c:v>
                </c:pt>
                <c:pt idx="179">
                  <c:v>76.030534807623155</c:v>
                </c:pt>
                <c:pt idx="180">
                  <c:v>76.441867241999262</c:v>
                </c:pt>
                <c:pt idx="181">
                  <c:v>77.534836281912987</c:v>
                </c:pt>
                <c:pt idx="182">
                  <c:v>76.418362531463515</c:v>
                </c:pt>
                <c:pt idx="183">
                  <c:v>75.149108162531462</c:v>
                </c:pt>
                <c:pt idx="184">
                  <c:v>74.878803991370006</c:v>
                </c:pt>
                <c:pt idx="185">
                  <c:v>76.265581912980934</c:v>
                </c:pt>
                <c:pt idx="186">
                  <c:v>76.206820136641483</c:v>
                </c:pt>
                <c:pt idx="187">
                  <c:v>76.101048939230481</c:v>
                </c:pt>
                <c:pt idx="188">
                  <c:v>76.453619597267163</c:v>
                </c:pt>
                <c:pt idx="189">
                  <c:v>76.324343689320386</c:v>
                </c:pt>
                <c:pt idx="190">
                  <c:v>76.723923768428619</c:v>
                </c:pt>
                <c:pt idx="191">
                  <c:v>76.571143149946067</c:v>
                </c:pt>
                <c:pt idx="192">
                  <c:v>76.594647860481842</c:v>
                </c:pt>
                <c:pt idx="193">
                  <c:v>76.911961452714849</c:v>
                </c:pt>
                <c:pt idx="194">
                  <c:v>77.25277975548363</c:v>
                </c:pt>
                <c:pt idx="195">
                  <c:v>77.25277975548363</c:v>
                </c:pt>
                <c:pt idx="196">
                  <c:v>77.217522689679981</c:v>
                </c:pt>
                <c:pt idx="197">
                  <c:v>77.041237360661626</c:v>
                </c:pt>
                <c:pt idx="198">
                  <c:v>77.182265623876305</c:v>
                </c:pt>
                <c:pt idx="199">
                  <c:v>76.853199676375425</c:v>
                </c:pt>
                <c:pt idx="200">
                  <c:v>77.558340992448763</c:v>
                </c:pt>
                <c:pt idx="201">
                  <c:v>77.005980294857977</c:v>
                </c:pt>
                <c:pt idx="202">
                  <c:v>77.229275044947855</c:v>
                </c:pt>
                <c:pt idx="203">
                  <c:v>77.346798597626758</c:v>
                </c:pt>
                <c:pt idx="204">
                  <c:v>77.523083926645086</c:v>
                </c:pt>
                <c:pt idx="205">
                  <c:v>77.088246781733176</c:v>
                </c:pt>
                <c:pt idx="206">
                  <c:v>77.534836281912987</c:v>
                </c:pt>
                <c:pt idx="207">
                  <c:v>77.464322150305634</c:v>
                </c:pt>
                <c:pt idx="208">
                  <c:v>76.723923768428619</c:v>
                </c:pt>
                <c:pt idx="209">
                  <c:v>77.052989715929527</c:v>
                </c:pt>
                <c:pt idx="210">
                  <c:v>77.052989715929527</c:v>
                </c:pt>
                <c:pt idx="211">
                  <c:v>77.005980294857977</c:v>
                </c:pt>
                <c:pt idx="212">
                  <c:v>77.20577033441208</c:v>
                </c:pt>
                <c:pt idx="213">
                  <c:v>77.029485005393752</c:v>
                </c:pt>
                <c:pt idx="214">
                  <c:v>77.335046242358857</c:v>
                </c:pt>
                <c:pt idx="215">
                  <c:v>76.289086623516738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AFC-460C-9C4C-7D1EAF2B19EA}"/>
            </c:ext>
          </c:extLst>
        </c:ser>
        <c:ser>
          <c:idx val="2"/>
          <c:order val="1"/>
          <c:tx>
            <c:strRef>
              <c:f>'-10-10-20-30-40-50C_1bar'!$O$1</c:f>
              <c:strCache>
                <c:ptCount val="1"/>
                <c:pt idx="0">
                  <c:v>10C_1b_Rp6.20</c:v>
                </c:pt>
              </c:strCache>
            </c:strRef>
          </c:tx>
          <c:spPr>
            <a:ln>
              <a:solidFill>
                <a:srgbClr val="FFC000">
                  <a:alpha val="29000"/>
                </a:srgbClr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'-10-10-20-30-40-50C_1bar'!$S$2:$S$217</c:f>
                <c:numCache>
                  <c:formatCode>General</c:formatCode>
                  <c:ptCount val="216"/>
                  <c:pt idx="0">
                    <c:v>0.88855000853462407</c:v>
                  </c:pt>
                  <c:pt idx="1">
                    <c:v>0.9375614578687308</c:v>
                  </c:pt>
                  <c:pt idx="2">
                    <c:v>0.65308896709560316</c:v>
                  </c:pt>
                  <c:pt idx="3">
                    <c:v>0.55032977194626953</c:v>
                  </c:pt>
                  <c:pt idx="4">
                    <c:v>0.60348536385678253</c:v>
                  </c:pt>
                  <c:pt idx="5">
                    <c:v>0.73062013106156976</c:v>
                  </c:pt>
                  <c:pt idx="6">
                    <c:v>0.57639410707435768</c:v>
                  </c:pt>
                  <c:pt idx="7">
                    <c:v>0.69243502640291366</c:v>
                  </c:pt>
                  <c:pt idx="8">
                    <c:v>0.67000021742199212</c:v>
                  </c:pt>
                  <c:pt idx="9">
                    <c:v>0.66038967606845034</c:v>
                  </c:pt>
                  <c:pt idx="10">
                    <c:v>0.76154737475397782</c:v>
                  </c:pt>
                  <c:pt idx="11">
                    <c:v>0.79504487948749991</c:v>
                  </c:pt>
                  <c:pt idx="12">
                    <c:v>0.76220292051946481</c:v>
                  </c:pt>
                  <c:pt idx="13">
                    <c:v>0.64956163209879525</c:v>
                  </c:pt>
                  <c:pt idx="14">
                    <c:v>0.65674946638721909</c:v>
                  </c:pt>
                  <c:pt idx="15">
                    <c:v>0.73701785841149847</c:v>
                  </c:pt>
                  <c:pt idx="16">
                    <c:v>0.942661557822707</c:v>
                  </c:pt>
                  <c:pt idx="17">
                    <c:v>1.253734517889221</c:v>
                  </c:pt>
                  <c:pt idx="18">
                    <c:v>1.0308332122881025</c:v>
                  </c:pt>
                  <c:pt idx="19">
                    <c:v>1.178835467886366</c:v>
                  </c:pt>
                  <c:pt idx="20">
                    <c:v>0.90415152666534626</c:v>
                  </c:pt>
                  <c:pt idx="21">
                    <c:v>0.74349488830338528</c:v>
                  </c:pt>
                  <c:pt idx="22">
                    <c:v>0.67593742001411927</c:v>
                  </c:pt>
                  <c:pt idx="23">
                    <c:v>0.60744485103361423</c:v>
                  </c:pt>
                  <c:pt idx="24">
                    <c:v>0.54814735843702145</c:v>
                  </c:pt>
                  <c:pt idx="25">
                    <c:v>0.69646251793652469</c:v>
                  </c:pt>
                  <c:pt idx="26">
                    <c:v>0.77106301271628142</c:v>
                  </c:pt>
                  <c:pt idx="27">
                    <c:v>0.64940783509602373</c:v>
                  </c:pt>
                  <c:pt idx="28">
                    <c:v>0.5765673805209518</c:v>
                  </c:pt>
                  <c:pt idx="29">
                    <c:v>0.61137869582211135</c:v>
                  </c:pt>
                  <c:pt idx="30">
                    <c:v>0.78492939270971362</c:v>
                  </c:pt>
                  <c:pt idx="31">
                    <c:v>0.86068308955441919</c:v>
                  </c:pt>
                  <c:pt idx="32">
                    <c:v>0.85917301616452235</c:v>
                  </c:pt>
                  <c:pt idx="33">
                    <c:v>0.85076100270966704</c:v>
                  </c:pt>
                  <c:pt idx="34">
                    <c:v>0.89034687590781625</c:v>
                  </c:pt>
                  <c:pt idx="35">
                    <c:v>0.90987824401402717</c:v>
                  </c:pt>
                  <c:pt idx="36">
                    <c:v>0.91294698204820557</c:v>
                  </c:pt>
                  <c:pt idx="37">
                    <c:v>0.86114719478607082</c:v>
                  </c:pt>
                  <c:pt idx="38">
                    <c:v>0.91644152872662288</c:v>
                  </c:pt>
                  <c:pt idx="39">
                    <c:v>1.0515555503525591</c:v>
                  </c:pt>
                  <c:pt idx="40">
                    <c:v>0.82464718939571524</c:v>
                  </c:pt>
                  <c:pt idx="41">
                    <c:v>0.89526966569387489</c:v>
                  </c:pt>
                  <c:pt idx="42">
                    <c:v>0.85696119929730419</c:v>
                  </c:pt>
                  <c:pt idx="43">
                    <c:v>1.0313176036556049</c:v>
                  </c:pt>
                  <c:pt idx="44">
                    <c:v>1.0530743170589643</c:v>
                  </c:pt>
                  <c:pt idx="45">
                    <c:v>1.130741663145157</c:v>
                  </c:pt>
                  <c:pt idx="46">
                    <c:v>1.2366477308668327</c:v>
                  </c:pt>
                  <c:pt idx="47">
                    <c:v>1.2175179143375499</c:v>
                  </c:pt>
                  <c:pt idx="48">
                    <c:v>1.3101485532285191</c:v>
                  </c:pt>
                  <c:pt idx="49">
                    <c:v>1.2003316744540897</c:v>
                  </c:pt>
                  <c:pt idx="50">
                    <c:v>1.2214496293538462</c:v>
                  </c:pt>
                  <c:pt idx="51">
                    <c:v>1.3402240477675</c:v>
                  </c:pt>
                  <c:pt idx="52">
                    <c:v>1.3659878785569599</c:v>
                  </c:pt>
                  <c:pt idx="53">
                    <c:v>1.4142748809144674</c:v>
                  </c:pt>
                  <c:pt idx="54">
                    <c:v>1.4677199925975457</c:v>
                  </c:pt>
                  <c:pt idx="55">
                    <c:v>1.5559899950278446</c:v>
                  </c:pt>
                  <c:pt idx="56">
                    <c:v>1.5462659685203426</c:v>
                  </c:pt>
                  <c:pt idx="57">
                    <c:v>1.8988381496951823</c:v>
                  </c:pt>
                  <c:pt idx="58">
                    <c:v>1.9338141315928388</c:v>
                  </c:pt>
                  <c:pt idx="59">
                    <c:v>1.976171231157948</c:v>
                  </c:pt>
                  <c:pt idx="60">
                    <c:v>2.1654053435353813</c:v>
                  </c:pt>
                  <c:pt idx="61">
                    <c:v>2.1594927107161355</c:v>
                  </c:pt>
                  <c:pt idx="62">
                    <c:v>2.1549085326696158</c:v>
                  </c:pt>
                  <c:pt idx="63">
                    <c:v>2.1892612131491576</c:v>
                  </c:pt>
                  <c:pt idx="64">
                    <c:v>2.1909487513396826</c:v>
                  </c:pt>
                  <c:pt idx="65">
                    <c:v>2.3433495655932712</c:v>
                  </c:pt>
                  <c:pt idx="66">
                    <c:v>2.3443723785320625</c:v>
                  </c:pt>
                  <c:pt idx="67">
                    <c:v>2.3724953493651357</c:v>
                  </c:pt>
                  <c:pt idx="68">
                    <c:v>2.4084731066821612</c:v>
                  </c:pt>
                  <c:pt idx="69">
                    <c:v>2.0139724007466686</c:v>
                  </c:pt>
                  <c:pt idx="70">
                    <c:v>2.0028316569702671</c:v>
                  </c:pt>
                  <c:pt idx="71">
                    <c:v>1.949299914426361</c:v>
                  </c:pt>
                  <c:pt idx="72">
                    <c:v>1.8254015365466869</c:v>
                  </c:pt>
                  <c:pt idx="73">
                    <c:v>1.7864622390809322</c:v>
                  </c:pt>
                  <c:pt idx="74">
                    <c:v>1.7684791478056592</c:v>
                  </c:pt>
                  <c:pt idx="75">
                    <c:v>1.8783164285520426</c:v>
                  </c:pt>
                  <c:pt idx="76">
                    <c:v>1.800109120663175</c:v>
                  </c:pt>
                  <c:pt idx="77">
                    <c:v>1.7589644276159091</c:v>
                  </c:pt>
                  <c:pt idx="78">
                    <c:v>1.7581123950012347</c:v>
                  </c:pt>
                  <c:pt idx="79">
                    <c:v>1.7599295659204188</c:v>
                  </c:pt>
                  <c:pt idx="80">
                    <c:v>1.7368482726650565</c:v>
                  </c:pt>
                  <c:pt idx="81">
                    <c:v>1.7544724068417987</c:v>
                  </c:pt>
                  <c:pt idx="82">
                    <c:v>1.7024610352951284</c:v>
                  </c:pt>
                  <c:pt idx="83">
                    <c:v>1.6598593403639685</c:v>
                  </c:pt>
                  <c:pt idx="84">
                    <c:v>1.856061723030328</c:v>
                  </c:pt>
                  <c:pt idx="85">
                    <c:v>1.6903902408897453</c:v>
                  </c:pt>
                  <c:pt idx="86">
                    <c:v>2.1139123910794186</c:v>
                  </c:pt>
                  <c:pt idx="87">
                    <c:v>2.1420299685101862</c:v>
                  </c:pt>
                  <c:pt idx="88">
                    <c:v>2.0034799113297725</c:v>
                  </c:pt>
                  <c:pt idx="89">
                    <c:v>1.5870715536110489</c:v>
                  </c:pt>
                  <c:pt idx="90">
                    <c:v>1.8335369190796529</c:v>
                  </c:pt>
                  <c:pt idx="91">
                    <c:v>1.4296589577724226</c:v>
                  </c:pt>
                  <c:pt idx="92">
                    <c:v>1.4576812641626868</c:v>
                  </c:pt>
                  <c:pt idx="93">
                    <c:v>1.5920359755766498</c:v>
                  </c:pt>
                  <c:pt idx="94">
                    <c:v>1.5563109434430111</c:v>
                  </c:pt>
                  <c:pt idx="95">
                    <c:v>1.457681264162688</c:v>
                  </c:pt>
                  <c:pt idx="96">
                    <c:v>1.2451001001471265</c:v>
                  </c:pt>
                  <c:pt idx="97">
                    <c:v>1.2152185394536963</c:v>
                  </c:pt>
                  <c:pt idx="98">
                    <c:v>0.88392886344224986</c:v>
                  </c:pt>
                  <c:pt idx="99">
                    <c:v>1.6451708331909838</c:v>
                  </c:pt>
                  <c:pt idx="100">
                    <c:v>0.56377848371178174</c:v>
                  </c:pt>
                  <c:pt idx="101">
                    <c:v>1.5726559766940014</c:v>
                  </c:pt>
                  <c:pt idx="102">
                    <c:v>1.6048467084843785</c:v>
                  </c:pt>
                  <c:pt idx="103">
                    <c:v>1.4223740239548028</c:v>
                  </c:pt>
                  <c:pt idx="104">
                    <c:v>1.4311254540970848</c:v>
                  </c:pt>
                  <c:pt idx="105">
                    <c:v>1.3185842962509262</c:v>
                  </c:pt>
                  <c:pt idx="106">
                    <c:v>1.1049167295623561</c:v>
                  </c:pt>
                  <c:pt idx="107">
                    <c:v>0.92371541910631105</c:v>
                  </c:pt>
                  <c:pt idx="108">
                    <c:v>1.9239229641271332</c:v>
                  </c:pt>
                  <c:pt idx="109">
                    <c:v>1.8882348950747456</c:v>
                  </c:pt>
                  <c:pt idx="110">
                    <c:v>0.71276536400573631</c:v>
                  </c:pt>
                  <c:pt idx="111">
                    <c:v>0.42095455898636802</c:v>
                  </c:pt>
                  <c:pt idx="112">
                    <c:v>0.1355711628208634</c:v>
                  </c:pt>
                  <c:pt idx="113">
                    <c:v>0.10482255764391317</c:v>
                  </c:pt>
                  <c:pt idx="114">
                    <c:v>0.75217696962332414</c:v>
                  </c:pt>
                  <c:pt idx="115">
                    <c:v>0.66400992983214224</c:v>
                  </c:pt>
                  <c:pt idx="116">
                    <c:v>0.37820730994244273</c:v>
                  </c:pt>
                  <c:pt idx="117">
                    <c:v>0.63823706278342573</c:v>
                  </c:pt>
                  <c:pt idx="118">
                    <c:v>2.052537516199068</c:v>
                  </c:pt>
                  <c:pt idx="119">
                    <c:v>1.9404145509976989</c:v>
                  </c:pt>
                  <c:pt idx="120">
                    <c:v>0.74778174120335417</c:v>
                  </c:pt>
                  <c:pt idx="121">
                    <c:v>0.560936482076559</c:v>
                  </c:pt>
                  <c:pt idx="122">
                    <c:v>0.32936187185965921</c:v>
                  </c:pt>
                  <c:pt idx="123">
                    <c:v>0.30413325003235392</c:v>
                  </c:pt>
                  <c:pt idx="124">
                    <c:v>0.36965914806756445</c:v>
                  </c:pt>
                  <c:pt idx="125">
                    <c:v>0.19938842628996067</c:v>
                  </c:pt>
                  <c:pt idx="126">
                    <c:v>0.24603377015348135</c:v>
                  </c:pt>
                  <c:pt idx="127">
                    <c:v>0.2906990356802302</c:v>
                  </c:pt>
                  <c:pt idx="128">
                    <c:v>0.54650482894917984</c:v>
                  </c:pt>
                  <c:pt idx="129">
                    <c:v>1.7059192406829096</c:v>
                  </c:pt>
                  <c:pt idx="130">
                    <c:v>1.8737906790394474</c:v>
                  </c:pt>
                  <c:pt idx="131">
                    <c:v>1.7693826431824655</c:v>
                  </c:pt>
                  <c:pt idx="132">
                    <c:v>1.4998319562525058</c:v>
                  </c:pt>
                  <c:pt idx="133">
                    <c:v>0.15928514232250063</c:v>
                  </c:pt>
                  <c:pt idx="134">
                    <c:v>1.1936556956836881</c:v>
                  </c:pt>
                  <c:pt idx="135">
                    <c:v>0.86114719478607193</c:v>
                  </c:pt>
                  <c:pt idx="136">
                    <c:v>0.91644152872662232</c:v>
                  </c:pt>
                  <c:pt idx="137">
                    <c:v>0.74951627161577594</c:v>
                  </c:pt>
                  <c:pt idx="138">
                    <c:v>0.60215974915580794</c:v>
                  </c:pt>
                  <c:pt idx="139">
                    <c:v>0.32354824683612626</c:v>
                  </c:pt>
                  <c:pt idx="140">
                    <c:v>0.53765993225177244</c:v>
                  </c:pt>
                  <c:pt idx="141">
                    <c:v>5.474179537780028E-2</c:v>
                  </c:pt>
                  <c:pt idx="142">
                    <c:v>0.12642076118918558</c:v>
                  </c:pt>
                  <c:pt idx="143">
                    <c:v>0.19120487118914217</c:v>
                  </c:pt>
                  <c:pt idx="144">
                    <c:v>0.33417912024365914</c:v>
                  </c:pt>
                  <c:pt idx="145">
                    <c:v>0.25125629344482048</c:v>
                  </c:pt>
                  <c:pt idx="146">
                    <c:v>0.21482231746782809</c:v>
                  </c:pt>
                  <c:pt idx="147">
                    <c:v>0.14958306188708109</c:v>
                  </c:pt>
                  <c:pt idx="148">
                    <c:v>0.12321971602251988</c:v>
                  </c:pt>
                  <c:pt idx="149">
                    <c:v>0.10482255764391317</c:v>
                  </c:pt>
                  <c:pt idx="150">
                    <c:v>0.11909748260539398</c:v>
                  </c:pt>
                  <c:pt idx="151">
                    <c:v>0.11307416631451446</c:v>
                  </c:pt>
                  <c:pt idx="152">
                    <c:v>0.1355711628208634</c:v>
                  </c:pt>
                  <c:pt idx="153">
                    <c:v>9.7925100540116161E-2</c:v>
                  </c:pt>
                  <c:pt idx="154">
                    <c:v>8.8268492788088793E-2</c:v>
                  </c:pt>
                  <c:pt idx="155">
                    <c:v>0.1355711628208634</c:v>
                  </c:pt>
                  <c:pt idx="156">
                    <c:v>6.77855814104317E-2</c:v>
                  </c:pt>
                  <c:pt idx="157">
                    <c:v>6.7785581410431714E-2</c:v>
                  </c:pt>
                  <c:pt idx="158">
                    <c:v>4.8962550270058081E-2</c:v>
                  </c:pt>
                  <c:pt idx="159">
                    <c:v>4.8962550270058081E-2</c:v>
                  </c:pt>
                  <c:pt idx="160">
                    <c:v>6.77855814104317E-2</c:v>
                  </c:pt>
                  <c:pt idx="161">
                    <c:v>7.4791530943540546E-2</c:v>
                  </c:pt>
                  <c:pt idx="162">
                    <c:v>6.7785581410431714E-2</c:v>
                  </c:pt>
                  <c:pt idx="163">
                    <c:v>9.7925100540116161E-2</c:v>
                  </c:pt>
                  <c:pt idx="164">
                    <c:v>6.7785581410431714E-2</c:v>
                  </c:pt>
                  <c:pt idx="165">
                    <c:v>0.12321971602251988</c:v>
                  </c:pt>
                  <c:pt idx="166">
                    <c:v>0.12562814672241021</c:v>
                  </c:pt>
                  <c:pt idx="167">
                    <c:v>0.12562814672241021</c:v>
                  </c:pt>
                  <c:pt idx="168">
                    <c:v>0.15991101955601736</c:v>
                  </c:pt>
                  <c:pt idx="169">
                    <c:v>9.3756145786872039E-2</c:v>
                  </c:pt>
                  <c:pt idx="170">
                    <c:v>9.689967856007671E-2</c:v>
                  </c:pt>
                  <c:pt idx="171">
                    <c:v>0.12642076118918558</c:v>
                  </c:pt>
                  <c:pt idx="172">
                    <c:v>0.26518242585524709</c:v>
                  </c:pt>
                  <c:pt idx="173">
                    <c:v>0.13557116282086343</c:v>
                  </c:pt>
                  <c:pt idx="174">
                    <c:v>0.10482255764391318</c:v>
                  </c:pt>
                  <c:pt idx="175">
                    <c:v>0.15418669099093468</c:v>
                  </c:pt>
                  <c:pt idx="176">
                    <c:v>0.11909748260539398</c:v>
                  </c:pt>
                  <c:pt idx="177">
                    <c:v>0.1599110195560173</c:v>
                  </c:pt>
                  <c:pt idx="178">
                    <c:v>0.17368482726650367</c:v>
                  </c:pt>
                  <c:pt idx="179">
                    <c:v>0.15991101955601733</c:v>
                  </c:pt>
                  <c:pt idx="180">
                    <c:v>0.12642076118918558</c:v>
                  </c:pt>
                  <c:pt idx="181">
                    <c:v>9.3756145786872039E-2</c:v>
                  </c:pt>
                  <c:pt idx="182">
                    <c:v>0.10948359075560055</c:v>
                  </c:pt>
                  <c:pt idx="183">
                    <c:v>0.11218729641531082</c:v>
                  </c:pt>
                  <c:pt idx="184">
                    <c:v>0.12642076118918558</c:v>
                  </c:pt>
                  <c:pt idx="185">
                    <c:v>0.1355711628208634</c:v>
                  </c:pt>
                  <c:pt idx="186">
                    <c:v>0.12642076118918558</c:v>
                  </c:pt>
                  <c:pt idx="187">
                    <c:v>0.11307416631451446</c:v>
                  </c:pt>
                  <c:pt idx="188">
                    <c:v>0.12642076118918558</c:v>
                  </c:pt>
                  <c:pt idx="189">
                    <c:v>0.14344718159240133</c:v>
                  </c:pt>
                  <c:pt idx="190">
                    <c:v>0.1048225576439132</c:v>
                  </c:pt>
                  <c:pt idx="191">
                    <c:v>0.10948359075560055</c:v>
                  </c:pt>
                  <c:pt idx="192">
                    <c:v>0.10948359075560055</c:v>
                  </c:pt>
                  <c:pt idx="193">
                    <c:v>0.10948359075560055</c:v>
                  </c:pt>
                  <c:pt idx="194">
                    <c:v>7.479153094354056E-2</c:v>
                  </c:pt>
                  <c:pt idx="195">
                    <c:v>7.9955509778008652E-2</c:v>
                  </c:pt>
                  <c:pt idx="196">
                    <c:v>7.9955509778008652E-2</c:v>
                  </c:pt>
                  <c:pt idx="197">
                    <c:v>0.12321971602251987</c:v>
                  </c:pt>
                  <c:pt idx="198">
                    <c:v>8.8268492788088806E-2</c:v>
                  </c:pt>
                  <c:pt idx="199">
                    <c:v>8.8268492788088806E-2</c:v>
                  </c:pt>
                  <c:pt idx="200">
                    <c:v>5.4741795377800273E-2</c:v>
                  </c:pt>
                  <c:pt idx="201">
                    <c:v>9.3756145786872039E-2</c:v>
                  </c:pt>
                  <c:pt idx="202">
                    <c:v>7.8696289195333571E-2</c:v>
                  </c:pt>
                  <c:pt idx="203">
                    <c:v>9.689967856007671E-2</c:v>
                  </c:pt>
                  <c:pt idx="204">
                    <c:v>5.4741795377800273E-2</c:v>
                  </c:pt>
                  <c:pt idx="205">
                    <c:v>5.4741795377800273E-2</c:v>
                  </c:pt>
                  <c:pt idx="206">
                    <c:v>4.8962550270058081E-2</c:v>
                  </c:pt>
                  <c:pt idx="207">
                    <c:v>9.7925100540116161E-2</c:v>
                  </c:pt>
                  <c:pt idx="208">
                    <c:v>0.1355711628208634</c:v>
                  </c:pt>
                  <c:pt idx="209">
                    <c:v>0.14344718159240133</c:v>
                  </c:pt>
                  <c:pt idx="210">
                    <c:v>0.64462192822691577</c:v>
                  </c:pt>
                  <c:pt idx="211">
                    <c:v>0.28268541578628614</c:v>
                  </c:pt>
                  <c:pt idx="212">
                    <c:v>0.23986652933402597</c:v>
                  </c:pt>
                  <c:pt idx="213">
                    <c:v>0.1355711628208634</c:v>
                  </c:pt>
                  <c:pt idx="214">
                    <c:v>0.13183570129093539</c:v>
                  </c:pt>
                  <c:pt idx="215">
                    <c:v>0.1048225576439132</c:v>
                  </c:pt>
                </c:numCache>
              </c:numRef>
            </c:plus>
            <c:minus>
              <c:numRef>
                <c:f>'-10-10-20-30-40-50C_1bar'!$S$2:$S$217</c:f>
                <c:numCache>
                  <c:formatCode>General</c:formatCode>
                  <c:ptCount val="216"/>
                  <c:pt idx="0">
                    <c:v>0.88855000853462407</c:v>
                  </c:pt>
                  <c:pt idx="1">
                    <c:v>0.9375614578687308</c:v>
                  </c:pt>
                  <c:pt idx="2">
                    <c:v>0.65308896709560316</c:v>
                  </c:pt>
                  <c:pt idx="3">
                    <c:v>0.55032977194626953</c:v>
                  </c:pt>
                  <c:pt idx="4">
                    <c:v>0.60348536385678253</c:v>
                  </c:pt>
                  <c:pt idx="5">
                    <c:v>0.73062013106156976</c:v>
                  </c:pt>
                  <c:pt idx="6">
                    <c:v>0.57639410707435768</c:v>
                  </c:pt>
                  <c:pt idx="7">
                    <c:v>0.69243502640291366</c:v>
                  </c:pt>
                  <c:pt idx="8">
                    <c:v>0.67000021742199212</c:v>
                  </c:pt>
                  <c:pt idx="9">
                    <c:v>0.66038967606845034</c:v>
                  </c:pt>
                  <c:pt idx="10">
                    <c:v>0.76154737475397782</c:v>
                  </c:pt>
                  <c:pt idx="11">
                    <c:v>0.79504487948749991</c:v>
                  </c:pt>
                  <c:pt idx="12">
                    <c:v>0.76220292051946481</c:v>
                  </c:pt>
                  <c:pt idx="13">
                    <c:v>0.64956163209879525</c:v>
                  </c:pt>
                  <c:pt idx="14">
                    <c:v>0.65674946638721909</c:v>
                  </c:pt>
                  <c:pt idx="15">
                    <c:v>0.73701785841149847</c:v>
                  </c:pt>
                  <c:pt idx="16">
                    <c:v>0.942661557822707</c:v>
                  </c:pt>
                  <c:pt idx="17">
                    <c:v>1.253734517889221</c:v>
                  </c:pt>
                  <c:pt idx="18">
                    <c:v>1.0308332122881025</c:v>
                  </c:pt>
                  <c:pt idx="19">
                    <c:v>1.178835467886366</c:v>
                  </c:pt>
                  <c:pt idx="20">
                    <c:v>0.90415152666534626</c:v>
                  </c:pt>
                  <c:pt idx="21">
                    <c:v>0.74349488830338528</c:v>
                  </c:pt>
                  <c:pt idx="22">
                    <c:v>0.67593742001411927</c:v>
                  </c:pt>
                  <c:pt idx="23">
                    <c:v>0.60744485103361423</c:v>
                  </c:pt>
                  <c:pt idx="24">
                    <c:v>0.54814735843702145</c:v>
                  </c:pt>
                  <c:pt idx="25">
                    <c:v>0.69646251793652469</c:v>
                  </c:pt>
                  <c:pt idx="26">
                    <c:v>0.77106301271628142</c:v>
                  </c:pt>
                  <c:pt idx="27">
                    <c:v>0.64940783509602373</c:v>
                  </c:pt>
                  <c:pt idx="28">
                    <c:v>0.5765673805209518</c:v>
                  </c:pt>
                  <c:pt idx="29">
                    <c:v>0.61137869582211135</c:v>
                  </c:pt>
                  <c:pt idx="30">
                    <c:v>0.78492939270971362</c:v>
                  </c:pt>
                  <c:pt idx="31">
                    <c:v>0.86068308955441919</c:v>
                  </c:pt>
                  <c:pt idx="32">
                    <c:v>0.85917301616452235</c:v>
                  </c:pt>
                  <c:pt idx="33">
                    <c:v>0.85076100270966704</c:v>
                  </c:pt>
                  <c:pt idx="34">
                    <c:v>0.89034687590781625</c:v>
                  </c:pt>
                  <c:pt idx="35">
                    <c:v>0.90987824401402717</c:v>
                  </c:pt>
                  <c:pt idx="36">
                    <c:v>0.91294698204820557</c:v>
                  </c:pt>
                  <c:pt idx="37">
                    <c:v>0.86114719478607082</c:v>
                  </c:pt>
                  <c:pt idx="38">
                    <c:v>0.91644152872662288</c:v>
                  </c:pt>
                  <c:pt idx="39">
                    <c:v>1.0515555503525591</c:v>
                  </c:pt>
                  <c:pt idx="40">
                    <c:v>0.82464718939571524</c:v>
                  </c:pt>
                  <c:pt idx="41">
                    <c:v>0.89526966569387489</c:v>
                  </c:pt>
                  <c:pt idx="42">
                    <c:v>0.85696119929730419</c:v>
                  </c:pt>
                  <c:pt idx="43">
                    <c:v>1.0313176036556049</c:v>
                  </c:pt>
                  <c:pt idx="44">
                    <c:v>1.0530743170589643</c:v>
                  </c:pt>
                  <c:pt idx="45">
                    <c:v>1.130741663145157</c:v>
                  </c:pt>
                  <c:pt idx="46">
                    <c:v>1.2366477308668327</c:v>
                  </c:pt>
                  <c:pt idx="47">
                    <c:v>1.2175179143375499</c:v>
                  </c:pt>
                  <c:pt idx="48">
                    <c:v>1.3101485532285191</c:v>
                  </c:pt>
                  <c:pt idx="49">
                    <c:v>1.2003316744540897</c:v>
                  </c:pt>
                  <c:pt idx="50">
                    <c:v>1.2214496293538462</c:v>
                  </c:pt>
                  <c:pt idx="51">
                    <c:v>1.3402240477675</c:v>
                  </c:pt>
                  <c:pt idx="52">
                    <c:v>1.3659878785569599</c:v>
                  </c:pt>
                  <c:pt idx="53">
                    <c:v>1.4142748809144674</c:v>
                  </c:pt>
                  <c:pt idx="54">
                    <c:v>1.4677199925975457</c:v>
                  </c:pt>
                  <c:pt idx="55">
                    <c:v>1.5559899950278446</c:v>
                  </c:pt>
                  <c:pt idx="56">
                    <c:v>1.5462659685203426</c:v>
                  </c:pt>
                  <c:pt idx="57">
                    <c:v>1.8988381496951823</c:v>
                  </c:pt>
                  <c:pt idx="58">
                    <c:v>1.9338141315928388</c:v>
                  </c:pt>
                  <c:pt idx="59">
                    <c:v>1.976171231157948</c:v>
                  </c:pt>
                  <c:pt idx="60">
                    <c:v>2.1654053435353813</c:v>
                  </c:pt>
                  <c:pt idx="61">
                    <c:v>2.1594927107161355</c:v>
                  </c:pt>
                  <c:pt idx="62">
                    <c:v>2.1549085326696158</c:v>
                  </c:pt>
                  <c:pt idx="63">
                    <c:v>2.1892612131491576</c:v>
                  </c:pt>
                  <c:pt idx="64">
                    <c:v>2.1909487513396826</c:v>
                  </c:pt>
                  <c:pt idx="65">
                    <c:v>2.3433495655932712</c:v>
                  </c:pt>
                  <c:pt idx="66">
                    <c:v>2.3443723785320625</c:v>
                  </c:pt>
                  <c:pt idx="67">
                    <c:v>2.3724953493651357</c:v>
                  </c:pt>
                  <c:pt idx="68">
                    <c:v>2.4084731066821612</c:v>
                  </c:pt>
                  <c:pt idx="69">
                    <c:v>2.0139724007466686</c:v>
                  </c:pt>
                  <c:pt idx="70">
                    <c:v>2.0028316569702671</c:v>
                  </c:pt>
                  <c:pt idx="71">
                    <c:v>1.949299914426361</c:v>
                  </c:pt>
                  <c:pt idx="72">
                    <c:v>1.8254015365466869</c:v>
                  </c:pt>
                  <c:pt idx="73">
                    <c:v>1.7864622390809322</c:v>
                  </c:pt>
                  <c:pt idx="74">
                    <c:v>1.7684791478056592</c:v>
                  </c:pt>
                  <c:pt idx="75">
                    <c:v>1.8783164285520426</c:v>
                  </c:pt>
                  <c:pt idx="76">
                    <c:v>1.800109120663175</c:v>
                  </c:pt>
                  <c:pt idx="77">
                    <c:v>1.7589644276159091</c:v>
                  </c:pt>
                  <c:pt idx="78">
                    <c:v>1.7581123950012347</c:v>
                  </c:pt>
                  <c:pt idx="79">
                    <c:v>1.7599295659204188</c:v>
                  </c:pt>
                  <c:pt idx="80">
                    <c:v>1.7368482726650565</c:v>
                  </c:pt>
                  <c:pt idx="81">
                    <c:v>1.7544724068417987</c:v>
                  </c:pt>
                  <c:pt idx="82">
                    <c:v>1.7024610352951284</c:v>
                  </c:pt>
                  <c:pt idx="83">
                    <c:v>1.6598593403639685</c:v>
                  </c:pt>
                  <c:pt idx="84">
                    <c:v>1.856061723030328</c:v>
                  </c:pt>
                  <c:pt idx="85">
                    <c:v>1.6903902408897453</c:v>
                  </c:pt>
                  <c:pt idx="86">
                    <c:v>2.1139123910794186</c:v>
                  </c:pt>
                  <c:pt idx="87">
                    <c:v>2.1420299685101862</c:v>
                  </c:pt>
                  <c:pt idx="88">
                    <c:v>2.0034799113297725</c:v>
                  </c:pt>
                  <c:pt idx="89">
                    <c:v>1.5870715536110489</c:v>
                  </c:pt>
                  <c:pt idx="90">
                    <c:v>1.8335369190796529</c:v>
                  </c:pt>
                  <c:pt idx="91">
                    <c:v>1.4296589577724226</c:v>
                  </c:pt>
                  <c:pt idx="92">
                    <c:v>1.4576812641626868</c:v>
                  </c:pt>
                  <c:pt idx="93">
                    <c:v>1.5920359755766498</c:v>
                  </c:pt>
                  <c:pt idx="94">
                    <c:v>1.5563109434430111</c:v>
                  </c:pt>
                  <c:pt idx="95">
                    <c:v>1.457681264162688</c:v>
                  </c:pt>
                  <c:pt idx="96">
                    <c:v>1.2451001001471265</c:v>
                  </c:pt>
                  <c:pt idx="97">
                    <c:v>1.2152185394536963</c:v>
                  </c:pt>
                  <c:pt idx="98">
                    <c:v>0.88392886344224986</c:v>
                  </c:pt>
                  <c:pt idx="99">
                    <c:v>1.6451708331909838</c:v>
                  </c:pt>
                  <c:pt idx="100">
                    <c:v>0.56377848371178174</c:v>
                  </c:pt>
                  <c:pt idx="101">
                    <c:v>1.5726559766940014</c:v>
                  </c:pt>
                  <c:pt idx="102">
                    <c:v>1.6048467084843785</c:v>
                  </c:pt>
                  <c:pt idx="103">
                    <c:v>1.4223740239548028</c:v>
                  </c:pt>
                  <c:pt idx="104">
                    <c:v>1.4311254540970848</c:v>
                  </c:pt>
                  <c:pt idx="105">
                    <c:v>1.3185842962509262</c:v>
                  </c:pt>
                  <c:pt idx="106">
                    <c:v>1.1049167295623561</c:v>
                  </c:pt>
                  <c:pt idx="107">
                    <c:v>0.92371541910631105</c:v>
                  </c:pt>
                  <c:pt idx="108">
                    <c:v>1.9239229641271332</c:v>
                  </c:pt>
                  <c:pt idx="109">
                    <c:v>1.8882348950747456</c:v>
                  </c:pt>
                  <c:pt idx="110">
                    <c:v>0.71276536400573631</c:v>
                  </c:pt>
                  <c:pt idx="111">
                    <c:v>0.42095455898636802</c:v>
                  </c:pt>
                  <c:pt idx="112">
                    <c:v>0.1355711628208634</c:v>
                  </c:pt>
                  <c:pt idx="113">
                    <c:v>0.10482255764391317</c:v>
                  </c:pt>
                  <c:pt idx="114">
                    <c:v>0.75217696962332414</c:v>
                  </c:pt>
                  <c:pt idx="115">
                    <c:v>0.66400992983214224</c:v>
                  </c:pt>
                  <c:pt idx="116">
                    <c:v>0.37820730994244273</c:v>
                  </c:pt>
                  <c:pt idx="117">
                    <c:v>0.63823706278342573</c:v>
                  </c:pt>
                  <c:pt idx="118">
                    <c:v>2.052537516199068</c:v>
                  </c:pt>
                  <c:pt idx="119">
                    <c:v>1.9404145509976989</c:v>
                  </c:pt>
                  <c:pt idx="120">
                    <c:v>0.74778174120335417</c:v>
                  </c:pt>
                  <c:pt idx="121">
                    <c:v>0.560936482076559</c:v>
                  </c:pt>
                  <c:pt idx="122">
                    <c:v>0.32936187185965921</c:v>
                  </c:pt>
                  <c:pt idx="123">
                    <c:v>0.30413325003235392</c:v>
                  </c:pt>
                  <c:pt idx="124">
                    <c:v>0.36965914806756445</c:v>
                  </c:pt>
                  <c:pt idx="125">
                    <c:v>0.19938842628996067</c:v>
                  </c:pt>
                  <c:pt idx="126">
                    <c:v>0.24603377015348135</c:v>
                  </c:pt>
                  <c:pt idx="127">
                    <c:v>0.2906990356802302</c:v>
                  </c:pt>
                  <c:pt idx="128">
                    <c:v>0.54650482894917984</c:v>
                  </c:pt>
                  <c:pt idx="129">
                    <c:v>1.7059192406829096</c:v>
                  </c:pt>
                  <c:pt idx="130">
                    <c:v>1.8737906790394474</c:v>
                  </c:pt>
                  <c:pt idx="131">
                    <c:v>1.7693826431824655</c:v>
                  </c:pt>
                  <c:pt idx="132">
                    <c:v>1.4998319562525058</c:v>
                  </c:pt>
                  <c:pt idx="133">
                    <c:v>0.15928514232250063</c:v>
                  </c:pt>
                  <c:pt idx="134">
                    <c:v>1.1936556956836881</c:v>
                  </c:pt>
                  <c:pt idx="135">
                    <c:v>0.86114719478607193</c:v>
                  </c:pt>
                  <c:pt idx="136">
                    <c:v>0.91644152872662232</c:v>
                  </c:pt>
                  <c:pt idx="137">
                    <c:v>0.74951627161577594</c:v>
                  </c:pt>
                  <c:pt idx="138">
                    <c:v>0.60215974915580794</c:v>
                  </c:pt>
                  <c:pt idx="139">
                    <c:v>0.32354824683612626</c:v>
                  </c:pt>
                  <c:pt idx="140">
                    <c:v>0.53765993225177244</c:v>
                  </c:pt>
                  <c:pt idx="141">
                    <c:v>5.474179537780028E-2</c:v>
                  </c:pt>
                  <c:pt idx="142">
                    <c:v>0.12642076118918558</c:v>
                  </c:pt>
                  <c:pt idx="143">
                    <c:v>0.19120487118914217</c:v>
                  </c:pt>
                  <c:pt idx="144">
                    <c:v>0.33417912024365914</c:v>
                  </c:pt>
                  <c:pt idx="145">
                    <c:v>0.25125629344482048</c:v>
                  </c:pt>
                  <c:pt idx="146">
                    <c:v>0.21482231746782809</c:v>
                  </c:pt>
                  <c:pt idx="147">
                    <c:v>0.14958306188708109</c:v>
                  </c:pt>
                  <c:pt idx="148">
                    <c:v>0.12321971602251988</c:v>
                  </c:pt>
                  <c:pt idx="149">
                    <c:v>0.10482255764391317</c:v>
                  </c:pt>
                  <c:pt idx="150">
                    <c:v>0.11909748260539398</c:v>
                  </c:pt>
                  <c:pt idx="151">
                    <c:v>0.11307416631451446</c:v>
                  </c:pt>
                  <c:pt idx="152">
                    <c:v>0.1355711628208634</c:v>
                  </c:pt>
                  <c:pt idx="153">
                    <c:v>9.7925100540116161E-2</c:v>
                  </c:pt>
                  <c:pt idx="154">
                    <c:v>8.8268492788088793E-2</c:v>
                  </c:pt>
                  <c:pt idx="155">
                    <c:v>0.1355711628208634</c:v>
                  </c:pt>
                  <c:pt idx="156">
                    <c:v>6.77855814104317E-2</c:v>
                  </c:pt>
                  <c:pt idx="157">
                    <c:v>6.7785581410431714E-2</c:v>
                  </c:pt>
                  <c:pt idx="158">
                    <c:v>4.8962550270058081E-2</c:v>
                  </c:pt>
                  <c:pt idx="159">
                    <c:v>4.8962550270058081E-2</c:v>
                  </c:pt>
                  <c:pt idx="160">
                    <c:v>6.77855814104317E-2</c:v>
                  </c:pt>
                  <c:pt idx="161">
                    <c:v>7.4791530943540546E-2</c:v>
                  </c:pt>
                  <c:pt idx="162">
                    <c:v>6.7785581410431714E-2</c:v>
                  </c:pt>
                  <c:pt idx="163">
                    <c:v>9.7925100540116161E-2</c:v>
                  </c:pt>
                  <c:pt idx="164">
                    <c:v>6.7785581410431714E-2</c:v>
                  </c:pt>
                  <c:pt idx="165">
                    <c:v>0.12321971602251988</c:v>
                  </c:pt>
                  <c:pt idx="166">
                    <c:v>0.12562814672241021</c:v>
                  </c:pt>
                  <c:pt idx="167">
                    <c:v>0.12562814672241021</c:v>
                  </c:pt>
                  <c:pt idx="168">
                    <c:v>0.15991101955601736</c:v>
                  </c:pt>
                  <c:pt idx="169">
                    <c:v>9.3756145786872039E-2</c:v>
                  </c:pt>
                  <c:pt idx="170">
                    <c:v>9.689967856007671E-2</c:v>
                  </c:pt>
                  <c:pt idx="171">
                    <c:v>0.12642076118918558</c:v>
                  </c:pt>
                  <c:pt idx="172">
                    <c:v>0.26518242585524709</c:v>
                  </c:pt>
                  <c:pt idx="173">
                    <c:v>0.13557116282086343</c:v>
                  </c:pt>
                  <c:pt idx="174">
                    <c:v>0.10482255764391318</c:v>
                  </c:pt>
                  <c:pt idx="175">
                    <c:v>0.15418669099093468</c:v>
                  </c:pt>
                  <c:pt idx="176">
                    <c:v>0.11909748260539398</c:v>
                  </c:pt>
                  <c:pt idx="177">
                    <c:v>0.1599110195560173</c:v>
                  </c:pt>
                  <c:pt idx="178">
                    <c:v>0.17368482726650367</c:v>
                  </c:pt>
                  <c:pt idx="179">
                    <c:v>0.15991101955601733</c:v>
                  </c:pt>
                  <c:pt idx="180">
                    <c:v>0.12642076118918558</c:v>
                  </c:pt>
                  <c:pt idx="181">
                    <c:v>9.3756145786872039E-2</c:v>
                  </c:pt>
                  <c:pt idx="182">
                    <c:v>0.10948359075560055</c:v>
                  </c:pt>
                  <c:pt idx="183">
                    <c:v>0.11218729641531082</c:v>
                  </c:pt>
                  <c:pt idx="184">
                    <c:v>0.12642076118918558</c:v>
                  </c:pt>
                  <c:pt idx="185">
                    <c:v>0.1355711628208634</c:v>
                  </c:pt>
                  <c:pt idx="186">
                    <c:v>0.12642076118918558</c:v>
                  </c:pt>
                  <c:pt idx="187">
                    <c:v>0.11307416631451446</c:v>
                  </c:pt>
                  <c:pt idx="188">
                    <c:v>0.12642076118918558</c:v>
                  </c:pt>
                  <c:pt idx="189">
                    <c:v>0.14344718159240133</c:v>
                  </c:pt>
                  <c:pt idx="190">
                    <c:v>0.1048225576439132</c:v>
                  </c:pt>
                  <c:pt idx="191">
                    <c:v>0.10948359075560055</c:v>
                  </c:pt>
                  <c:pt idx="192">
                    <c:v>0.10948359075560055</c:v>
                  </c:pt>
                  <c:pt idx="193">
                    <c:v>0.10948359075560055</c:v>
                  </c:pt>
                  <c:pt idx="194">
                    <c:v>7.479153094354056E-2</c:v>
                  </c:pt>
                  <c:pt idx="195">
                    <c:v>7.9955509778008652E-2</c:v>
                  </c:pt>
                  <c:pt idx="196">
                    <c:v>7.9955509778008652E-2</c:v>
                  </c:pt>
                  <c:pt idx="197">
                    <c:v>0.12321971602251987</c:v>
                  </c:pt>
                  <c:pt idx="198">
                    <c:v>8.8268492788088806E-2</c:v>
                  </c:pt>
                  <c:pt idx="199">
                    <c:v>8.8268492788088806E-2</c:v>
                  </c:pt>
                  <c:pt idx="200">
                    <c:v>5.4741795377800273E-2</c:v>
                  </c:pt>
                  <c:pt idx="201">
                    <c:v>9.3756145786872039E-2</c:v>
                  </c:pt>
                  <c:pt idx="202">
                    <c:v>7.8696289195333571E-2</c:v>
                  </c:pt>
                  <c:pt idx="203">
                    <c:v>9.689967856007671E-2</c:v>
                  </c:pt>
                  <c:pt idx="204">
                    <c:v>5.4741795377800273E-2</c:v>
                  </c:pt>
                  <c:pt idx="205">
                    <c:v>5.4741795377800273E-2</c:v>
                  </c:pt>
                  <c:pt idx="206">
                    <c:v>4.8962550270058081E-2</c:v>
                  </c:pt>
                  <c:pt idx="207">
                    <c:v>9.7925100540116161E-2</c:v>
                  </c:pt>
                  <c:pt idx="208">
                    <c:v>0.1355711628208634</c:v>
                  </c:pt>
                  <c:pt idx="209">
                    <c:v>0.14344718159240133</c:v>
                  </c:pt>
                  <c:pt idx="210">
                    <c:v>0.64462192822691577</c:v>
                  </c:pt>
                  <c:pt idx="211">
                    <c:v>0.28268541578628614</c:v>
                  </c:pt>
                  <c:pt idx="212">
                    <c:v>0.23986652933402597</c:v>
                  </c:pt>
                  <c:pt idx="213">
                    <c:v>0.1355711628208634</c:v>
                  </c:pt>
                  <c:pt idx="214">
                    <c:v>0.13183570129093539</c:v>
                  </c:pt>
                  <c:pt idx="215">
                    <c:v>0.1048225576439132</c:v>
                  </c:pt>
                </c:numCache>
              </c:numRef>
            </c:minus>
            <c:spPr>
              <a:ln>
                <a:solidFill>
                  <a:schemeClr val="bg1">
                    <a:lumMod val="65000"/>
                    <a:alpha val="30000"/>
                  </a:schemeClr>
                </a:solidFill>
              </a:ln>
            </c:spPr>
          </c:errBars>
          <c:xVal>
            <c:numRef>
              <c:f>'-10-10-20-30-40-50C_1bar'!$P$2:$P$217</c:f>
              <c:numCache>
                <c:formatCode>General</c:formatCode>
                <c:ptCount val="216"/>
                <c:pt idx="0">
                  <c:v>0</c:v>
                </c:pt>
                <c:pt idx="1">
                  <c:v>2.2222222222222223E-2</c:v>
                </c:pt>
                <c:pt idx="2">
                  <c:v>4.4444444444444446E-2</c:v>
                </c:pt>
                <c:pt idx="3">
                  <c:v>6.6666666666666666E-2</c:v>
                </c:pt>
                <c:pt idx="4">
                  <c:v>8.8888888888888892E-2</c:v>
                </c:pt>
                <c:pt idx="5">
                  <c:v>0.11111111111111112</c:v>
                </c:pt>
                <c:pt idx="6">
                  <c:v>0.13333333333333333</c:v>
                </c:pt>
                <c:pt idx="7">
                  <c:v>0.15555555555555556</c:v>
                </c:pt>
                <c:pt idx="8">
                  <c:v>0.17777777777777778</c:v>
                </c:pt>
                <c:pt idx="9">
                  <c:v>0.2</c:v>
                </c:pt>
                <c:pt idx="10">
                  <c:v>0.22222222222222224</c:v>
                </c:pt>
                <c:pt idx="11">
                  <c:v>0.24444444444444449</c:v>
                </c:pt>
                <c:pt idx="12">
                  <c:v>0.26666666666666666</c:v>
                </c:pt>
                <c:pt idx="13">
                  <c:v>0.28888888888888886</c:v>
                </c:pt>
                <c:pt idx="14">
                  <c:v>0.31111111111111106</c:v>
                </c:pt>
                <c:pt idx="15">
                  <c:v>0.33333333333333326</c:v>
                </c:pt>
                <c:pt idx="16">
                  <c:v>0.35555555555555546</c:v>
                </c:pt>
                <c:pt idx="17">
                  <c:v>0.37777777777777766</c:v>
                </c:pt>
                <c:pt idx="18">
                  <c:v>0.39999999999999986</c:v>
                </c:pt>
                <c:pt idx="19">
                  <c:v>0.42222222222222205</c:v>
                </c:pt>
                <c:pt idx="20">
                  <c:v>0.44444444444444425</c:v>
                </c:pt>
                <c:pt idx="21">
                  <c:v>0.46666666666666645</c:v>
                </c:pt>
                <c:pt idx="22">
                  <c:v>0.48888888888888865</c:v>
                </c:pt>
                <c:pt idx="23">
                  <c:v>0.51111111111111085</c:v>
                </c:pt>
                <c:pt idx="24">
                  <c:v>0.53333333333333299</c:v>
                </c:pt>
                <c:pt idx="25">
                  <c:v>0.55555555555555525</c:v>
                </c:pt>
                <c:pt idx="26">
                  <c:v>0.57777777777777739</c:v>
                </c:pt>
                <c:pt idx="27">
                  <c:v>0.59999999999999964</c:v>
                </c:pt>
                <c:pt idx="28">
                  <c:v>0.62222222222222179</c:v>
                </c:pt>
                <c:pt idx="29">
                  <c:v>0.64444444444444404</c:v>
                </c:pt>
                <c:pt idx="30">
                  <c:v>0.66666666666666619</c:v>
                </c:pt>
                <c:pt idx="31">
                  <c:v>0.68888888888888844</c:v>
                </c:pt>
                <c:pt idx="32">
                  <c:v>0.71111111111111058</c:v>
                </c:pt>
                <c:pt idx="33">
                  <c:v>0.73333333333333284</c:v>
                </c:pt>
                <c:pt idx="34">
                  <c:v>0.75555555555555498</c:v>
                </c:pt>
                <c:pt idx="35">
                  <c:v>0.77777777777777724</c:v>
                </c:pt>
                <c:pt idx="36">
                  <c:v>0.79999999999999938</c:v>
                </c:pt>
                <c:pt idx="37">
                  <c:v>0.82222222222222163</c:v>
                </c:pt>
                <c:pt idx="38">
                  <c:v>0.84444444444444378</c:v>
                </c:pt>
                <c:pt idx="39">
                  <c:v>0.86666666666666603</c:v>
                </c:pt>
                <c:pt idx="40">
                  <c:v>0.88888888888888817</c:v>
                </c:pt>
                <c:pt idx="41">
                  <c:v>0.91111111111111032</c:v>
                </c:pt>
                <c:pt idx="42">
                  <c:v>0.93333333333333257</c:v>
                </c:pt>
                <c:pt idx="43">
                  <c:v>0.95555555555555471</c:v>
                </c:pt>
                <c:pt idx="44">
                  <c:v>0.97777777777777708</c:v>
                </c:pt>
                <c:pt idx="45">
                  <c:v>0.99999999999999933</c:v>
                </c:pt>
                <c:pt idx="46">
                  <c:v>1.0222222222222217</c:v>
                </c:pt>
                <c:pt idx="47">
                  <c:v>1.0444444444444441</c:v>
                </c:pt>
                <c:pt idx="48">
                  <c:v>1.0666666666666662</c:v>
                </c:pt>
                <c:pt idx="49">
                  <c:v>1.0888888888888886</c:v>
                </c:pt>
                <c:pt idx="50">
                  <c:v>1.1111111111111109</c:v>
                </c:pt>
                <c:pt idx="51">
                  <c:v>1.1333333333333333</c:v>
                </c:pt>
                <c:pt idx="52">
                  <c:v>1.1555555555555554</c:v>
                </c:pt>
                <c:pt idx="53">
                  <c:v>1.1777777777777778</c:v>
                </c:pt>
                <c:pt idx="54">
                  <c:v>1.2000000000000002</c:v>
                </c:pt>
                <c:pt idx="55">
                  <c:v>1.2222222222222223</c:v>
                </c:pt>
                <c:pt idx="56">
                  <c:v>1.2444444444444447</c:v>
                </c:pt>
                <c:pt idx="57">
                  <c:v>1.2666666666666671</c:v>
                </c:pt>
                <c:pt idx="58">
                  <c:v>1.2888888888888894</c:v>
                </c:pt>
                <c:pt idx="59">
                  <c:v>1.3111111111111116</c:v>
                </c:pt>
                <c:pt idx="60">
                  <c:v>1.3333333333333339</c:v>
                </c:pt>
                <c:pt idx="61">
                  <c:v>1.3555555555555563</c:v>
                </c:pt>
                <c:pt idx="62">
                  <c:v>1.3777777777777787</c:v>
                </c:pt>
                <c:pt idx="63">
                  <c:v>1.4000000000000008</c:v>
                </c:pt>
                <c:pt idx="64">
                  <c:v>1.4222222222222232</c:v>
                </c:pt>
                <c:pt idx="65">
                  <c:v>1.4444444444444455</c:v>
                </c:pt>
                <c:pt idx="66">
                  <c:v>1.4666666666666677</c:v>
                </c:pt>
                <c:pt idx="67">
                  <c:v>1.48888888888889</c:v>
                </c:pt>
                <c:pt idx="68">
                  <c:v>1.5111111111111124</c:v>
                </c:pt>
                <c:pt idx="69">
                  <c:v>1.5333333333333348</c:v>
                </c:pt>
                <c:pt idx="70">
                  <c:v>1.5555555555555569</c:v>
                </c:pt>
                <c:pt idx="71">
                  <c:v>1.5777777777777793</c:v>
                </c:pt>
                <c:pt idx="72">
                  <c:v>1.6000000000000016</c:v>
                </c:pt>
                <c:pt idx="73">
                  <c:v>1.622222222222224</c:v>
                </c:pt>
                <c:pt idx="74">
                  <c:v>1.6444444444444462</c:v>
                </c:pt>
                <c:pt idx="75">
                  <c:v>1.6666666666666685</c:v>
                </c:pt>
                <c:pt idx="76">
                  <c:v>1.6888888888888909</c:v>
                </c:pt>
                <c:pt idx="77">
                  <c:v>1.711111111111113</c:v>
                </c:pt>
                <c:pt idx="78">
                  <c:v>1.7333333333333354</c:v>
                </c:pt>
                <c:pt idx="79">
                  <c:v>1.7555555555555578</c:v>
                </c:pt>
                <c:pt idx="80">
                  <c:v>1.7777777777777801</c:v>
                </c:pt>
                <c:pt idx="81">
                  <c:v>1.8000000000000023</c:v>
                </c:pt>
                <c:pt idx="82">
                  <c:v>1.8222222222222246</c:v>
                </c:pt>
                <c:pt idx="83">
                  <c:v>1.844444444444447</c:v>
                </c:pt>
                <c:pt idx="84">
                  <c:v>1.8666666666666694</c:v>
                </c:pt>
                <c:pt idx="85">
                  <c:v>1.8888888888888915</c:v>
                </c:pt>
                <c:pt idx="86">
                  <c:v>1.9111111111111139</c:v>
                </c:pt>
                <c:pt idx="87">
                  <c:v>1.9333333333333362</c:v>
                </c:pt>
                <c:pt idx="88">
                  <c:v>1.9555555555555584</c:v>
                </c:pt>
                <c:pt idx="89">
                  <c:v>1.9777777777777805</c:v>
                </c:pt>
                <c:pt idx="90">
                  <c:v>2.0000000000000027</c:v>
                </c:pt>
                <c:pt idx="91">
                  <c:v>2.0222222222222248</c:v>
                </c:pt>
                <c:pt idx="92">
                  <c:v>2.044444444444447</c:v>
                </c:pt>
                <c:pt idx="93">
                  <c:v>2.0666666666666691</c:v>
                </c:pt>
                <c:pt idx="94">
                  <c:v>2.0888888888888908</c:v>
                </c:pt>
                <c:pt idx="95">
                  <c:v>2.1111111111111129</c:v>
                </c:pt>
                <c:pt idx="96">
                  <c:v>2.1333333333333351</c:v>
                </c:pt>
                <c:pt idx="97">
                  <c:v>2.1555555555555572</c:v>
                </c:pt>
                <c:pt idx="98">
                  <c:v>2.1777777777777794</c:v>
                </c:pt>
                <c:pt idx="99">
                  <c:v>2.2000000000000015</c:v>
                </c:pt>
                <c:pt idx="100">
                  <c:v>2.2222222222222237</c:v>
                </c:pt>
                <c:pt idx="101">
                  <c:v>2.2444444444444458</c:v>
                </c:pt>
                <c:pt idx="102">
                  <c:v>2.2666666666666675</c:v>
                </c:pt>
                <c:pt idx="103">
                  <c:v>2.2888888888888896</c:v>
                </c:pt>
                <c:pt idx="104">
                  <c:v>2.3111111111111118</c:v>
                </c:pt>
                <c:pt idx="105">
                  <c:v>2.3333333333333339</c:v>
                </c:pt>
                <c:pt idx="106">
                  <c:v>2.3555555555555561</c:v>
                </c:pt>
                <c:pt idx="107">
                  <c:v>2.3777777777777782</c:v>
                </c:pt>
                <c:pt idx="108">
                  <c:v>2.4000000000000004</c:v>
                </c:pt>
                <c:pt idx="109">
                  <c:v>2.4222222222222225</c:v>
                </c:pt>
                <c:pt idx="110">
                  <c:v>2.4444444444444442</c:v>
                </c:pt>
                <c:pt idx="111">
                  <c:v>2.4666666666666663</c:v>
                </c:pt>
                <c:pt idx="112">
                  <c:v>2.4888888888888885</c:v>
                </c:pt>
                <c:pt idx="113">
                  <c:v>2.5111111111111106</c:v>
                </c:pt>
                <c:pt idx="114">
                  <c:v>2.5333333333333328</c:v>
                </c:pt>
                <c:pt idx="115">
                  <c:v>2.5555555555555549</c:v>
                </c:pt>
                <c:pt idx="116">
                  <c:v>2.5777777777777771</c:v>
                </c:pt>
                <c:pt idx="117">
                  <c:v>2.5999999999999992</c:v>
                </c:pt>
                <c:pt idx="118">
                  <c:v>2.6222222222222209</c:v>
                </c:pt>
                <c:pt idx="119">
                  <c:v>2.644444444444443</c:v>
                </c:pt>
                <c:pt idx="120">
                  <c:v>2.6666666666666652</c:v>
                </c:pt>
                <c:pt idx="121">
                  <c:v>2.6888888888888873</c:v>
                </c:pt>
                <c:pt idx="122">
                  <c:v>2.7111111111111095</c:v>
                </c:pt>
                <c:pt idx="123">
                  <c:v>2.7333333333333316</c:v>
                </c:pt>
                <c:pt idx="124">
                  <c:v>2.7555555555555538</c:v>
                </c:pt>
                <c:pt idx="125">
                  <c:v>2.7777777777777759</c:v>
                </c:pt>
                <c:pt idx="126">
                  <c:v>2.7999999999999976</c:v>
                </c:pt>
                <c:pt idx="127">
                  <c:v>2.8222222222222197</c:v>
                </c:pt>
                <c:pt idx="128">
                  <c:v>2.8444444444444419</c:v>
                </c:pt>
                <c:pt idx="129">
                  <c:v>2.866666666666664</c:v>
                </c:pt>
                <c:pt idx="130">
                  <c:v>2.8888888888888862</c:v>
                </c:pt>
                <c:pt idx="131">
                  <c:v>2.9111111111111083</c:v>
                </c:pt>
                <c:pt idx="132">
                  <c:v>2.9333333333333305</c:v>
                </c:pt>
                <c:pt idx="133">
                  <c:v>2.9555555555555526</c:v>
                </c:pt>
                <c:pt idx="134">
                  <c:v>2.9777777777777743</c:v>
                </c:pt>
                <c:pt idx="135">
                  <c:v>2.9999999999999964</c:v>
                </c:pt>
                <c:pt idx="136">
                  <c:v>3.0222222222222186</c:v>
                </c:pt>
                <c:pt idx="137">
                  <c:v>3.0444444444444407</c:v>
                </c:pt>
                <c:pt idx="138">
                  <c:v>3.0666666666666629</c:v>
                </c:pt>
                <c:pt idx="139">
                  <c:v>3.088888888888885</c:v>
                </c:pt>
                <c:pt idx="140">
                  <c:v>3.1111111111111072</c:v>
                </c:pt>
                <c:pt idx="141">
                  <c:v>3.1333333333333293</c:v>
                </c:pt>
                <c:pt idx="142">
                  <c:v>3.155555555555551</c:v>
                </c:pt>
                <c:pt idx="143">
                  <c:v>3.1777777777777731</c:v>
                </c:pt>
                <c:pt idx="144">
                  <c:v>3.1999999999999953</c:v>
                </c:pt>
                <c:pt idx="145">
                  <c:v>3.2222222222222174</c:v>
                </c:pt>
                <c:pt idx="146">
                  <c:v>3.2444444444444396</c:v>
                </c:pt>
                <c:pt idx="147">
                  <c:v>3.2666666666666617</c:v>
                </c:pt>
                <c:pt idx="148">
                  <c:v>3.2888888888888839</c:v>
                </c:pt>
                <c:pt idx="149">
                  <c:v>3.311111111111106</c:v>
                </c:pt>
                <c:pt idx="150">
                  <c:v>3.3333333333333277</c:v>
                </c:pt>
                <c:pt idx="151">
                  <c:v>3.3555555555555499</c:v>
                </c:pt>
                <c:pt idx="152">
                  <c:v>3.377777777777772</c:v>
                </c:pt>
                <c:pt idx="153">
                  <c:v>3.3999999999999941</c:v>
                </c:pt>
                <c:pt idx="154">
                  <c:v>3.4222222222222163</c:v>
                </c:pt>
                <c:pt idx="155">
                  <c:v>3.4444444444444384</c:v>
                </c:pt>
                <c:pt idx="156">
                  <c:v>3.4666666666666606</c:v>
                </c:pt>
                <c:pt idx="157">
                  <c:v>3.4888888888888827</c:v>
                </c:pt>
                <c:pt idx="158">
                  <c:v>3.5111111111111044</c:v>
                </c:pt>
                <c:pt idx="159">
                  <c:v>3.5333333333333266</c:v>
                </c:pt>
                <c:pt idx="160">
                  <c:v>3.5555555555555487</c:v>
                </c:pt>
                <c:pt idx="161">
                  <c:v>3.5777777777777708</c:v>
                </c:pt>
                <c:pt idx="162">
                  <c:v>3.599999999999993</c:v>
                </c:pt>
                <c:pt idx="163">
                  <c:v>3.6222222222222151</c:v>
                </c:pt>
                <c:pt idx="164">
                  <c:v>3.6444444444444373</c:v>
                </c:pt>
                <c:pt idx="165">
                  <c:v>3.6666666666666594</c:v>
                </c:pt>
                <c:pt idx="166">
                  <c:v>3.6888888888888811</c:v>
                </c:pt>
                <c:pt idx="167">
                  <c:v>3.7111111111111033</c:v>
                </c:pt>
                <c:pt idx="168">
                  <c:v>3.7333333333333254</c:v>
                </c:pt>
                <c:pt idx="169">
                  <c:v>3.7555555555555475</c:v>
                </c:pt>
                <c:pt idx="170">
                  <c:v>3.7777777777777697</c:v>
                </c:pt>
                <c:pt idx="171">
                  <c:v>3.7999999999999918</c:v>
                </c:pt>
                <c:pt idx="172">
                  <c:v>3.822222222222214</c:v>
                </c:pt>
                <c:pt idx="173">
                  <c:v>3.8444444444444361</c:v>
                </c:pt>
                <c:pt idx="174">
                  <c:v>3.8666666666666578</c:v>
                </c:pt>
                <c:pt idx="175">
                  <c:v>3.88888888888888</c:v>
                </c:pt>
                <c:pt idx="176">
                  <c:v>3.9111111111111021</c:v>
                </c:pt>
                <c:pt idx="177">
                  <c:v>3.9333333333333242</c:v>
                </c:pt>
                <c:pt idx="178">
                  <c:v>3.9555555555555464</c:v>
                </c:pt>
                <c:pt idx="179">
                  <c:v>3.9777777777777685</c:v>
                </c:pt>
                <c:pt idx="180">
                  <c:v>3.9999999999999907</c:v>
                </c:pt>
                <c:pt idx="181">
                  <c:v>4.0222222222222124</c:v>
                </c:pt>
                <c:pt idx="182">
                  <c:v>4.0444444444444345</c:v>
                </c:pt>
                <c:pt idx="183">
                  <c:v>4.0666666666666567</c:v>
                </c:pt>
                <c:pt idx="184">
                  <c:v>4.0888888888888788</c:v>
                </c:pt>
                <c:pt idx="185">
                  <c:v>4.1111111111111009</c:v>
                </c:pt>
                <c:pt idx="186">
                  <c:v>4.1333333333333231</c:v>
                </c:pt>
                <c:pt idx="187">
                  <c:v>4.1555555555555452</c:v>
                </c:pt>
                <c:pt idx="188">
                  <c:v>4.1777777777777674</c:v>
                </c:pt>
                <c:pt idx="189">
                  <c:v>4.1999999999999895</c:v>
                </c:pt>
                <c:pt idx="190">
                  <c:v>4.2222222222222117</c:v>
                </c:pt>
                <c:pt idx="191">
                  <c:v>4.2444444444444338</c:v>
                </c:pt>
                <c:pt idx="192">
                  <c:v>4.2666666666666559</c:v>
                </c:pt>
                <c:pt idx="193">
                  <c:v>4.2888888888888781</c:v>
                </c:pt>
                <c:pt idx="194">
                  <c:v>4.3111111111110993</c:v>
                </c:pt>
                <c:pt idx="195">
                  <c:v>4.3333333333333215</c:v>
                </c:pt>
                <c:pt idx="196">
                  <c:v>4.3555555555555436</c:v>
                </c:pt>
                <c:pt idx="197">
                  <c:v>4.3777777777777658</c:v>
                </c:pt>
                <c:pt idx="198">
                  <c:v>4.3999999999999879</c:v>
                </c:pt>
                <c:pt idx="199">
                  <c:v>4.4222222222222101</c:v>
                </c:pt>
                <c:pt idx="200">
                  <c:v>4.4444444444444322</c:v>
                </c:pt>
                <c:pt idx="201">
                  <c:v>4.4666666666666544</c:v>
                </c:pt>
                <c:pt idx="202">
                  <c:v>4.4888888888888765</c:v>
                </c:pt>
                <c:pt idx="203">
                  <c:v>4.5111111111110986</c:v>
                </c:pt>
                <c:pt idx="204">
                  <c:v>4.5333333333333208</c:v>
                </c:pt>
                <c:pt idx="205">
                  <c:v>4.5555555555555429</c:v>
                </c:pt>
                <c:pt idx="206">
                  <c:v>4.5777777777777651</c:v>
                </c:pt>
                <c:pt idx="207">
                  <c:v>4.5999999999999872</c:v>
                </c:pt>
                <c:pt idx="208">
                  <c:v>4.6222222222222094</c:v>
                </c:pt>
                <c:pt idx="209">
                  <c:v>4.6444444444444315</c:v>
                </c:pt>
                <c:pt idx="210">
                  <c:v>4.6666666666666528</c:v>
                </c:pt>
                <c:pt idx="211">
                  <c:v>4.6888888888888749</c:v>
                </c:pt>
                <c:pt idx="212">
                  <c:v>4.711111111111097</c:v>
                </c:pt>
                <c:pt idx="213">
                  <c:v>4.7333333333333192</c:v>
                </c:pt>
                <c:pt idx="214">
                  <c:v>4.7555555555555413</c:v>
                </c:pt>
                <c:pt idx="215">
                  <c:v>4.7777777777777635</c:v>
                </c:pt>
              </c:numCache>
            </c:numRef>
          </c:xVal>
          <c:yVal>
            <c:numRef>
              <c:f>'-10-10-20-30-40-50C_1bar'!$R$2:$R$217</c:f>
              <c:numCache>
                <c:formatCode>General</c:formatCode>
                <c:ptCount val="216"/>
                <c:pt idx="0">
                  <c:v>0</c:v>
                </c:pt>
                <c:pt idx="1">
                  <c:v>3.2260215210355976</c:v>
                </c:pt>
                <c:pt idx="2">
                  <c:v>5.3546668689320391</c:v>
                </c:pt>
                <c:pt idx="3">
                  <c:v>6.8486850323624591</c:v>
                </c:pt>
                <c:pt idx="4">
                  <c:v>8.4484743932038846</c:v>
                </c:pt>
                <c:pt idx="5">
                  <c:v>10.04826375404531</c:v>
                </c:pt>
                <c:pt idx="6">
                  <c:v>11.833152710355987</c:v>
                </c:pt>
                <c:pt idx="7">
                  <c:v>13.115628478964403</c:v>
                </c:pt>
                <c:pt idx="8">
                  <c:v>14.636089441747577</c:v>
                </c:pt>
                <c:pt idx="9">
                  <c:v>16.011115008090613</c:v>
                </c:pt>
                <c:pt idx="10">
                  <c:v>17.280369377022655</c:v>
                </c:pt>
                <c:pt idx="11">
                  <c:v>18.589287944983816</c:v>
                </c:pt>
                <c:pt idx="12">
                  <c:v>19.964313511326861</c:v>
                </c:pt>
                <c:pt idx="13">
                  <c:v>21.26001067961165</c:v>
                </c:pt>
                <c:pt idx="14">
                  <c:v>22.833357241100323</c:v>
                </c:pt>
                <c:pt idx="15">
                  <c:v>24.65791039644013</c:v>
                </c:pt>
                <c:pt idx="16">
                  <c:v>26.337028155339809</c:v>
                </c:pt>
                <c:pt idx="17">
                  <c:v>27.844267718446602</c:v>
                </c:pt>
                <c:pt idx="18">
                  <c:v>28.703658697411001</c:v>
                </c:pt>
                <c:pt idx="19">
                  <c:v>29.589492475728154</c:v>
                </c:pt>
                <c:pt idx="20">
                  <c:v>30.277005258899674</c:v>
                </c:pt>
                <c:pt idx="21">
                  <c:v>31.109953438511329</c:v>
                </c:pt>
                <c:pt idx="22">
                  <c:v>31.929680218446602</c:v>
                </c:pt>
                <c:pt idx="23">
                  <c:v>32.855178195792881</c:v>
                </c:pt>
                <c:pt idx="24">
                  <c:v>33.846783171521039</c:v>
                </c:pt>
                <c:pt idx="25">
                  <c:v>34.930937944983825</c:v>
                </c:pt>
                <c:pt idx="26">
                  <c:v>35.803550323624606</c:v>
                </c:pt>
                <c:pt idx="27">
                  <c:v>36.715826901294506</c:v>
                </c:pt>
                <c:pt idx="28">
                  <c:v>37.654546278317156</c:v>
                </c:pt>
                <c:pt idx="29">
                  <c:v>38.487494457928804</c:v>
                </c:pt>
                <c:pt idx="30">
                  <c:v>39.637756229773466</c:v>
                </c:pt>
                <c:pt idx="31">
                  <c:v>40.536811407767004</c:v>
                </c:pt>
                <c:pt idx="32">
                  <c:v>41.263988389967643</c:v>
                </c:pt>
                <c:pt idx="33">
                  <c:v>42.057272370550166</c:v>
                </c:pt>
                <c:pt idx="34">
                  <c:v>42.943106148867322</c:v>
                </c:pt>
                <c:pt idx="35">
                  <c:v>43.683504530744337</c:v>
                </c:pt>
                <c:pt idx="36">
                  <c:v>44.397460113268608</c:v>
                </c:pt>
                <c:pt idx="37">
                  <c:v>45.164301294498387</c:v>
                </c:pt>
                <c:pt idx="38">
                  <c:v>45.931142475728166</c:v>
                </c:pt>
                <c:pt idx="39">
                  <c:v>46.55254826051781</c:v>
                </c:pt>
                <c:pt idx="40">
                  <c:v>47.306168042071207</c:v>
                </c:pt>
                <c:pt idx="41">
                  <c:v>47.940795226537219</c:v>
                </c:pt>
                <c:pt idx="42">
                  <c:v>48.575422411003238</c:v>
                </c:pt>
                <c:pt idx="43">
                  <c:v>49.368706391585761</c:v>
                </c:pt>
                <c:pt idx="44">
                  <c:v>50.042997775080906</c:v>
                </c:pt>
                <c:pt idx="45">
                  <c:v>50.611517961165049</c:v>
                </c:pt>
                <c:pt idx="46">
                  <c:v>51.338694943365702</c:v>
                </c:pt>
                <c:pt idx="47">
                  <c:v>51.907215129449845</c:v>
                </c:pt>
                <c:pt idx="48">
                  <c:v>52.409628317152119</c:v>
                </c:pt>
                <c:pt idx="49">
                  <c:v>53.017812702265381</c:v>
                </c:pt>
                <c:pt idx="50">
                  <c:v>53.599554288025892</c:v>
                </c:pt>
                <c:pt idx="51">
                  <c:v>54.247402872168294</c:v>
                </c:pt>
                <c:pt idx="52">
                  <c:v>54.868808656957931</c:v>
                </c:pt>
                <c:pt idx="53">
                  <c:v>55.503435841423951</c:v>
                </c:pt>
                <c:pt idx="54">
                  <c:v>56.151284425566352</c:v>
                </c:pt>
                <c:pt idx="55">
                  <c:v>56.733026011326864</c:v>
                </c:pt>
                <c:pt idx="56">
                  <c:v>57.275103398058263</c:v>
                </c:pt>
                <c:pt idx="57">
                  <c:v>57.698188187702272</c:v>
                </c:pt>
                <c:pt idx="58">
                  <c:v>58.266708373786415</c:v>
                </c:pt>
                <c:pt idx="59">
                  <c:v>58.94099975728156</c:v>
                </c:pt>
                <c:pt idx="60">
                  <c:v>59.324420347896449</c:v>
                </c:pt>
                <c:pt idx="61">
                  <c:v>59.85327633495146</c:v>
                </c:pt>
                <c:pt idx="62">
                  <c:v>60.368910922330102</c:v>
                </c:pt>
                <c:pt idx="63">
                  <c:v>60.990316707119746</c:v>
                </c:pt>
                <c:pt idx="64">
                  <c:v>61.479508495145637</c:v>
                </c:pt>
                <c:pt idx="65">
                  <c:v>61.968700283171515</c:v>
                </c:pt>
                <c:pt idx="66">
                  <c:v>62.365342273462787</c:v>
                </c:pt>
                <c:pt idx="67">
                  <c:v>62.947083859223298</c:v>
                </c:pt>
                <c:pt idx="68">
                  <c:v>63.277618851132672</c:v>
                </c:pt>
                <c:pt idx="69">
                  <c:v>64.1898954288026</c:v>
                </c:pt>
                <c:pt idx="70">
                  <c:v>64.639423017799359</c:v>
                </c:pt>
                <c:pt idx="71">
                  <c:v>65.128614805825251</c:v>
                </c:pt>
                <c:pt idx="72">
                  <c:v>65.617806593851142</c:v>
                </c:pt>
                <c:pt idx="73">
                  <c:v>66.040891383495151</c:v>
                </c:pt>
                <c:pt idx="74">
                  <c:v>66.490418972491923</c:v>
                </c:pt>
                <c:pt idx="75">
                  <c:v>66.979610760517815</c:v>
                </c:pt>
                <c:pt idx="76">
                  <c:v>67.561352346278312</c:v>
                </c:pt>
                <c:pt idx="77">
                  <c:v>68.024101334951467</c:v>
                </c:pt>
                <c:pt idx="78">
                  <c:v>68.539735922330095</c:v>
                </c:pt>
                <c:pt idx="79">
                  <c:v>68.962820711974118</c:v>
                </c:pt>
                <c:pt idx="80">
                  <c:v>69.465233899676377</c:v>
                </c:pt>
                <c:pt idx="81">
                  <c:v>69.914761488673136</c:v>
                </c:pt>
                <c:pt idx="82">
                  <c:v>70.364289077669909</c:v>
                </c:pt>
                <c:pt idx="83">
                  <c:v>70.959252063106817</c:v>
                </c:pt>
                <c:pt idx="84">
                  <c:v>71.263344255663455</c:v>
                </c:pt>
                <c:pt idx="85">
                  <c:v>71.805421642394833</c:v>
                </c:pt>
                <c:pt idx="86">
                  <c:v>72.453270226537228</c:v>
                </c:pt>
                <c:pt idx="87">
                  <c:v>72.704476820388351</c:v>
                </c:pt>
                <c:pt idx="88">
                  <c:v>73.114340210355991</c:v>
                </c:pt>
                <c:pt idx="89">
                  <c:v>73.140783009708741</c:v>
                </c:pt>
                <c:pt idx="90">
                  <c:v>73.748967394822003</c:v>
                </c:pt>
                <c:pt idx="91">
                  <c:v>73.788631593851136</c:v>
                </c:pt>
                <c:pt idx="92">
                  <c:v>74.013395388349522</c:v>
                </c:pt>
                <c:pt idx="93">
                  <c:v>73.947288389967653</c:v>
                </c:pt>
                <c:pt idx="94">
                  <c:v>74.277823381877027</c:v>
                </c:pt>
                <c:pt idx="95">
                  <c:v>75.123992961165058</c:v>
                </c:pt>
                <c:pt idx="96">
                  <c:v>75.150435760517794</c:v>
                </c:pt>
                <c:pt idx="97">
                  <c:v>75.414863754045314</c:v>
                </c:pt>
                <c:pt idx="98">
                  <c:v>75.877612742718441</c:v>
                </c:pt>
                <c:pt idx="99">
                  <c:v>75.917276941747573</c:v>
                </c:pt>
                <c:pt idx="100">
                  <c:v>76.538682726537218</c:v>
                </c:pt>
                <c:pt idx="101">
                  <c:v>76.181704935275079</c:v>
                </c:pt>
                <c:pt idx="102">
                  <c:v>76.181704935275093</c:v>
                </c:pt>
                <c:pt idx="103">
                  <c:v>76.274254733009712</c:v>
                </c:pt>
                <c:pt idx="104">
                  <c:v>76.340361731391582</c:v>
                </c:pt>
                <c:pt idx="105">
                  <c:v>76.380025930420715</c:v>
                </c:pt>
                <c:pt idx="106">
                  <c:v>76.485797127831717</c:v>
                </c:pt>
                <c:pt idx="107">
                  <c:v>76.565125525889968</c:v>
                </c:pt>
                <c:pt idx="108">
                  <c:v>76.049490938511326</c:v>
                </c:pt>
                <c:pt idx="109">
                  <c:v>76.115597936893195</c:v>
                </c:pt>
                <c:pt idx="110">
                  <c:v>76.67089672330097</c:v>
                </c:pt>
                <c:pt idx="111">
                  <c:v>76.750225121359222</c:v>
                </c:pt>
                <c:pt idx="112">
                  <c:v>76.922103317152107</c:v>
                </c:pt>
                <c:pt idx="113">
                  <c:v>76.935324716828475</c:v>
                </c:pt>
                <c:pt idx="114">
                  <c:v>76.684118122977338</c:v>
                </c:pt>
                <c:pt idx="115">
                  <c:v>76.67089672330097</c:v>
                </c:pt>
                <c:pt idx="116">
                  <c:v>76.816332119741091</c:v>
                </c:pt>
                <c:pt idx="117">
                  <c:v>76.723782322006471</c:v>
                </c:pt>
                <c:pt idx="118">
                  <c:v>76.208147734627829</c:v>
                </c:pt>
                <c:pt idx="119">
                  <c:v>76.247811933656962</c:v>
                </c:pt>
                <c:pt idx="120">
                  <c:v>76.67089672330097</c:v>
                </c:pt>
                <c:pt idx="121">
                  <c:v>76.723782322006471</c:v>
                </c:pt>
                <c:pt idx="122">
                  <c:v>76.776667920711972</c:v>
                </c:pt>
                <c:pt idx="123">
                  <c:v>76.803110720064737</c:v>
                </c:pt>
                <c:pt idx="124">
                  <c:v>76.763446521035604</c:v>
                </c:pt>
                <c:pt idx="125">
                  <c:v>76.855996318770224</c:v>
                </c:pt>
                <c:pt idx="126">
                  <c:v>76.776667920711986</c:v>
                </c:pt>
                <c:pt idx="127">
                  <c:v>76.723782322006485</c:v>
                </c:pt>
                <c:pt idx="128">
                  <c:v>76.618011124595483</c:v>
                </c:pt>
                <c:pt idx="129">
                  <c:v>75.877612742718455</c:v>
                </c:pt>
                <c:pt idx="130">
                  <c:v>75.692513147249201</c:v>
                </c:pt>
                <c:pt idx="131">
                  <c:v>75.560299150485434</c:v>
                </c:pt>
                <c:pt idx="132">
                  <c:v>75.970162540453089</c:v>
                </c:pt>
                <c:pt idx="133">
                  <c:v>76.670896723300984</c:v>
                </c:pt>
                <c:pt idx="134">
                  <c:v>76.393247330097097</c:v>
                </c:pt>
                <c:pt idx="135">
                  <c:v>76.525461326860849</c:v>
                </c:pt>
                <c:pt idx="136">
                  <c:v>76.5519041262136</c:v>
                </c:pt>
                <c:pt idx="137">
                  <c:v>76.657675323624602</c:v>
                </c:pt>
                <c:pt idx="138">
                  <c:v>76.723782322006485</c:v>
                </c:pt>
                <c:pt idx="139">
                  <c:v>76.763446521035604</c:v>
                </c:pt>
                <c:pt idx="140">
                  <c:v>76.64445392394822</c:v>
                </c:pt>
                <c:pt idx="141">
                  <c:v>76.776667920711972</c:v>
                </c:pt>
                <c:pt idx="142">
                  <c:v>76.895660517799357</c:v>
                </c:pt>
                <c:pt idx="143">
                  <c:v>76.855996318770224</c:v>
                </c:pt>
                <c:pt idx="144">
                  <c:v>76.803110720064723</c:v>
                </c:pt>
                <c:pt idx="145">
                  <c:v>76.869217718446606</c:v>
                </c:pt>
                <c:pt idx="146">
                  <c:v>76.855996318770238</c:v>
                </c:pt>
                <c:pt idx="147">
                  <c:v>76.895660517799357</c:v>
                </c:pt>
                <c:pt idx="148">
                  <c:v>76.922103317152107</c:v>
                </c:pt>
                <c:pt idx="149">
                  <c:v>76.935324716828475</c:v>
                </c:pt>
                <c:pt idx="150">
                  <c:v>76.935324716828489</c:v>
                </c:pt>
                <c:pt idx="151">
                  <c:v>76.948546116504858</c:v>
                </c:pt>
                <c:pt idx="152">
                  <c:v>76.974988915857608</c:v>
                </c:pt>
                <c:pt idx="153">
                  <c:v>76.948546116504858</c:v>
                </c:pt>
                <c:pt idx="154">
                  <c:v>76.935324716828475</c:v>
                </c:pt>
                <c:pt idx="155">
                  <c:v>76.922103317152107</c:v>
                </c:pt>
                <c:pt idx="156">
                  <c:v>76.961767516181226</c:v>
                </c:pt>
                <c:pt idx="157">
                  <c:v>76.961767516181226</c:v>
                </c:pt>
                <c:pt idx="158">
                  <c:v>76.974988915857608</c:v>
                </c:pt>
                <c:pt idx="159">
                  <c:v>76.974988915857608</c:v>
                </c:pt>
                <c:pt idx="160">
                  <c:v>76.961767516181226</c:v>
                </c:pt>
                <c:pt idx="161">
                  <c:v>76.922103317152107</c:v>
                </c:pt>
                <c:pt idx="162">
                  <c:v>76.935324716828489</c:v>
                </c:pt>
                <c:pt idx="163">
                  <c:v>76.948546116504858</c:v>
                </c:pt>
                <c:pt idx="164">
                  <c:v>76.935324716828489</c:v>
                </c:pt>
                <c:pt idx="165">
                  <c:v>76.922103317152107</c:v>
                </c:pt>
                <c:pt idx="166">
                  <c:v>76.908881917475739</c:v>
                </c:pt>
                <c:pt idx="167">
                  <c:v>76.908881917475725</c:v>
                </c:pt>
                <c:pt idx="168">
                  <c:v>76.895660517799357</c:v>
                </c:pt>
                <c:pt idx="169">
                  <c:v>76.922103317152107</c:v>
                </c:pt>
                <c:pt idx="170">
                  <c:v>76.908881917475725</c:v>
                </c:pt>
                <c:pt idx="171">
                  <c:v>76.895660517799357</c:v>
                </c:pt>
                <c:pt idx="172">
                  <c:v>76.842774919093856</c:v>
                </c:pt>
                <c:pt idx="173">
                  <c:v>76.922103317152107</c:v>
                </c:pt>
                <c:pt idx="174">
                  <c:v>76.96176751618124</c:v>
                </c:pt>
                <c:pt idx="175">
                  <c:v>76.935324716828475</c:v>
                </c:pt>
                <c:pt idx="176">
                  <c:v>76.961767516181226</c:v>
                </c:pt>
                <c:pt idx="177">
                  <c:v>76.948546116504858</c:v>
                </c:pt>
                <c:pt idx="178">
                  <c:v>76.935324716828475</c:v>
                </c:pt>
                <c:pt idx="179">
                  <c:v>76.895660517799357</c:v>
                </c:pt>
                <c:pt idx="180">
                  <c:v>76.948546116504858</c:v>
                </c:pt>
                <c:pt idx="181">
                  <c:v>76.922103317152107</c:v>
                </c:pt>
                <c:pt idx="182">
                  <c:v>76.922103317152107</c:v>
                </c:pt>
                <c:pt idx="183">
                  <c:v>76.908881917475739</c:v>
                </c:pt>
                <c:pt idx="184">
                  <c:v>76.895660517799357</c:v>
                </c:pt>
                <c:pt idx="185">
                  <c:v>76.922103317152107</c:v>
                </c:pt>
                <c:pt idx="186">
                  <c:v>76.948546116504858</c:v>
                </c:pt>
                <c:pt idx="187">
                  <c:v>76.948546116504858</c:v>
                </c:pt>
                <c:pt idx="188">
                  <c:v>76.948546116504858</c:v>
                </c:pt>
                <c:pt idx="189">
                  <c:v>76.961767516181226</c:v>
                </c:pt>
                <c:pt idx="190">
                  <c:v>76.96176751618124</c:v>
                </c:pt>
                <c:pt idx="191">
                  <c:v>76.974988915857608</c:v>
                </c:pt>
                <c:pt idx="192">
                  <c:v>76.974988915857608</c:v>
                </c:pt>
                <c:pt idx="193">
                  <c:v>76.974988915857608</c:v>
                </c:pt>
                <c:pt idx="194">
                  <c:v>77.027874514563109</c:v>
                </c:pt>
                <c:pt idx="195">
                  <c:v>77.001431715210359</c:v>
                </c:pt>
                <c:pt idx="196">
                  <c:v>77.001431715210359</c:v>
                </c:pt>
                <c:pt idx="197">
                  <c:v>76.974988915857608</c:v>
                </c:pt>
                <c:pt idx="198">
                  <c:v>76.961767516181226</c:v>
                </c:pt>
                <c:pt idx="199">
                  <c:v>76.961767516181226</c:v>
                </c:pt>
                <c:pt idx="200">
                  <c:v>77.014653114886727</c:v>
                </c:pt>
                <c:pt idx="201">
                  <c:v>77.027874514563109</c:v>
                </c:pt>
                <c:pt idx="202">
                  <c:v>77.014653114886727</c:v>
                </c:pt>
                <c:pt idx="203">
                  <c:v>77.014653114886727</c:v>
                </c:pt>
                <c:pt idx="204">
                  <c:v>77.014653114886741</c:v>
                </c:pt>
                <c:pt idx="205">
                  <c:v>77.014653114886741</c:v>
                </c:pt>
                <c:pt idx="206">
                  <c:v>76.974988915857608</c:v>
                </c:pt>
                <c:pt idx="207">
                  <c:v>76.948546116504858</c:v>
                </c:pt>
                <c:pt idx="208">
                  <c:v>76.922103317152107</c:v>
                </c:pt>
                <c:pt idx="209">
                  <c:v>76.935324716828489</c:v>
                </c:pt>
                <c:pt idx="210">
                  <c:v>76.737003721682854</c:v>
                </c:pt>
                <c:pt idx="211">
                  <c:v>76.895660517799357</c:v>
                </c:pt>
                <c:pt idx="212">
                  <c:v>76.895660517799357</c:v>
                </c:pt>
                <c:pt idx="213">
                  <c:v>76.922103317152107</c:v>
                </c:pt>
                <c:pt idx="214">
                  <c:v>76.935324716828489</c:v>
                </c:pt>
                <c:pt idx="215">
                  <c:v>76.96176751618124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AFC-460C-9C4C-7D1EAF2B19EA}"/>
            </c:ext>
          </c:extLst>
        </c:ser>
        <c:ser>
          <c:idx val="3"/>
          <c:order val="2"/>
          <c:tx>
            <c:strRef>
              <c:f>'-10-10-20-30-40-50C_1bar'!$AC$1</c:f>
              <c:strCache>
                <c:ptCount val="1"/>
                <c:pt idx="0">
                  <c:v>20C_1b_Rp8.85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'-10-10-20-30-40-50C_1bar'!$AG$2:$AG$217</c:f>
                <c:numCache>
                  <c:formatCode>General</c:formatCode>
                  <c:ptCount val="216"/>
                  <c:pt idx="0">
                    <c:v>0.62447249433065044</c:v>
                  </c:pt>
                  <c:pt idx="1">
                    <c:v>0.69932509686511024</c:v>
                  </c:pt>
                  <c:pt idx="2">
                    <c:v>0.43770621277872673</c:v>
                  </c:pt>
                  <c:pt idx="3">
                    <c:v>0.48222519522310059</c:v>
                  </c:pt>
                  <c:pt idx="4">
                    <c:v>0.45909190728728788</c:v>
                  </c:pt>
                  <c:pt idx="5">
                    <c:v>0.44674134925583309</c:v>
                  </c:pt>
                  <c:pt idx="6">
                    <c:v>0.48942144955452921</c:v>
                  </c:pt>
                  <c:pt idx="7">
                    <c:v>0.51817092628029415</c:v>
                  </c:pt>
                  <c:pt idx="8">
                    <c:v>0.53635786511783523</c:v>
                  </c:pt>
                  <c:pt idx="9">
                    <c:v>0.61154205686599394</c:v>
                  </c:pt>
                  <c:pt idx="10">
                    <c:v>0.6165847818824326</c:v>
                  </c:pt>
                  <c:pt idx="11">
                    <c:v>0.70160675087781565</c:v>
                  </c:pt>
                  <c:pt idx="12">
                    <c:v>0.83428124504744028</c:v>
                  </c:pt>
                  <c:pt idx="13">
                    <c:v>0.91119468296242589</c:v>
                  </c:pt>
                  <c:pt idx="14">
                    <c:v>1.0018396660076081</c:v>
                  </c:pt>
                  <c:pt idx="15">
                    <c:v>0.9824080809481992</c:v>
                  </c:pt>
                  <c:pt idx="16">
                    <c:v>0.95445581615926489</c:v>
                  </c:pt>
                  <c:pt idx="17">
                    <c:v>0.97751537696167745</c:v>
                  </c:pt>
                  <c:pt idx="18">
                    <c:v>1.0152106647572723</c:v>
                  </c:pt>
                  <c:pt idx="19">
                    <c:v>1.1056397243916045</c:v>
                  </c:pt>
                  <c:pt idx="20">
                    <c:v>1.1514009835449399</c:v>
                  </c:pt>
                  <c:pt idx="21">
                    <c:v>1.2558838468732101</c:v>
                  </c:pt>
                  <c:pt idx="22">
                    <c:v>1.3021184978328533</c:v>
                  </c:pt>
                  <c:pt idx="23">
                    <c:v>1.3721166873364585</c:v>
                  </c:pt>
                  <c:pt idx="24">
                    <c:v>1.2537345178892205</c:v>
                  </c:pt>
                  <c:pt idx="25">
                    <c:v>1.3408201665772588</c:v>
                  </c:pt>
                  <c:pt idx="26">
                    <c:v>1.3891910307092952</c:v>
                  </c:pt>
                  <c:pt idx="27">
                    <c:v>1.4210390879272872</c:v>
                  </c:pt>
                  <c:pt idx="28">
                    <c:v>1.5032911669916118</c:v>
                  </c:pt>
                  <c:pt idx="29">
                    <c:v>1.425180328397502</c:v>
                  </c:pt>
                  <c:pt idx="30">
                    <c:v>1.4710510118949232</c:v>
                  </c:pt>
                  <c:pt idx="31">
                    <c:v>1.4554867860434415</c:v>
                  </c:pt>
                  <c:pt idx="32">
                    <c:v>1.4671754345628103</c:v>
                  </c:pt>
                  <c:pt idx="33">
                    <c:v>1.4848386148633104</c:v>
                  </c:pt>
                  <c:pt idx="34">
                    <c:v>1.5839845369683527</c:v>
                  </c:pt>
                  <c:pt idx="35">
                    <c:v>1.5880153590071382</c:v>
                  </c:pt>
                  <c:pt idx="36">
                    <c:v>1.6804334345311092</c:v>
                  </c:pt>
                  <c:pt idx="37">
                    <c:v>1.7585100615953835</c:v>
                  </c:pt>
                  <c:pt idx="38">
                    <c:v>1.7932151077219587</c:v>
                  </c:pt>
                  <c:pt idx="39">
                    <c:v>1.974300119854814</c:v>
                  </c:pt>
                  <c:pt idx="40">
                    <c:v>1.9247534942604121</c:v>
                  </c:pt>
                  <c:pt idx="41">
                    <c:v>1.8962587417890218</c:v>
                  </c:pt>
                  <c:pt idx="42">
                    <c:v>1.8720840326521817</c:v>
                  </c:pt>
                  <c:pt idx="43">
                    <c:v>1.9072364133628334</c:v>
                  </c:pt>
                  <c:pt idx="44">
                    <c:v>1.8996796468114705</c:v>
                  </c:pt>
                  <c:pt idx="45">
                    <c:v>1.9858524708848571</c:v>
                  </c:pt>
                  <c:pt idx="46">
                    <c:v>1.9738953220403483</c:v>
                  </c:pt>
                  <c:pt idx="47">
                    <c:v>1.9641551469040335</c:v>
                  </c:pt>
                  <c:pt idx="48">
                    <c:v>2.0319949947998088</c:v>
                  </c:pt>
                  <c:pt idx="49">
                    <c:v>1.9976380489580006</c:v>
                  </c:pt>
                  <c:pt idx="50">
                    <c:v>2.0902957026742679</c:v>
                  </c:pt>
                  <c:pt idx="51">
                    <c:v>2.089387553809571</c:v>
                  </c:pt>
                  <c:pt idx="52">
                    <c:v>2.0895787758439091</c:v>
                  </c:pt>
                  <c:pt idx="53">
                    <c:v>2.0497616767790716</c:v>
                  </c:pt>
                  <c:pt idx="54">
                    <c:v>2.1385296502947617</c:v>
                  </c:pt>
                  <c:pt idx="55">
                    <c:v>2.2163329833340675</c:v>
                  </c:pt>
                  <c:pt idx="56">
                    <c:v>2.1093712206549906</c:v>
                  </c:pt>
                  <c:pt idx="57">
                    <c:v>2.1665121657792441</c:v>
                  </c:pt>
                  <c:pt idx="58">
                    <c:v>2.1461297294761517</c:v>
                  </c:pt>
                  <c:pt idx="59">
                    <c:v>2.1823607034990182</c:v>
                  </c:pt>
                  <c:pt idx="60">
                    <c:v>2.10102024907812</c:v>
                  </c:pt>
                  <c:pt idx="61">
                    <c:v>2.1031111007051155</c:v>
                  </c:pt>
                  <c:pt idx="62">
                    <c:v>2.0975467388003182</c:v>
                  </c:pt>
                  <c:pt idx="63">
                    <c:v>2.2556454044176983</c:v>
                  </c:pt>
                  <c:pt idx="64">
                    <c:v>2.3210779454767207</c:v>
                  </c:pt>
                  <c:pt idx="65">
                    <c:v>2.4165469868609284</c:v>
                  </c:pt>
                  <c:pt idx="66">
                    <c:v>2.5214524949659753</c:v>
                  </c:pt>
                  <c:pt idx="67">
                    <c:v>2.5806174947494349</c:v>
                  </c:pt>
                  <c:pt idx="68">
                    <c:v>2.6152602703151149</c:v>
                  </c:pt>
                  <c:pt idx="69">
                    <c:v>2.7418663844123117</c:v>
                  </c:pt>
                  <c:pt idx="70">
                    <c:v>2.7476891541237953</c:v>
                  </c:pt>
                  <c:pt idx="71">
                    <c:v>2.6963136005749821</c:v>
                  </c:pt>
                  <c:pt idx="72">
                    <c:v>2.7041929782717857</c:v>
                  </c:pt>
                  <c:pt idx="73">
                    <c:v>2.7407367921851105</c:v>
                  </c:pt>
                  <c:pt idx="74">
                    <c:v>2.7025671959937707</c:v>
                  </c:pt>
                  <c:pt idx="75">
                    <c:v>2.6451863901729649</c:v>
                  </c:pt>
                  <c:pt idx="76">
                    <c:v>2.7246167139064319</c:v>
                  </c:pt>
                  <c:pt idx="77">
                    <c:v>2.6918643575329213</c:v>
                  </c:pt>
                  <c:pt idx="78">
                    <c:v>2.7680084767424149</c:v>
                  </c:pt>
                  <c:pt idx="79">
                    <c:v>2.8021169560061199</c:v>
                  </c:pt>
                  <c:pt idx="80">
                    <c:v>2.8129329584623362</c:v>
                  </c:pt>
                  <c:pt idx="81">
                    <c:v>2.9016249976979189</c:v>
                  </c:pt>
                  <c:pt idx="82">
                    <c:v>2.98949015999509</c:v>
                  </c:pt>
                  <c:pt idx="83">
                    <c:v>3.1165986964083743</c:v>
                  </c:pt>
                  <c:pt idx="84">
                    <c:v>3.1713410819035497</c:v>
                  </c:pt>
                  <c:pt idx="85">
                    <c:v>3.2785415307053736</c:v>
                  </c:pt>
                  <c:pt idx="86">
                    <c:v>3.3839404353993836</c:v>
                  </c:pt>
                  <c:pt idx="87">
                    <c:v>3.3678440952759852</c:v>
                  </c:pt>
                  <c:pt idx="88">
                    <c:v>3.1157011508412533</c:v>
                  </c:pt>
                  <c:pt idx="89">
                    <c:v>3.015075521337879</c:v>
                  </c:pt>
                  <c:pt idx="90">
                    <c:v>3.5836439456472986</c:v>
                  </c:pt>
                  <c:pt idx="91">
                    <c:v>3.1725062693975516</c:v>
                  </c:pt>
                  <c:pt idx="92">
                    <c:v>2.997931812471077</c:v>
                  </c:pt>
                  <c:pt idx="93">
                    <c:v>3.2160358305722818</c:v>
                  </c:pt>
                  <c:pt idx="94">
                    <c:v>3.2494992869613459</c:v>
                  </c:pt>
                  <c:pt idx="95">
                    <c:v>3.239308448852237</c:v>
                  </c:pt>
                  <c:pt idx="96">
                    <c:v>3.2457160950767987</c:v>
                  </c:pt>
                  <c:pt idx="97">
                    <c:v>3.1154125991362345</c:v>
                  </c:pt>
                  <c:pt idx="98">
                    <c:v>3.0446151051650201</c:v>
                  </c:pt>
                  <c:pt idx="99">
                    <c:v>3.0261536476145228</c:v>
                  </c:pt>
                  <c:pt idx="100">
                    <c:v>2.8688043593592312</c:v>
                  </c:pt>
                  <c:pt idx="101">
                    <c:v>3.4387550883491023</c:v>
                  </c:pt>
                  <c:pt idx="102">
                    <c:v>2.4823256486285947</c:v>
                  </c:pt>
                  <c:pt idx="103">
                    <c:v>2.391283034768835</c:v>
                  </c:pt>
                  <c:pt idx="104">
                    <c:v>2.0454687731291616</c:v>
                  </c:pt>
                  <c:pt idx="105">
                    <c:v>2.0199153804698775</c:v>
                  </c:pt>
                  <c:pt idx="106">
                    <c:v>2.3973323311404626</c:v>
                  </c:pt>
                  <c:pt idx="107">
                    <c:v>2.299980729252864</c:v>
                  </c:pt>
                  <c:pt idx="108">
                    <c:v>2.0603093634510219</c:v>
                  </c:pt>
                  <c:pt idx="109">
                    <c:v>1.9680671525984583</c:v>
                  </c:pt>
                  <c:pt idx="110">
                    <c:v>1.4850404186490771</c:v>
                  </c:pt>
                  <c:pt idx="111">
                    <c:v>1.3307248933004909</c:v>
                  </c:pt>
                  <c:pt idx="112">
                    <c:v>1.5513609756124014</c:v>
                  </c:pt>
                  <c:pt idx="113">
                    <c:v>1.3766953886550748</c:v>
                  </c:pt>
                  <c:pt idx="114">
                    <c:v>1.1440031153781325</c:v>
                  </c:pt>
                  <c:pt idx="115">
                    <c:v>0.93061052142261114</c:v>
                  </c:pt>
                  <c:pt idx="116">
                    <c:v>0.94678516011596114</c:v>
                  </c:pt>
                  <c:pt idx="117">
                    <c:v>2.0272703342820053</c:v>
                  </c:pt>
                  <c:pt idx="118">
                    <c:v>1.853476677593356</c:v>
                  </c:pt>
                  <c:pt idx="119">
                    <c:v>3.021132188789053</c:v>
                  </c:pt>
                  <c:pt idx="120">
                    <c:v>2.1786500989618141</c:v>
                  </c:pt>
                  <c:pt idx="121">
                    <c:v>1.7711882512988879</c:v>
                  </c:pt>
                  <c:pt idx="122">
                    <c:v>2.3062262098245969</c:v>
                  </c:pt>
                  <c:pt idx="123">
                    <c:v>2.0608910704966661</c:v>
                  </c:pt>
                  <c:pt idx="124">
                    <c:v>1.7891441129707364</c:v>
                  </c:pt>
                  <c:pt idx="125">
                    <c:v>1.5369354148619168</c:v>
                  </c:pt>
                  <c:pt idx="126">
                    <c:v>1.4201249876252144</c:v>
                  </c:pt>
                  <c:pt idx="127">
                    <c:v>1.5575299442658059</c:v>
                  </c:pt>
                  <c:pt idx="128">
                    <c:v>1.3355203138617247</c:v>
                  </c:pt>
                  <c:pt idx="129">
                    <c:v>1.0651464929410632</c:v>
                  </c:pt>
                  <c:pt idx="130">
                    <c:v>2.5629061753616362</c:v>
                  </c:pt>
                  <c:pt idx="131">
                    <c:v>2.4577379515534248</c:v>
                  </c:pt>
                  <c:pt idx="132">
                    <c:v>2.0676172499634826</c:v>
                  </c:pt>
                  <c:pt idx="133">
                    <c:v>2.4487394688964428</c:v>
                  </c:pt>
                  <c:pt idx="134">
                    <c:v>2.2265850956710596</c:v>
                  </c:pt>
                  <c:pt idx="135">
                    <c:v>2.1086134080849415</c:v>
                  </c:pt>
                  <c:pt idx="136">
                    <c:v>2.1887592617008189</c:v>
                  </c:pt>
                  <c:pt idx="137">
                    <c:v>2.0360710205155814</c:v>
                  </c:pt>
                  <c:pt idx="138">
                    <c:v>1.6683230121618062</c:v>
                  </c:pt>
                  <c:pt idx="139">
                    <c:v>1.5170491342702439</c:v>
                  </c:pt>
                  <c:pt idx="140">
                    <c:v>2.4981698865537374</c:v>
                  </c:pt>
                  <c:pt idx="141">
                    <c:v>2.4758788758984296</c:v>
                  </c:pt>
                  <c:pt idx="142">
                    <c:v>2.2944584542697308</c:v>
                  </c:pt>
                  <c:pt idx="143">
                    <c:v>2.3309122467049641</c:v>
                  </c:pt>
                  <c:pt idx="144">
                    <c:v>2.185973620935449</c:v>
                  </c:pt>
                  <c:pt idx="145">
                    <c:v>2.115235062649059</c:v>
                  </c:pt>
                  <c:pt idx="146">
                    <c:v>2.0080118320567264</c:v>
                  </c:pt>
                  <c:pt idx="147">
                    <c:v>1.7684791478056605</c:v>
                  </c:pt>
                  <c:pt idx="148">
                    <c:v>1.6873738496098751</c:v>
                  </c:pt>
                  <c:pt idx="149">
                    <c:v>1.5010968228599997</c:v>
                  </c:pt>
                  <c:pt idx="150">
                    <c:v>1.3367164809746515</c:v>
                  </c:pt>
                  <c:pt idx="151">
                    <c:v>1.2177640184227345</c:v>
                  </c:pt>
                  <c:pt idx="152">
                    <c:v>0.88132590486105544</c:v>
                  </c:pt>
                  <c:pt idx="153">
                    <c:v>0.70032423518011377</c:v>
                  </c:pt>
                  <c:pt idx="154">
                    <c:v>0.52866707617666975</c:v>
                  </c:pt>
                  <c:pt idx="155">
                    <c:v>0.30314633585614276</c:v>
                  </c:pt>
                  <c:pt idx="156">
                    <c:v>0.10482255764391317</c:v>
                  </c:pt>
                  <c:pt idx="157">
                    <c:v>7.9955509778008652E-2</c:v>
                  </c:pt>
                  <c:pt idx="158">
                    <c:v>6.77855814104317E-2</c:v>
                  </c:pt>
                  <c:pt idx="159">
                    <c:v>1.9650195063897624</c:v>
                  </c:pt>
                  <c:pt idx="160">
                    <c:v>1.5945437127780817</c:v>
                  </c:pt>
                  <c:pt idx="161">
                    <c:v>1.4466755856693014</c:v>
                  </c:pt>
                  <c:pt idx="162">
                    <c:v>1.0866855373647151</c:v>
                  </c:pt>
                  <c:pt idx="163">
                    <c:v>1.0129451163758818</c:v>
                  </c:pt>
                  <c:pt idx="164">
                    <c:v>0.81232102539140483</c:v>
                  </c:pt>
                  <c:pt idx="165">
                    <c:v>0.74456891542638559</c:v>
                  </c:pt>
                  <c:pt idx="166">
                    <c:v>0.71066011564252352</c:v>
                  </c:pt>
                  <c:pt idx="167">
                    <c:v>0.41905192977176769</c:v>
                  </c:pt>
                  <c:pt idx="168">
                    <c:v>0.25908546314014413</c:v>
                  </c:pt>
                  <c:pt idx="169">
                    <c:v>7.8696289195333571E-2</c:v>
                  </c:pt>
                  <c:pt idx="170">
                    <c:v>7.8696289195333571E-2</c:v>
                  </c:pt>
                  <c:pt idx="171">
                    <c:v>9.3756145786872039E-2</c:v>
                  </c:pt>
                  <c:pt idx="172">
                    <c:v>9.6899678560076738E-2</c:v>
                  </c:pt>
                  <c:pt idx="173">
                    <c:v>0.12642076118918558</c:v>
                  </c:pt>
                  <c:pt idx="174">
                    <c:v>0.14344718159240133</c:v>
                  </c:pt>
                  <c:pt idx="175">
                    <c:v>0.13183570129093539</c:v>
                  </c:pt>
                  <c:pt idx="176">
                    <c:v>0.31478515678133423</c:v>
                  </c:pt>
                  <c:pt idx="177">
                    <c:v>0.24276407306265643</c:v>
                  </c:pt>
                  <c:pt idx="178">
                    <c:v>0.19379935712015348</c:v>
                  </c:pt>
                  <c:pt idx="179">
                    <c:v>0.17653698557617759</c:v>
                  </c:pt>
                  <c:pt idx="180">
                    <c:v>0.25125629344482048</c:v>
                  </c:pt>
                  <c:pt idx="181">
                    <c:v>0.19938842628996067</c:v>
                  </c:pt>
                  <c:pt idx="182">
                    <c:v>0.14958306188708112</c:v>
                  </c:pt>
                  <c:pt idx="183">
                    <c:v>0.11307416631451446</c:v>
                  </c:pt>
                  <c:pt idx="184">
                    <c:v>6.7785581410431714E-2</c:v>
                  </c:pt>
                  <c:pt idx="185">
                    <c:v>0.12562814672241024</c:v>
                  </c:pt>
                  <c:pt idx="186">
                    <c:v>0.12562814672241024</c:v>
                  </c:pt>
                  <c:pt idx="187">
                    <c:v>0.1377638305972872</c:v>
                  </c:pt>
                  <c:pt idx="188">
                    <c:v>0.14958306188708112</c:v>
                  </c:pt>
                  <c:pt idx="189">
                    <c:v>0.12642076118918558</c:v>
                  </c:pt>
                  <c:pt idx="190">
                    <c:v>0.14958306188708109</c:v>
                  </c:pt>
                  <c:pt idx="191">
                    <c:v>0.63698377328190181</c:v>
                  </c:pt>
                  <c:pt idx="192">
                    <c:v>0.20187776646306396</c:v>
                  </c:pt>
                  <c:pt idx="193">
                    <c:v>0.15928514232250063</c:v>
                  </c:pt>
                  <c:pt idx="194">
                    <c:v>0.14958306188708109</c:v>
                  </c:pt>
                  <c:pt idx="195">
                    <c:v>0.15739257839066714</c:v>
                  </c:pt>
                  <c:pt idx="196">
                    <c:v>0.29782756617055228</c:v>
                  </c:pt>
                  <c:pt idx="197">
                    <c:v>0.61154205686599228</c:v>
                  </c:pt>
                  <c:pt idx="198">
                    <c:v>0.57864261475433865</c:v>
                  </c:pt>
                  <c:pt idx="199">
                    <c:v>0.51739926401106762</c:v>
                  </c:pt>
                  <c:pt idx="200">
                    <c:v>0.24926058040111637</c:v>
                  </c:pt>
                  <c:pt idx="201">
                    <c:v>0.1599110195560173</c:v>
                  </c:pt>
                  <c:pt idx="202">
                    <c:v>0.10482255764391317</c:v>
                  </c:pt>
                  <c:pt idx="203">
                    <c:v>0.11909748260539399</c:v>
                  </c:pt>
                  <c:pt idx="204">
                    <c:v>8.8268492788088806E-2</c:v>
                  </c:pt>
                  <c:pt idx="205">
                    <c:v>6.77855814104317E-2</c:v>
                  </c:pt>
                  <c:pt idx="206">
                    <c:v>7.8696289195333557E-2</c:v>
                  </c:pt>
                  <c:pt idx="207">
                    <c:v>7.8696289195333557E-2</c:v>
                  </c:pt>
                  <c:pt idx="208">
                    <c:v>7.8696289195333557E-2</c:v>
                  </c:pt>
                  <c:pt idx="209">
                    <c:v>7.8696289195333557E-2</c:v>
                  </c:pt>
                  <c:pt idx="210">
                    <c:v>9.3756145786872039E-2</c:v>
                  </c:pt>
                  <c:pt idx="211">
                    <c:v>0.11909748260539398</c:v>
                  </c:pt>
                  <c:pt idx="212">
                    <c:v>0.1355711628208634</c:v>
                  </c:pt>
                  <c:pt idx="213">
                    <c:v>0.15739257839066714</c:v>
                  </c:pt>
                  <c:pt idx="214">
                    <c:v>0.12642076118918558</c:v>
                  </c:pt>
                  <c:pt idx="215">
                    <c:v>0.16902129551222209</c:v>
                  </c:pt>
                </c:numCache>
              </c:numRef>
            </c:plus>
            <c:minus>
              <c:numRef>
                <c:f>'-10-10-20-30-40-50C_1bar'!$AG$2:$AG$217</c:f>
                <c:numCache>
                  <c:formatCode>General</c:formatCode>
                  <c:ptCount val="216"/>
                  <c:pt idx="0">
                    <c:v>0.62447249433065044</c:v>
                  </c:pt>
                  <c:pt idx="1">
                    <c:v>0.69932509686511024</c:v>
                  </c:pt>
                  <c:pt idx="2">
                    <c:v>0.43770621277872673</c:v>
                  </c:pt>
                  <c:pt idx="3">
                    <c:v>0.48222519522310059</c:v>
                  </c:pt>
                  <c:pt idx="4">
                    <c:v>0.45909190728728788</c:v>
                  </c:pt>
                  <c:pt idx="5">
                    <c:v>0.44674134925583309</c:v>
                  </c:pt>
                  <c:pt idx="6">
                    <c:v>0.48942144955452921</c:v>
                  </c:pt>
                  <c:pt idx="7">
                    <c:v>0.51817092628029415</c:v>
                  </c:pt>
                  <c:pt idx="8">
                    <c:v>0.53635786511783523</c:v>
                  </c:pt>
                  <c:pt idx="9">
                    <c:v>0.61154205686599394</c:v>
                  </c:pt>
                  <c:pt idx="10">
                    <c:v>0.6165847818824326</c:v>
                  </c:pt>
                  <c:pt idx="11">
                    <c:v>0.70160675087781565</c:v>
                  </c:pt>
                  <c:pt idx="12">
                    <c:v>0.83428124504744028</c:v>
                  </c:pt>
                  <c:pt idx="13">
                    <c:v>0.91119468296242589</c:v>
                  </c:pt>
                  <c:pt idx="14">
                    <c:v>1.0018396660076081</c:v>
                  </c:pt>
                  <c:pt idx="15">
                    <c:v>0.9824080809481992</c:v>
                  </c:pt>
                  <c:pt idx="16">
                    <c:v>0.95445581615926489</c:v>
                  </c:pt>
                  <c:pt idx="17">
                    <c:v>0.97751537696167745</c:v>
                  </c:pt>
                  <c:pt idx="18">
                    <c:v>1.0152106647572723</c:v>
                  </c:pt>
                  <c:pt idx="19">
                    <c:v>1.1056397243916045</c:v>
                  </c:pt>
                  <c:pt idx="20">
                    <c:v>1.1514009835449399</c:v>
                  </c:pt>
                  <c:pt idx="21">
                    <c:v>1.2558838468732101</c:v>
                  </c:pt>
                  <c:pt idx="22">
                    <c:v>1.3021184978328533</c:v>
                  </c:pt>
                  <c:pt idx="23">
                    <c:v>1.3721166873364585</c:v>
                  </c:pt>
                  <c:pt idx="24">
                    <c:v>1.2537345178892205</c:v>
                  </c:pt>
                  <c:pt idx="25">
                    <c:v>1.3408201665772588</c:v>
                  </c:pt>
                  <c:pt idx="26">
                    <c:v>1.3891910307092952</c:v>
                  </c:pt>
                  <c:pt idx="27">
                    <c:v>1.4210390879272872</c:v>
                  </c:pt>
                  <c:pt idx="28">
                    <c:v>1.5032911669916118</c:v>
                  </c:pt>
                  <c:pt idx="29">
                    <c:v>1.425180328397502</c:v>
                  </c:pt>
                  <c:pt idx="30">
                    <c:v>1.4710510118949232</c:v>
                  </c:pt>
                  <c:pt idx="31">
                    <c:v>1.4554867860434415</c:v>
                  </c:pt>
                  <c:pt idx="32">
                    <c:v>1.4671754345628103</c:v>
                  </c:pt>
                  <c:pt idx="33">
                    <c:v>1.4848386148633104</c:v>
                  </c:pt>
                  <c:pt idx="34">
                    <c:v>1.5839845369683527</c:v>
                  </c:pt>
                  <c:pt idx="35">
                    <c:v>1.5880153590071382</c:v>
                  </c:pt>
                  <c:pt idx="36">
                    <c:v>1.6804334345311092</c:v>
                  </c:pt>
                  <c:pt idx="37">
                    <c:v>1.7585100615953835</c:v>
                  </c:pt>
                  <c:pt idx="38">
                    <c:v>1.7932151077219587</c:v>
                  </c:pt>
                  <c:pt idx="39">
                    <c:v>1.974300119854814</c:v>
                  </c:pt>
                  <c:pt idx="40">
                    <c:v>1.9247534942604121</c:v>
                  </c:pt>
                  <c:pt idx="41">
                    <c:v>1.8962587417890218</c:v>
                  </c:pt>
                  <c:pt idx="42">
                    <c:v>1.8720840326521817</c:v>
                  </c:pt>
                  <c:pt idx="43">
                    <c:v>1.9072364133628334</c:v>
                  </c:pt>
                  <c:pt idx="44">
                    <c:v>1.8996796468114705</c:v>
                  </c:pt>
                  <c:pt idx="45">
                    <c:v>1.9858524708848571</c:v>
                  </c:pt>
                  <c:pt idx="46">
                    <c:v>1.9738953220403483</c:v>
                  </c:pt>
                  <c:pt idx="47">
                    <c:v>1.9641551469040335</c:v>
                  </c:pt>
                  <c:pt idx="48">
                    <c:v>2.0319949947998088</c:v>
                  </c:pt>
                  <c:pt idx="49">
                    <c:v>1.9976380489580006</c:v>
                  </c:pt>
                  <c:pt idx="50">
                    <c:v>2.0902957026742679</c:v>
                  </c:pt>
                  <c:pt idx="51">
                    <c:v>2.089387553809571</c:v>
                  </c:pt>
                  <c:pt idx="52">
                    <c:v>2.0895787758439091</c:v>
                  </c:pt>
                  <c:pt idx="53">
                    <c:v>2.0497616767790716</c:v>
                  </c:pt>
                  <c:pt idx="54">
                    <c:v>2.1385296502947617</c:v>
                  </c:pt>
                  <c:pt idx="55">
                    <c:v>2.2163329833340675</c:v>
                  </c:pt>
                  <c:pt idx="56">
                    <c:v>2.1093712206549906</c:v>
                  </c:pt>
                  <c:pt idx="57">
                    <c:v>2.1665121657792441</c:v>
                  </c:pt>
                  <c:pt idx="58">
                    <c:v>2.1461297294761517</c:v>
                  </c:pt>
                  <c:pt idx="59">
                    <c:v>2.1823607034990182</c:v>
                  </c:pt>
                  <c:pt idx="60">
                    <c:v>2.10102024907812</c:v>
                  </c:pt>
                  <c:pt idx="61">
                    <c:v>2.1031111007051155</c:v>
                  </c:pt>
                  <c:pt idx="62">
                    <c:v>2.0975467388003182</c:v>
                  </c:pt>
                  <c:pt idx="63">
                    <c:v>2.2556454044176983</c:v>
                  </c:pt>
                  <c:pt idx="64">
                    <c:v>2.3210779454767207</c:v>
                  </c:pt>
                  <c:pt idx="65">
                    <c:v>2.4165469868609284</c:v>
                  </c:pt>
                  <c:pt idx="66">
                    <c:v>2.5214524949659753</c:v>
                  </c:pt>
                  <c:pt idx="67">
                    <c:v>2.5806174947494349</c:v>
                  </c:pt>
                  <c:pt idx="68">
                    <c:v>2.6152602703151149</c:v>
                  </c:pt>
                  <c:pt idx="69">
                    <c:v>2.7418663844123117</c:v>
                  </c:pt>
                  <c:pt idx="70">
                    <c:v>2.7476891541237953</c:v>
                  </c:pt>
                  <c:pt idx="71">
                    <c:v>2.6963136005749821</c:v>
                  </c:pt>
                  <c:pt idx="72">
                    <c:v>2.7041929782717857</c:v>
                  </c:pt>
                  <c:pt idx="73">
                    <c:v>2.7407367921851105</c:v>
                  </c:pt>
                  <c:pt idx="74">
                    <c:v>2.7025671959937707</c:v>
                  </c:pt>
                  <c:pt idx="75">
                    <c:v>2.6451863901729649</c:v>
                  </c:pt>
                  <c:pt idx="76">
                    <c:v>2.7246167139064319</c:v>
                  </c:pt>
                  <c:pt idx="77">
                    <c:v>2.6918643575329213</c:v>
                  </c:pt>
                  <c:pt idx="78">
                    <c:v>2.7680084767424149</c:v>
                  </c:pt>
                  <c:pt idx="79">
                    <c:v>2.8021169560061199</c:v>
                  </c:pt>
                  <c:pt idx="80">
                    <c:v>2.8129329584623362</c:v>
                  </c:pt>
                  <c:pt idx="81">
                    <c:v>2.9016249976979189</c:v>
                  </c:pt>
                  <c:pt idx="82">
                    <c:v>2.98949015999509</c:v>
                  </c:pt>
                  <c:pt idx="83">
                    <c:v>3.1165986964083743</c:v>
                  </c:pt>
                  <c:pt idx="84">
                    <c:v>3.1713410819035497</c:v>
                  </c:pt>
                  <c:pt idx="85">
                    <c:v>3.2785415307053736</c:v>
                  </c:pt>
                  <c:pt idx="86">
                    <c:v>3.3839404353993836</c:v>
                  </c:pt>
                  <c:pt idx="87">
                    <c:v>3.3678440952759852</c:v>
                  </c:pt>
                  <c:pt idx="88">
                    <c:v>3.1157011508412533</c:v>
                  </c:pt>
                  <c:pt idx="89">
                    <c:v>3.015075521337879</c:v>
                  </c:pt>
                  <c:pt idx="90">
                    <c:v>3.5836439456472986</c:v>
                  </c:pt>
                  <c:pt idx="91">
                    <c:v>3.1725062693975516</c:v>
                  </c:pt>
                  <c:pt idx="92">
                    <c:v>2.997931812471077</c:v>
                  </c:pt>
                  <c:pt idx="93">
                    <c:v>3.2160358305722818</c:v>
                  </c:pt>
                  <c:pt idx="94">
                    <c:v>3.2494992869613459</c:v>
                  </c:pt>
                  <c:pt idx="95">
                    <c:v>3.239308448852237</c:v>
                  </c:pt>
                  <c:pt idx="96">
                    <c:v>3.2457160950767987</c:v>
                  </c:pt>
                  <c:pt idx="97">
                    <c:v>3.1154125991362345</c:v>
                  </c:pt>
                  <c:pt idx="98">
                    <c:v>3.0446151051650201</c:v>
                  </c:pt>
                  <c:pt idx="99">
                    <c:v>3.0261536476145228</c:v>
                  </c:pt>
                  <c:pt idx="100">
                    <c:v>2.8688043593592312</c:v>
                  </c:pt>
                  <c:pt idx="101">
                    <c:v>3.4387550883491023</c:v>
                  </c:pt>
                  <c:pt idx="102">
                    <c:v>2.4823256486285947</c:v>
                  </c:pt>
                  <c:pt idx="103">
                    <c:v>2.391283034768835</c:v>
                  </c:pt>
                  <c:pt idx="104">
                    <c:v>2.0454687731291616</c:v>
                  </c:pt>
                  <c:pt idx="105">
                    <c:v>2.0199153804698775</c:v>
                  </c:pt>
                  <c:pt idx="106">
                    <c:v>2.3973323311404626</c:v>
                  </c:pt>
                  <c:pt idx="107">
                    <c:v>2.299980729252864</c:v>
                  </c:pt>
                  <c:pt idx="108">
                    <c:v>2.0603093634510219</c:v>
                  </c:pt>
                  <c:pt idx="109">
                    <c:v>1.9680671525984583</c:v>
                  </c:pt>
                  <c:pt idx="110">
                    <c:v>1.4850404186490771</c:v>
                  </c:pt>
                  <c:pt idx="111">
                    <c:v>1.3307248933004909</c:v>
                  </c:pt>
                  <c:pt idx="112">
                    <c:v>1.5513609756124014</c:v>
                  </c:pt>
                  <c:pt idx="113">
                    <c:v>1.3766953886550748</c:v>
                  </c:pt>
                  <c:pt idx="114">
                    <c:v>1.1440031153781325</c:v>
                  </c:pt>
                  <c:pt idx="115">
                    <c:v>0.93061052142261114</c:v>
                  </c:pt>
                  <c:pt idx="116">
                    <c:v>0.94678516011596114</c:v>
                  </c:pt>
                  <c:pt idx="117">
                    <c:v>2.0272703342820053</c:v>
                  </c:pt>
                  <c:pt idx="118">
                    <c:v>1.853476677593356</c:v>
                  </c:pt>
                  <c:pt idx="119">
                    <c:v>3.021132188789053</c:v>
                  </c:pt>
                  <c:pt idx="120">
                    <c:v>2.1786500989618141</c:v>
                  </c:pt>
                  <c:pt idx="121">
                    <c:v>1.7711882512988879</c:v>
                  </c:pt>
                  <c:pt idx="122">
                    <c:v>2.3062262098245969</c:v>
                  </c:pt>
                  <c:pt idx="123">
                    <c:v>2.0608910704966661</c:v>
                  </c:pt>
                  <c:pt idx="124">
                    <c:v>1.7891441129707364</c:v>
                  </c:pt>
                  <c:pt idx="125">
                    <c:v>1.5369354148619168</c:v>
                  </c:pt>
                  <c:pt idx="126">
                    <c:v>1.4201249876252144</c:v>
                  </c:pt>
                  <c:pt idx="127">
                    <c:v>1.5575299442658059</c:v>
                  </c:pt>
                  <c:pt idx="128">
                    <c:v>1.3355203138617247</c:v>
                  </c:pt>
                  <c:pt idx="129">
                    <c:v>1.0651464929410632</c:v>
                  </c:pt>
                  <c:pt idx="130">
                    <c:v>2.5629061753616362</c:v>
                  </c:pt>
                  <c:pt idx="131">
                    <c:v>2.4577379515534248</c:v>
                  </c:pt>
                  <c:pt idx="132">
                    <c:v>2.0676172499634826</c:v>
                  </c:pt>
                  <c:pt idx="133">
                    <c:v>2.4487394688964428</c:v>
                  </c:pt>
                  <c:pt idx="134">
                    <c:v>2.2265850956710596</c:v>
                  </c:pt>
                  <c:pt idx="135">
                    <c:v>2.1086134080849415</c:v>
                  </c:pt>
                  <c:pt idx="136">
                    <c:v>2.1887592617008189</c:v>
                  </c:pt>
                  <c:pt idx="137">
                    <c:v>2.0360710205155814</c:v>
                  </c:pt>
                  <c:pt idx="138">
                    <c:v>1.6683230121618062</c:v>
                  </c:pt>
                  <c:pt idx="139">
                    <c:v>1.5170491342702439</c:v>
                  </c:pt>
                  <c:pt idx="140">
                    <c:v>2.4981698865537374</c:v>
                  </c:pt>
                  <c:pt idx="141">
                    <c:v>2.4758788758984296</c:v>
                  </c:pt>
                  <c:pt idx="142">
                    <c:v>2.2944584542697308</c:v>
                  </c:pt>
                  <c:pt idx="143">
                    <c:v>2.3309122467049641</c:v>
                  </c:pt>
                  <c:pt idx="144">
                    <c:v>2.185973620935449</c:v>
                  </c:pt>
                  <c:pt idx="145">
                    <c:v>2.115235062649059</c:v>
                  </c:pt>
                  <c:pt idx="146">
                    <c:v>2.0080118320567264</c:v>
                  </c:pt>
                  <c:pt idx="147">
                    <c:v>1.7684791478056605</c:v>
                  </c:pt>
                  <c:pt idx="148">
                    <c:v>1.6873738496098751</c:v>
                  </c:pt>
                  <c:pt idx="149">
                    <c:v>1.5010968228599997</c:v>
                  </c:pt>
                  <c:pt idx="150">
                    <c:v>1.3367164809746515</c:v>
                  </c:pt>
                  <c:pt idx="151">
                    <c:v>1.2177640184227345</c:v>
                  </c:pt>
                  <c:pt idx="152">
                    <c:v>0.88132590486105544</c:v>
                  </c:pt>
                  <c:pt idx="153">
                    <c:v>0.70032423518011377</c:v>
                  </c:pt>
                  <c:pt idx="154">
                    <c:v>0.52866707617666975</c:v>
                  </c:pt>
                  <c:pt idx="155">
                    <c:v>0.30314633585614276</c:v>
                  </c:pt>
                  <c:pt idx="156">
                    <c:v>0.10482255764391317</c:v>
                  </c:pt>
                  <c:pt idx="157">
                    <c:v>7.9955509778008652E-2</c:v>
                  </c:pt>
                  <c:pt idx="158">
                    <c:v>6.77855814104317E-2</c:v>
                  </c:pt>
                  <c:pt idx="159">
                    <c:v>1.9650195063897624</c:v>
                  </c:pt>
                  <c:pt idx="160">
                    <c:v>1.5945437127780817</c:v>
                  </c:pt>
                  <c:pt idx="161">
                    <c:v>1.4466755856693014</c:v>
                  </c:pt>
                  <c:pt idx="162">
                    <c:v>1.0866855373647151</c:v>
                  </c:pt>
                  <c:pt idx="163">
                    <c:v>1.0129451163758818</c:v>
                  </c:pt>
                  <c:pt idx="164">
                    <c:v>0.81232102539140483</c:v>
                  </c:pt>
                  <c:pt idx="165">
                    <c:v>0.74456891542638559</c:v>
                  </c:pt>
                  <c:pt idx="166">
                    <c:v>0.71066011564252352</c:v>
                  </c:pt>
                  <c:pt idx="167">
                    <c:v>0.41905192977176769</c:v>
                  </c:pt>
                  <c:pt idx="168">
                    <c:v>0.25908546314014413</c:v>
                  </c:pt>
                  <c:pt idx="169">
                    <c:v>7.8696289195333571E-2</c:v>
                  </c:pt>
                  <c:pt idx="170">
                    <c:v>7.8696289195333571E-2</c:v>
                  </c:pt>
                  <c:pt idx="171">
                    <c:v>9.3756145786872039E-2</c:v>
                  </c:pt>
                  <c:pt idx="172">
                    <c:v>9.6899678560076738E-2</c:v>
                  </c:pt>
                  <c:pt idx="173">
                    <c:v>0.12642076118918558</c:v>
                  </c:pt>
                  <c:pt idx="174">
                    <c:v>0.14344718159240133</c:v>
                  </c:pt>
                  <c:pt idx="175">
                    <c:v>0.13183570129093539</c:v>
                  </c:pt>
                  <c:pt idx="176">
                    <c:v>0.31478515678133423</c:v>
                  </c:pt>
                  <c:pt idx="177">
                    <c:v>0.24276407306265643</c:v>
                  </c:pt>
                  <c:pt idx="178">
                    <c:v>0.19379935712015348</c:v>
                  </c:pt>
                  <c:pt idx="179">
                    <c:v>0.17653698557617759</c:v>
                  </c:pt>
                  <c:pt idx="180">
                    <c:v>0.25125629344482048</c:v>
                  </c:pt>
                  <c:pt idx="181">
                    <c:v>0.19938842628996067</c:v>
                  </c:pt>
                  <c:pt idx="182">
                    <c:v>0.14958306188708112</c:v>
                  </c:pt>
                  <c:pt idx="183">
                    <c:v>0.11307416631451446</c:v>
                  </c:pt>
                  <c:pt idx="184">
                    <c:v>6.7785581410431714E-2</c:v>
                  </c:pt>
                  <c:pt idx="185">
                    <c:v>0.12562814672241024</c:v>
                  </c:pt>
                  <c:pt idx="186">
                    <c:v>0.12562814672241024</c:v>
                  </c:pt>
                  <c:pt idx="187">
                    <c:v>0.1377638305972872</c:v>
                  </c:pt>
                  <c:pt idx="188">
                    <c:v>0.14958306188708112</c:v>
                  </c:pt>
                  <c:pt idx="189">
                    <c:v>0.12642076118918558</c:v>
                  </c:pt>
                  <c:pt idx="190">
                    <c:v>0.14958306188708109</c:v>
                  </c:pt>
                  <c:pt idx="191">
                    <c:v>0.63698377328190181</c:v>
                  </c:pt>
                  <c:pt idx="192">
                    <c:v>0.20187776646306396</c:v>
                  </c:pt>
                  <c:pt idx="193">
                    <c:v>0.15928514232250063</c:v>
                  </c:pt>
                  <c:pt idx="194">
                    <c:v>0.14958306188708109</c:v>
                  </c:pt>
                  <c:pt idx="195">
                    <c:v>0.15739257839066714</c:v>
                  </c:pt>
                  <c:pt idx="196">
                    <c:v>0.29782756617055228</c:v>
                  </c:pt>
                  <c:pt idx="197">
                    <c:v>0.61154205686599228</c:v>
                  </c:pt>
                  <c:pt idx="198">
                    <c:v>0.57864261475433865</c:v>
                  </c:pt>
                  <c:pt idx="199">
                    <c:v>0.51739926401106762</c:v>
                  </c:pt>
                  <c:pt idx="200">
                    <c:v>0.24926058040111637</c:v>
                  </c:pt>
                  <c:pt idx="201">
                    <c:v>0.1599110195560173</c:v>
                  </c:pt>
                  <c:pt idx="202">
                    <c:v>0.10482255764391317</c:v>
                  </c:pt>
                  <c:pt idx="203">
                    <c:v>0.11909748260539399</c:v>
                  </c:pt>
                  <c:pt idx="204">
                    <c:v>8.8268492788088806E-2</c:v>
                  </c:pt>
                  <c:pt idx="205">
                    <c:v>6.77855814104317E-2</c:v>
                  </c:pt>
                  <c:pt idx="206">
                    <c:v>7.8696289195333557E-2</c:v>
                  </c:pt>
                  <c:pt idx="207">
                    <c:v>7.8696289195333557E-2</c:v>
                  </c:pt>
                  <c:pt idx="208">
                    <c:v>7.8696289195333557E-2</c:v>
                  </c:pt>
                  <c:pt idx="209">
                    <c:v>7.8696289195333557E-2</c:v>
                  </c:pt>
                  <c:pt idx="210">
                    <c:v>9.3756145786872039E-2</c:v>
                  </c:pt>
                  <c:pt idx="211">
                    <c:v>0.11909748260539398</c:v>
                  </c:pt>
                  <c:pt idx="212">
                    <c:v>0.1355711628208634</c:v>
                  </c:pt>
                  <c:pt idx="213">
                    <c:v>0.15739257839066714</c:v>
                  </c:pt>
                  <c:pt idx="214">
                    <c:v>0.12642076118918558</c:v>
                  </c:pt>
                  <c:pt idx="215">
                    <c:v>0.16902129551222209</c:v>
                  </c:pt>
                </c:numCache>
              </c:numRef>
            </c:minus>
            <c:spPr>
              <a:ln>
                <a:solidFill>
                  <a:srgbClr val="FFC000">
                    <a:alpha val="30000"/>
                  </a:srgbClr>
                </a:solidFill>
              </a:ln>
            </c:spPr>
          </c:errBars>
          <c:xVal>
            <c:numRef>
              <c:f>'-10-10-20-30-40-50C_1bar'!$AD$2:$AD$217</c:f>
              <c:numCache>
                <c:formatCode>General</c:formatCode>
                <c:ptCount val="216"/>
                <c:pt idx="0">
                  <c:v>0</c:v>
                </c:pt>
                <c:pt idx="1">
                  <c:v>2.2222222222222223E-2</c:v>
                </c:pt>
                <c:pt idx="2">
                  <c:v>4.4444444444444446E-2</c:v>
                </c:pt>
                <c:pt idx="3">
                  <c:v>6.6666666666666666E-2</c:v>
                </c:pt>
                <c:pt idx="4">
                  <c:v>8.8888888888888892E-2</c:v>
                </c:pt>
                <c:pt idx="5">
                  <c:v>0.11111111111111112</c:v>
                </c:pt>
                <c:pt idx="6">
                  <c:v>0.13333333333333333</c:v>
                </c:pt>
                <c:pt idx="7">
                  <c:v>0.15555555555555556</c:v>
                </c:pt>
                <c:pt idx="8">
                  <c:v>0.17777777777777778</c:v>
                </c:pt>
                <c:pt idx="9">
                  <c:v>0.2</c:v>
                </c:pt>
                <c:pt idx="10">
                  <c:v>0.22222222222222224</c:v>
                </c:pt>
                <c:pt idx="11">
                  <c:v>0.24444444444444449</c:v>
                </c:pt>
                <c:pt idx="12">
                  <c:v>0.26666666666666666</c:v>
                </c:pt>
                <c:pt idx="13">
                  <c:v>0.28888888888888886</c:v>
                </c:pt>
                <c:pt idx="14">
                  <c:v>0.31111111111111106</c:v>
                </c:pt>
                <c:pt idx="15">
                  <c:v>0.33333333333333326</c:v>
                </c:pt>
                <c:pt idx="16">
                  <c:v>0.35555555555555546</c:v>
                </c:pt>
                <c:pt idx="17">
                  <c:v>0.37777777777777766</c:v>
                </c:pt>
                <c:pt idx="18">
                  <c:v>0.39999999999999986</c:v>
                </c:pt>
                <c:pt idx="19">
                  <c:v>0.42222222222222205</c:v>
                </c:pt>
                <c:pt idx="20">
                  <c:v>0.44444444444444425</c:v>
                </c:pt>
                <c:pt idx="21">
                  <c:v>0.46666666666666645</c:v>
                </c:pt>
                <c:pt idx="22">
                  <c:v>0.48888888888888865</c:v>
                </c:pt>
                <c:pt idx="23">
                  <c:v>0.51111111111111085</c:v>
                </c:pt>
                <c:pt idx="24">
                  <c:v>0.53333333333333299</c:v>
                </c:pt>
                <c:pt idx="25">
                  <c:v>0.55555555555555525</c:v>
                </c:pt>
                <c:pt idx="26">
                  <c:v>0.57777777777777739</c:v>
                </c:pt>
                <c:pt idx="27">
                  <c:v>0.59999999999999964</c:v>
                </c:pt>
                <c:pt idx="28">
                  <c:v>0.62222222222222179</c:v>
                </c:pt>
                <c:pt idx="29">
                  <c:v>0.64444444444444404</c:v>
                </c:pt>
                <c:pt idx="30">
                  <c:v>0.66666666666666619</c:v>
                </c:pt>
                <c:pt idx="31">
                  <c:v>0.68888888888888844</c:v>
                </c:pt>
                <c:pt idx="32">
                  <c:v>0.71111111111111058</c:v>
                </c:pt>
                <c:pt idx="33">
                  <c:v>0.73333333333333284</c:v>
                </c:pt>
                <c:pt idx="34">
                  <c:v>0.75555555555555498</c:v>
                </c:pt>
                <c:pt idx="35">
                  <c:v>0.77777777777777724</c:v>
                </c:pt>
                <c:pt idx="36">
                  <c:v>0.79999999999999938</c:v>
                </c:pt>
                <c:pt idx="37">
                  <c:v>0.82222222222222163</c:v>
                </c:pt>
                <c:pt idx="38">
                  <c:v>0.84444444444444378</c:v>
                </c:pt>
                <c:pt idx="39">
                  <c:v>0.86666666666666603</c:v>
                </c:pt>
                <c:pt idx="40">
                  <c:v>0.88888888888888817</c:v>
                </c:pt>
                <c:pt idx="41">
                  <c:v>0.91111111111111032</c:v>
                </c:pt>
                <c:pt idx="42">
                  <c:v>0.93333333333333257</c:v>
                </c:pt>
                <c:pt idx="43">
                  <c:v>0.95555555555555471</c:v>
                </c:pt>
                <c:pt idx="44">
                  <c:v>0.97777777777777708</c:v>
                </c:pt>
                <c:pt idx="45">
                  <c:v>0.99999999999999933</c:v>
                </c:pt>
                <c:pt idx="46">
                  <c:v>1.0222222222222217</c:v>
                </c:pt>
                <c:pt idx="47">
                  <c:v>1.0444444444444441</c:v>
                </c:pt>
                <c:pt idx="48">
                  <c:v>1.0666666666666662</c:v>
                </c:pt>
                <c:pt idx="49">
                  <c:v>1.0888888888888886</c:v>
                </c:pt>
                <c:pt idx="50">
                  <c:v>1.1111111111111109</c:v>
                </c:pt>
                <c:pt idx="51">
                  <c:v>1.1333333333333333</c:v>
                </c:pt>
                <c:pt idx="52">
                  <c:v>1.1555555555555554</c:v>
                </c:pt>
                <c:pt idx="53">
                  <c:v>1.1777777777777778</c:v>
                </c:pt>
                <c:pt idx="54">
                  <c:v>1.2000000000000002</c:v>
                </c:pt>
                <c:pt idx="55">
                  <c:v>1.2222222222222223</c:v>
                </c:pt>
                <c:pt idx="56">
                  <c:v>1.2444444444444447</c:v>
                </c:pt>
                <c:pt idx="57">
                  <c:v>1.2666666666666671</c:v>
                </c:pt>
                <c:pt idx="58">
                  <c:v>1.2888888888888894</c:v>
                </c:pt>
                <c:pt idx="59">
                  <c:v>1.3111111111111116</c:v>
                </c:pt>
                <c:pt idx="60">
                  <c:v>1.3333333333333339</c:v>
                </c:pt>
                <c:pt idx="61">
                  <c:v>1.3555555555555563</c:v>
                </c:pt>
                <c:pt idx="62">
                  <c:v>1.3777777777777787</c:v>
                </c:pt>
                <c:pt idx="63">
                  <c:v>1.4000000000000008</c:v>
                </c:pt>
                <c:pt idx="64">
                  <c:v>1.4222222222222232</c:v>
                </c:pt>
                <c:pt idx="65">
                  <c:v>1.4444444444444455</c:v>
                </c:pt>
                <c:pt idx="66">
                  <c:v>1.4666666666666677</c:v>
                </c:pt>
                <c:pt idx="67">
                  <c:v>1.48888888888889</c:v>
                </c:pt>
                <c:pt idx="68">
                  <c:v>1.5111111111111124</c:v>
                </c:pt>
                <c:pt idx="69">
                  <c:v>1.5333333333333348</c:v>
                </c:pt>
                <c:pt idx="70">
                  <c:v>1.5555555555555569</c:v>
                </c:pt>
                <c:pt idx="71">
                  <c:v>1.5777777777777793</c:v>
                </c:pt>
                <c:pt idx="72">
                  <c:v>1.6000000000000016</c:v>
                </c:pt>
                <c:pt idx="73">
                  <c:v>1.622222222222224</c:v>
                </c:pt>
                <c:pt idx="74">
                  <c:v>1.6444444444444462</c:v>
                </c:pt>
                <c:pt idx="75">
                  <c:v>1.6666666666666685</c:v>
                </c:pt>
                <c:pt idx="76">
                  <c:v>1.6888888888888909</c:v>
                </c:pt>
                <c:pt idx="77">
                  <c:v>1.711111111111113</c:v>
                </c:pt>
                <c:pt idx="78">
                  <c:v>1.7333333333333354</c:v>
                </c:pt>
                <c:pt idx="79">
                  <c:v>1.7555555555555578</c:v>
                </c:pt>
                <c:pt idx="80">
                  <c:v>1.7777777777777801</c:v>
                </c:pt>
                <c:pt idx="81">
                  <c:v>1.8000000000000023</c:v>
                </c:pt>
                <c:pt idx="82">
                  <c:v>1.8222222222222246</c:v>
                </c:pt>
                <c:pt idx="83">
                  <c:v>1.844444444444447</c:v>
                </c:pt>
                <c:pt idx="84">
                  <c:v>1.8666666666666694</c:v>
                </c:pt>
                <c:pt idx="85">
                  <c:v>1.8888888888888915</c:v>
                </c:pt>
                <c:pt idx="86">
                  <c:v>1.9111111111111139</c:v>
                </c:pt>
                <c:pt idx="87">
                  <c:v>1.9333333333333362</c:v>
                </c:pt>
                <c:pt idx="88">
                  <c:v>1.9555555555555584</c:v>
                </c:pt>
                <c:pt idx="89">
                  <c:v>1.9777777777777805</c:v>
                </c:pt>
                <c:pt idx="90">
                  <c:v>2.0000000000000027</c:v>
                </c:pt>
                <c:pt idx="91">
                  <c:v>2.0222222222222248</c:v>
                </c:pt>
                <c:pt idx="92">
                  <c:v>2.044444444444447</c:v>
                </c:pt>
                <c:pt idx="93">
                  <c:v>2.0666666666666691</c:v>
                </c:pt>
                <c:pt idx="94">
                  <c:v>2.0888888888888908</c:v>
                </c:pt>
                <c:pt idx="95">
                  <c:v>2.1111111111111129</c:v>
                </c:pt>
                <c:pt idx="96">
                  <c:v>2.1333333333333351</c:v>
                </c:pt>
                <c:pt idx="97">
                  <c:v>2.1555555555555572</c:v>
                </c:pt>
                <c:pt idx="98">
                  <c:v>2.1777777777777794</c:v>
                </c:pt>
                <c:pt idx="99">
                  <c:v>2.2000000000000015</c:v>
                </c:pt>
                <c:pt idx="100">
                  <c:v>2.2222222222222237</c:v>
                </c:pt>
                <c:pt idx="101">
                  <c:v>2.2444444444444458</c:v>
                </c:pt>
                <c:pt idx="102">
                  <c:v>2.2666666666666675</c:v>
                </c:pt>
                <c:pt idx="103">
                  <c:v>2.2888888888888896</c:v>
                </c:pt>
                <c:pt idx="104">
                  <c:v>2.3111111111111118</c:v>
                </c:pt>
                <c:pt idx="105">
                  <c:v>2.3333333333333339</c:v>
                </c:pt>
                <c:pt idx="106">
                  <c:v>2.3555555555555561</c:v>
                </c:pt>
                <c:pt idx="107">
                  <c:v>2.3777777777777782</c:v>
                </c:pt>
                <c:pt idx="108">
                  <c:v>2.4000000000000004</c:v>
                </c:pt>
                <c:pt idx="109">
                  <c:v>2.4222222222222225</c:v>
                </c:pt>
                <c:pt idx="110">
                  <c:v>2.4444444444444442</c:v>
                </c:pt>
                <c:pt idx="111">
                  <c:v>2.4666666666666663</c:v>
                </c:pt>
                <c:pt idx="112">
                  <c:v>2.4888888888888885</c:v>
                </c:pt>
                <c:pt idx="113">
                  <c:v>2.5111111111111106</c:v>
                </c:pt>
                <c:pt idx="114">
                  <c:v>2.5333333333333328</c:v>
                </c:pt>
                <c:pt idx="115">
                  <c:v>2.5555555555555549</c:v>
                </c:pt>
                <c:pt idx="116">
                  <c:v>2.5777777777777771</c:v>
                </c:pt>
                <c:pt idx="117">
                  <c:v>2.5999999999999992</c:v>
                </c:pt>
                <c:pt idx="118">
                  <c:v>2.6222222222222209</c:v>
                </c:pt>
                <c:pt idx="119">
                  <c:v>2.644444444444443</c:v>
                </c:pt>
                <c:pt idx="120">
                  <c:v>2.6666666666666652</c:v>
                </c:pt>
                <c:pt idx="121">
                  <c:v>2.6888888888888873</c:v>
                </c:pt>
                <c:pt idx="122">
                  <c:v>2.7111111111111095</c:v>
                </c:pt>
                <c:pt idx="123">
                  <c:v>2.7333333333333316</c:v>
                </c:pt>
                <c:pt idx="124">
                  <c:v>2.7555555555555538</c:v>
                </c:pt>
                <c:pt idx="125">
                  <c:v>2.7777777777777759</c:v>
                </c:pt>
                <c:pt idx="126">
                  <c:v>2.7999999999999976</c:v>
                </c:pt>
                <c:pt idx="127">
                  <c:v>2.8222222222222197</c:v>
                </c:pt>
                <c:pt idx="128">
                  <c:v>2.8444444444444419</c:v>
                </c:pt>
                <c:pt idx="129">
                  <c:v>2.866666666666664</c:v>
                </c:pt>
                <c:pt idx="130">
                  <c:v>2.8888888888888862</c:v>
                </c:pt>
                <c:pt idx="131">
                  <c:v>2.9111111111111083</c:v>
                </c:pt>
                <c:pt idx="132">
                  <c:v>2.9333333333333305</c:v>
                </c:pt>
                <c:pt idx="133">
                  <c:v>2.9555555555555526</c:v>
                </c:pt>
                <c:pt idx="134">
                  <c:v>2.9777777777777743</c:v>
                </c:pt>
                <c:pt idx="135">
                  <c:v>2.9999999999999964</c:v>
                </c:pt>
                <c:pt idx="136">
                  <c:v>3.0222222222222186</c:v>
                </c:pt>
                <c:pt idx="137">
                  <c:v>3.0444444444444407</c:v>
                </c:pt>
                <c:pt idx="138">
                  <c:v>3.0666666666666629</c:v>
                </c:pt>
                <c:pt idx="139">
                  <c:v>3.088888888888885</c:v>
                </c:pt>
                <c:pt idx="140">
                  <c:v>3.1111111111111072</c:v>
                </c:pt>
                <c:pt idx="141">
                  <c:v>3.1333333333333293</c:v>
                </c:pt>
                <c:pt idx="142">
                  <c:v>3.155555555555551</c:v>
                </c:pt>
                <c:pt idx="143">
                  <c:v>3.1777777777777731</c:v>
                </c:pt>
                <c:pt idx="144">
                  <c:v>3.1999999999999953</c:v>
                </c:pt>
                <c:pt idx="145">
                  <c:v>3.2222222222222174</c:v>
                </c:pt>
                <c:pt idx="146">
                  <c:v>3.2444444444444396</c:v>
                </c:pt>
                <c:pt idx="147">
                  <c:v>3.2666666666666617</c:v>
                </c:pt>
                <c:pt idx="148">
                  <c:v>3.2888888888888839</c:v>
                </c:pt>
                <c:pt idx="149">
                  <c:v>3.311111111111106</c:v>
                </c:pt>
                <c:pt idx="150">
                  <c:v>3.3333333333333277</c:v>
                </c:pt>
                <c:pt idx="151">
                  <c:v>3.3555555555555499</c:v>
                </c:pt>
                <c:pt idx="152">
                  <c:v>3.377777777777772</c:v>
                </c:pt>
                <c:pt idx="153">
                  <c:v>3.3999999999999941</c:v>
                </c:pt>
                <c:pt idx="154">
                  <c:v>3.4222222222222163</c:v>
                </c:pt>
                <c:pt idx="155">
                  <c:v>3.4444444444444384</c:v>
                </c:pt>
                <c:pt idx="156">
                  <c:v>3.4666666666666606</c:v>
                </c:pt>
                <c:pt idx="157">
                  <c:v>3.4888888888888827</c:v>
                </c:pt>
                <c:pt idx="158">
                  <c:v>3.5111111111111044</c:v>
                </c:pt>
                <c:pt idx="159">
                  <c:v>3.5333333333333266</c:v>
                </c:pt>
                <c:pt idx="160">
                  <c:v>3.5555555555555487</c:v>
                </c:pt>
                <c:pt idx="161">
                  <c:v>3.5777777777777708</c:v>
                </c:pt>
                <c:pt idx="162">
                  <c:v>3.599999999999993</c:v>
                </c:pt>
                <c:pt idx="163">
                  <c:v>3.6222222222222151</c:v>
                </c:pt>
                <c:pt idx="164">
                  <c:v>3.6444444444444373</c:v>
                </c:pt>
                <c:pt idx="165">
                  <c:v>3.6666666666666594</c:v>
                </c:pt>
                <c:pt idx="166">
                  <c:v>3.6888888888888811</c:v>
                </c:pt>
                <c:pt idx="167">
                  <c:v>3.7111111111111033</c:v>
                </c:pt>
                <c:pt idx="168">
                  <c:v>3.7333333333333254</c:v>
                </c:pt>
                <c:pt idx="169">
                  <c:v>3.7555555555555475</c:v>
                </c:pt>
                <c:pt idx="170">
                  <c:v>3.7777777777777697</c:v>
                </c:pt>
                <c:pt idx="171">
                  <c:v>3.7999999999999918</c:v>
                </c:pt>
                <c:pt idx="172">
                  <c:v>3.822222222222214</c:v>
                </c:pt>
                <c:pt idx="173">
                  <c:v>3.8444444444444361</c:v>
                </c:pt>
                <c:pt idx="174">
                  <c:v>3.8666666666666578</c:v>
                </c:pt>
                <c:pt idx="175">
                  <c:v>3.88888888888888</c:v>
                </c:pt>
                <c:pt idx="176">
                  <c:v>3.9111111111111021</c:v>
                </c:pt>
                <c:pt idx="177">
                  <c:v>3.9333333333333242</c:v>
                </c:pt>
                <c:pt idx="178">
                  <c:v>3.9555555555555464</c:v>
                </c:pt>
                <c:pt idx="179">
                  <c:v>3.9777777777777685</c:v>
                </c:pt>
                <c:pt idx="180">
                  <c:v>3.9999999999999907</c:v>
                </c:pt>
                <c:pt idx="181">
                  <c:v>4.0222222222222124</c:v>
                </c:pt>
                <c:pt idx="182">
                  <c:v>4.0444444444444345</c:v>
                </c:pt>
                <c:pt idx="183">
                  <c:v>4.0666666666666567</c:v>
                </c:pt>
                <c:pt idx="184">
                  <c:v>4.0888888888888788</c:v>
                </c:pt>
                <c:pt idx="185">
                  <c:v>4.1111111111111009</c:v>
                </c:pt>
                <c:pt idx="186">
                  <c:v>4.1333333333333231</c:v>
                </c:pt>
                <c:pt idx="187">
                  <c:v>4.1555555555555452</c:v>
                </c:pt>
                <c:pt idx="188">
                  <c:v>4.1777777777777674</c:v>
                </c:pt>
                <c:pt idx="189">
                  <c:v>4.1999999999999895</c:v>
                </c:pt>
                <c:pt idx="190">
                  <c:v>4.2222222222222117</c:v>
                </c:pt>
                <c:pt idx="191">
                  <c:v>4.2444444444444338</c:v>
                </c:pt>
                <c:pt idx="192">
                  <c:v>4.2666666666666559</c:v>
                </c:pt>
                <c:pt idx="193">
                  <c:v>4.2888888888888781</c:v>
                </c:pt>
                <c:pt idx="194">
                  <c:v>4.3111111111110993</c:v>
                </c:pt>
                <c:pt idx="195">
                  <c:v>4.3333333333333215</c:v>
                </c:pt>
                <c:pt idx="196">
                  <c:v>4.3555555555555436</c:v>
                </c:pt>
                <c:pt idx="197">
                  <c:v>4.3777777777777658</c:v>
                </c:pt>
                <c:pt idx="198">
                  <c:v>4.3999999999999879</c:v>
                </c:pt>
                <c:pt idx="199">
                  <c:v>4.4222222222222101</c:v>
                </c:pt>
                <c:pt idx="200">
                  <c:v>4.4444444444444322</c:v>
                </c:pt>
                <c:pt idx="201">
                  <c:v>4.4666666666666544</c:v>
                </c:pt>
                <c:pt idx="202">
                  <c:v>4.4888888888888765</c:v>
                </c:pt>
                <c:pt idx="203">
                  <c:v>4.5111111111110986</c:v>
                </c:pt>
                <c:pt idx="204">
                  <c:v>4.5333333333333208</c:v>
                </c:pt>
                <c:pt idx="205">
                  <c:v>4.5555555555555429</c:v>
                </c:pt>
                <c:pt idx="206">
                  <c:v>4.5777777777777651</c:v>
                </c:pt>
                <c:pt idx="207">
                  <c:v>4.5999999999999872</c:v>
                </c:pt>
                <c:pt idx="208">
                  <c:v>4.6222222222222094</c:v>
                </c:pt>
                <c:pt idx="209">
                  <c:v>4.6444444444444315</c:v>
                </c:pt>
                <c:pt idx="210">
                  <c:v>4.6666666666666528</c:v>
                </c:pt>
                <c:pt idx="211">
                  <c:v>4.6888888888888749</c:v>
                </c:pt>
                <c:pt idx="212">
                  <c:v>4.711111111111097</c:v>
                </c:pt>
                <c:pt idx="213">
                  <c:v>4.7333333333333192</c:v>
                </c:pt>
                <c:pt idx="214">
                  <c:v>4.7555555555555413</c:v>
                </c:pt>
                <c:pt idx="215">
                  <c:v>4.7777777777777635</c:v>
                </c:pt>
              </c:numCache>
            </c:numRef>
          </c:xVal>
          <c:yVal>
            <c:numRef>
              <c:f>'-10-10-20-30-40-50C_1bar'!$AF$2:$AF$217</c:f>
              <c:numCache>
                <c:formatCode>General</c:formatCode>
                <c:ptCount val="216"/>
                <c:pt idx="0">
                  <c:v>0</c:v>
                </c:pt>
                <c:pt idx="1">
                  <c:v>3.0144791262135922</c:v>
                </c:pt>
                <c:pt idx="2">
                  <c:v>5.2753384708737858</c:v>
                </c:pt>
                <c:pt idx="3">
                  <c:v>7.0602274271844667</c:v>
                </c:pt>
                <c:pt idx="4">
                  <c:v>8.6600167880258905</c:v>
                </c:pt>
                <c:pt idx="5">
                  <c:v>10.220141949838187</c:v>
                </c:pt>
                <c:pt idx="6">
                  <c:v>11.753824312297734</c:v>
                </c:pt>
                <c:pt idx="7">
                  <c:v>13.327170873786411</c:v>
                </c:pt>
                <c:pt idx="8">
                  <c:v>14.755082038834949</c:v>
                </c:pt>
                <c:pt idx="9">
                  <c:v>16.182993203883495</c:v>
                </c:pt>
                <c:pt idx="10">
                  <c:v>17.544797370550164</c:v>
                </c:pt>
                <c:pt idx="11">
                  <c:v>18.774387540453077</c:v>
                </c:pt>
                <c:pt idx="12">
                  <c:v>20.070084708737863</c:v>
                </c:pt>
                <c:pt idx="13">
                  <c:v>21.233567880258903</c:v>
                </c:pt>
                <c:pt idx="14">
                  <c:v>22.423493851132683</c:v>
                </c:pt>
                <c:pt idx="15">
                  <c:v>23.785298017799356</c:v>
                </c:pt>
                <c:pt idx="16">
                  <c:v>25.067773786407763</c:v>
                </c:pt>
                <c:pt idx="17">
                  <c:v>26.13870716019418</c:v>
                </c:pt>
                <c:pt idx="18">
                  <c:v>27.143533535598703</c:v>
                </c:pt>
                <c:pt idx="19">
                  <c:v>28.201245509708741</c:v>
                </c:pt>
                <c:pt idx="20">
                  <c:v>29.113522087378641</c:v>
                </c:pt>
                <c:pt idx="21">
                  <c:v>29.99935586569579</c:v>
                </c:pt>
                <c:pt idx="22">
                  <c:v>30.924853843042072</c:v>
                </c:pt>
                <c:pt idx="23">
                  <c:v>31.837130420711979</c:v>
                </c:pt>
                <c:pt idx="24">
                  <c:v>32.709742799352746</c:v>
                </c:pt>
                <c:pt idx="25">
                  <c:v>33.569133778317152</c:v>
                </c:pt>
                <c:pt idx="26">
                  <c:v>34.454967556634301</c:v>
                </c:pt>
                <c:pt idx="27">
                  <c:v>35.35402273462784</c:v>
                </c:pt>
                <c:pt idx="28">
                  <c:v>36.173749514563106</c:v>
                </c:pt>
                <c:pt idx="29">
                  <c:v>37.086026092233013</c:v>
                </c:pt>
                <c:pt idx="30">
                  <c:v>37.971859870550162</c:v>
                </c:pt>
                <c:pt idx="31">
                  <c:v>38.738701051779934</c:v>
                </c:pt>
                <c:pt idx="32">
                  <c:v>39.492320833333345</c:v>
                </c:pt>
                <c:pt idx="33">
                  <c:v>40.272383414239492</c:v>
                </c:pt>
                <c:pt idx="34">
                  <c:v>40.92023199838188</c:v>
                </c:pt>
                <c:pt idx="35">
                  <c:v>41.554859182847899</c:v>
                </c:pt>
                <c:pt idx="36">
                  <c:v>42.163043567961161</c:v>
                </c:pt>
                <c:pt idx="37">
                  <c:v>42.876999150485439</c:v>
                </c:pt>
                <c:pt idx="38">
                  <c:v>43.577733333333335</c:v>
                </c:pt>
                <c:pt idx="39">
                  <c:v>44.278467516181237</c:v>
                </c:pt>
                <c:pt idx="40">
                  <c:v>44.952758899676382</c:v>
                </c:pt>
                <c:pt idx="41">
                  <c:v>45.468393487055017</c:v>
                </c:pt>
                <c:pt idx="42">
                  <c:v>46.155906270226545</c:v>
                </c:pt>
                <c:pt idx="43">
                  <c:v>46.169127669902913</c:v>
                </c:pt>
                <c:pt idx="44">
                  <c:v>46.750869255663432</c:v>
                </c:pt>
                <c:pt idx="45">
                  <c:v>47.359053640776693</c:v>
                </c:pt>
                <c:pt idx="46">
                  <c:v>48.033345024271853</c:v>
                </c:pt>
                <c:pt idx="47">
                  <c:v>48.641529409385114</c:v>
                </c:pt>
                <c:pt idx="48">
                  <c:v>49.210049595469258</c:v>
                </c:pt>
                <c:pt idx="49">
                  <c:v>49.778569781553401</c:v>
                </c:pt>
                <c:pt idx="50">
                  <c:v>50.333868567961161</c:v>
                </c:pt>
                <c:pt idx="51">
                  <c:v>50.902388754045312</c:v>
                </c:pt>
                <c:pt idx="52">
                  <c:v>51.563458737864082</c:v>
                </c:pt>
                <c:pt idx="53">
                  <c:v>52.211307322006476</c:v>
                </c:pt>
                <c:pt idx="54">
                  <c:v>52.80627030744337</c:v>
                </c:pt>
                <c:pt idx="55">
                  <c:v>53.335126294498387</c:v>
                </c:pt>
                <c:pt idx="56">
                  <c:v>53.943310679611649</c:v>
                </c:pt>
                <c:pt idx="57">
                  <c:v>54.617602063106794</c:v>
                </c:pt>
                <c:pt idx="58">
                  <c:v>55.093572451456311</c:v>
                </c:pt>
                <c:pt idx="59">
                  <c:v>55.688535436893204</c:v>
                </c:pt>
                <c:pt idx="60">
                  <c:v>56.428933818770233</c:v>
                </c:pt>
                <c:pt idx="61">
                  <c:v>56.984232605178008</c:v>
                </c:pt>
                <c:pt idx="62">
                  <c:v>57.605638389967645</c:v>
                </c:pt>
                <c:pt idx="63">
                  <c:v>58.200601375404531</c:v>
                </c:pt>
                <c:pt idx="64">
                  <c:v>58.769121561488674</c:v>
                </c:pt>
                <c:pt idx="65">
                  <c:v>59.324420347896449</c:v>
                </c:pt>
                <c:pt idx="66">
                  <c:v>59.919383333333329</c:v>
                </c:pt>
                <c:pt idx="67">
                  <c:v>60.461460720064736</c:v>
                </c:pt>
                <c:pt idx="68">
                  <c:v>61.003538106796128</c:v>
                </c:pt>
                <c:pt idx="69">
                  <c:v>61.545615493527521</c:v>
                </c:pt>
                <c:pt idx="70">
                  <c:v>62.074471480582531</c:v>
                </c:pt>
                <c:pt idx="71">
                  <c:v>62.656213066343042</c:v>
                </c:pt>
                <c:pt idx="72">
                  <c:v>63.224733252427185</c:v>
                </c:pt>
                <c:pt idx="73">
                  <c:v>63.727146440129459</c:v>
                </c:pt>
                <c:pt idx="74">
                  <c:v>64.203116828478969</c:v>
                </c:pt>
                <c:pt idx="75">
                  <c:v>64.679087216828478</c:v>
                </c:pt>
                <c:pt idx="76">
                  <c:v>65.300493001618122</c:v>
                </c:pt>
                <c:pt idx="77">
                  <c:v>65.670692192556629</c:v>
                </c:pt>
                <c:pt idx="78">
                  <c:v>65.89545598705503</c:v>
                </c:pt>
                <c:pt idx="79">
                  <c:v>66.358204975728157</c:v>
                </c:pt>
                <c:pt idx="80">
                  <c:v>66.887060962783167</c:v>
                </c:pt>
                <c:pt idx="81">
                  <c:v>66.741625566343046</c:v>
                </c:pt>
                <c:pt idx="82">
                  <c:v>67.177931755663437</c:v>
                </c:pt>
                <c:pt idx="83">
                  <c:v>67.720009142394829</c:v>
                </c:pt>
                <c:pt idx="84">
                  <c:v>68.156315331715206</c:v>
                </c:pt>
                <c:pt idx="85">
                  <c:v>68.460407524271844</c:v>
                </c:pt>
                <c:pt idx="86">
                  <c:v>68.896713713592234</c:v>
                </c:pt>
                <c:pt idx="87">
                  <c:v>69.319798503236242</c:v>
                </c:pt>
                <c:pt idx="88">
                  <c:v>69.861875889967635</c:v>
                </c:pt>
                <c:pt idx="89">
                  <c:v>70.232075080906156</c:v>
                </c:pt>
                <c:pt idx="90">
                  <c:v>70.470060275080911</c:v>
                </c:pt>
                <c:pt idx="91">
                  <c:v>71.051801860841422</c:v>
                </c:pt>
                <c:pt idx="92">
                  <c:v>71.316229854368927</c:v>
                </c:pt>
                <c:pt idx="93">
                  <c:v>71.897971440129453</c:v>
                </c:pt>
                <c:pt idx="94">
                  <c:v>72.307834830097093</c:v>
                </c:pt>
                <c:pt idx="95">
                  <c:v>72.638369822006482</c:v>
                </c:pt>
                <c:pt idx="96">
                  <c:v>72.955683414239473</c:v>
                </c:pt>
                <c:pt idx="97">
                  <c:v>73.339104004854363</c:v>
                </c:pt>
                <c:pt idx="98">
                  <c:v>73.669638996763751</c:v>
                </c:pt>
                <c:pt idx="99">
                  <c:v>73.947288389967639</c:v>
                </c:pt>
                <c:pt idx="100">
                  <c:v>74.119166585760524</c:v>
                </c:pt>
                <c:pt idx="101">
                  <c:v>73.444875202265379</c:v>
                </c:pt>
                <c:pt idx="102">
                  <c:v>74.648022572815535</c:v>
                </c:pt>
                <c:pt idx="103">
                  <c:v>74.79345796925567</c:v>
                </c:pt>
                <c:pt idx="104">
                  <c:v>75.084328762135925</c:v>
                </c:pt>
                <c:pt idx="105">
                  <c:v>75.163657160194177</c:v>
                </c:pt>
                <c:pt idx="106">
                  <c:v>74.674465372168285</c:v>
                </c:pt>
                <c:pt idx="107">
                  <c:v>74.687686771844668</c:v>
                </c:pt>
                <c:pt idx="108">
                  <c:v>74.674465372168285</c:v>
                </c:pt>
                <c:pt idx="109">
                  <c:v>74.753793770226551</c:v>
                </c:pt>
                <c:pt idx="110">
                  <c:v>75.295871156957944</c:v>
                </c:pt>
                <c:pt idx="111">
                  <c:v>75.361978155339813</c:v>
                </c:pt>
                <c:pt idx="112">
                  <c:v>75.005000364077674</c:v>
                </c:pt>
                <c:pt idx="113">
                  <c:v>75.190099959546927</c:v>
                </c:pt>
                <c:pt idx="114">
                  <c:v>75.34875675566343</c:v>
                </c:pt>
                <c:pt idx="115">
                  <c:v>75.428085153721682</c:v>
                </c:pt>
                <c:pt idx="116">
                  <c:v>75.13721436084144</c:v>
                </c:pt>
                <c:pt idx="117">
                  <c:v>74.859564967637539</c:v>
                </c:pt>
                <c:pt idx="118">
                  <c:v>74.965336165048541</c:v>
                </c:pt>
                <c:pt idx="119">
                  <c:v>74.079502386731392</c:v>
                </c:pt>
                <c:pt idx="120">
                  <c:v>74.343930380258911</c:v>
                </c:pt>
                <c:pt idx="121">
                  <c:v>74.634801173139167</c:v>
                </c:pt>
                <c:pt idx="122">
                  <c:v>74.132387985436893</c:v>
                </c:pt>
                <c:pt idx="123">
                  <c:v>74.489365776699017</c:v>
                </c:pt>
                <c:pt idx="124">
                  <c:v>74.714129571197418</c:v>
                </c:pt>
                <c:pt idx="125">
                  <c:v>74.93889336569579</c:v>
                </c:pt>
                <c:pt idx="126">
                  <c:v>74.872786367313921</c:v>
                </c:pt>
                <c:pt idx="127">
                  <c:v>74.793457969255655</c:v>
                </c:pt>
                <c:pt idx="128">
                  <c:v>74.886007766990289</c:v>
                </c:pt>
                <c:pt idx="129">
                  <c:v>75.11077156148869</c:v>
                </c:pt>
                <c:pt idx="130">
                  <c:v>74.026616788025905</c:v>
                </c:pt>
                <c:pt idx="131">
                  <c:v>73.325882605177995</c:v>
                </c:pt>
                <c:pt idx="132">
                  <c:v>73.788631593851136</c:v>
                </c:pt>
                <c:pt idx="133">
                  <c:v>73.391989603559878</c:v>
                </c:pt>
                <c:pt idx="134">
                  <c:v>73.722524595469267</c:v>
                </c:pt>
                <c:pt idx="135">
                  <c:v>73.828295792880255</c:v>
                </c:pt>
                <c:pt idx="136">
                  <c:v>74.277823381877027</c:v>
                </c:pt>
                <c:pt idx="137">
                  <c:v>74.661243972491917</c:v>
                </c:pt>
                <c:pt idx="138">
                  <c:v>75.071107362459543</c:v>
                </c:pt>
                <c:pt idx="139">
                  <c:v>75.150435760517809</c:v>
                </c:pt>
                <c:pt idx="140">
                  <c:v>74.529029975728164</c:v>
                </c:pt>
                <c:pt idx="141">
                  <c:v>74.648022572815549</c:v>
                </c:pt>
                <c:pt idx="142">
                  <c:v>74.780236569579301</c:v>
                </c:pt>
                <c:pt idx="143">
                  <c:v>74.859564967637539</c:v>
                </c:pt>
                <c:pt idx="144">
                  <c:v>74.872786367313921</c:v>
                </c:pt>
                <c:pt idx="145">
                  <c:v>74.912450566343054</c:v>
                </c:pt>
                <c:pt idx="146">
                  <c:v>75.057885962783175</c:v>
                </c:pt>
                <c:pt idx="147">
                  <c:v>75.242985558252428</c:v>
                </c:pt>
                <c:pt idx="148">
                  <c:v>75.176878559870559</c:v>
                </c:pt>
                <c:pt idx="149">
                  <c:v>75.428085153721682</c:v>
                </c:pt>
                <c:pt idx="150">
                  <c:v>75.467749352750801</c:v>
                </c:pt>
                <c:pt idx="151">
                  <c:v>75.507413551779933</c:v>
                </c:pt>
                <c:pt idx="152">
                  <c:v>75.626406148867304</c:v>
                </c:pt>
                <c:pt idx="153">
                  <c:v>75.692513147249187</c:v>
                </c:pt>
                <c:pt idx="154">
                  <c:v>75.798284344660189</c:v>
                </c:pt>
                <c:pt idx="155">
                  <c:v>75.864391343042072</c:v>
                </c:pt>
                <c:pt idx="156">
                  <c:v>75.983383940129457</c:v>
                </c:pt>
                <c:pt idx="157">
                  <c:v>75.996605339805825</c:v>
                </c:pt>
                <c:pt idx="158">
                  <c:v>76.009826739482193</c:v>
                </c:pt>
                <c:pt idx="159">
                  <c:v>75.097550161812293</c:v>
                </c:pt>
                <c:pt idx="160">
                  <c:v>75.375199555016181</c:v>
                </c:pt>
                <c:pt idx="161">
                  <c:v>75.441306553398064</c:v>
                </c:pt>
                <c:pt idx="162">
                  <c:v>75.586741949838185</c:v>
                </c:pt>
                <c:pt idx="163">
                  <c:v>75.626406148867304</c:v>
                </c:pt>
                <c:pt idx="164">
                  <c:v>75.666070347896436</c:v>
                </c:pt>
                <c:pt idx="165">
                  <c:v>75.692513147249187</c:v>
                </c:pt>
                <c:pt idx="166">
                  <c:v>75.73217734627832</c:v>
                </c:pt>
                <c:pt idx="167">
                  <c:v>75.85116994336569</c:v>
                </c:pt>
                <c:pt idx="168">
                  <c:v>75.890834142394823</c:v>
                </c:pt>
                <c:pt idx="169">
                  <c:v>75.956941140776706</c:v>
                </c:pt>
                <c:pt idx="170">
                  <c:v>75.930498341423956</c:v>
                </c:pt>
                <c:pt idx="171">
                  <c:v>75.970162540453074</c:v>
                </c:pt>
                <c:pt idx="172">
                  <c:v>75.956941140776706</c:v>
                </c:pt>
                <c:pt idx="173">
                  <c:v>75.943719741100324</c:v>
                </c:pt>
                <c:pt idx="174">
                  <c:v>75.877612742718455</c:v>
                </c:pt>
                <c:pt idx="175">
                  <c:v>75.877612742718455</c:v>
                </c:pt>
                <c:pt idx="176">
                  <c:v>75.785062944983821</c:v>
                </c:pt>
                <c:pt idx="177">
                  <c:v>75.798284344660203</c:v>
                </c:pt>
                <c:pt idx="178">
                  <c:v>75.811505744336571</c:v>
                </c:pt>
                <c:pt idx="179">
                  <c:v>75.864391343042072</c:v>
                </c:pt>
                <c:pt idx="180">
                  <c:v>75.811505744336571</c:v>
                </c:pt>
                <c:pt idx="181">
                  <c:v>75.904055542071205</c:v>
                </c:pt>
                <c:pt idx="182">
                  <c:v>75.943719741100324</c:v>
                </c:pt>
                <c:pt idx="183">
                  <c:v>75.943719741100324</c:v>
                </c:pt>
                <c:pt idx="184">
                  <c:v>75.983383940129457</c:v>
                </c:pt>
                <c:pt idx="185">
                  <c:v>75.956941140776706</c:v>
                </c:pt>
                <c:pt idx="186">
                  <c:v>75.930498341423956</c:v>
                </c:pt>
                <c:pt idx="187">
                  <c:v>75.956941140776706</c:v>
                </c:pt>
                <c:pt idx="188">
                  <c:v>75.943719741100324</c:v>
                </c:pt>
                <c:pt idx="189">
                  <c:v>75.943719741100324</c:v>
                </c:pt>
                <c:pt idx="190">
                  <c:v>75.943719741100324</c:v>
                </c:pt>
                <c:pt idx="191">
                  <c:v>75.718955946601938</c:v>
                </c:pt>
                <c:pt idx="192">
                  <c:v>75.864391343042072</c:v>
                </c:pt>
                <c:pt idx="193">
                  <c:v>75.930498341423942</c:v>
                </c:pt>
                <c:pt idx="194">
                  <c:v>75.890834142394823</c:v>
                </c:pt>
                <c:pt idx="195">
                  <c:v>75.970162540453074</c:v>
                </c:pt>
                <c:pt idx="196">
                  <c:v>75.917276941747573</c:v>
                </c:pt>
                <c:pt idx="197">
                  <c:v>75.785062944983821</c:v>
                </c:pt>
                <c:pt idx="198">
                  <c:v>75.811505744336571</c:v>
                </c:pt>
                <c:pt idx="199">
                  <c:v>75.864391343042072</c:v>
                </c:pt>
                <c:pt idx="200">
                  <c:v>75.983383940129443</c:v>
                </c:pt>
                <c:pt idx="201">
                  <c:v>75.996605339805825</c:v>
                </c:pt>
                <c:pt idx="202">
                  <c:v>75.983383940129457</c:v>
                </c:pt>
                <c:pt idx="203">
                  <c:v>76.009826739482207</c:v>
                </c:pt>
                <c:pt idx="204">
                  <c:v>75.983383940129457</c:v>
                </c:pt>
                <c:pt idx="205">
                  <c:v>76.009826739482193</c:v>
                </c:pt>
                <c:pt idx="206">
                  <c:v>76.036269538834958</c:v>
                </c:pt>
                <c:pt idx="207">
                  <c:v>76.036269538834958</c:v>
                </c:pt>
                <c:pt idx="208">
                  <c:v>76.036269538834958</c:v>
                </c:pt>
                <c:pt idx="209">
                  <c:v>76.036269538834958</c:v>
                </c:pt>
                <c:pt idx="210">
                  <c:v>76.023048139158576</c:v>
                </c:pt>
                <c:pt idx="211">
                  <c:v>76.009826739482207</c:v>
                </c:pt>
                <c:pt idx="212">
                  <c:v>75.970162540453074</c:v>
                </c:pt>
                <c:pt idx="213">
                  <c:v>75.970162540453074</c:v>
                </c:pt>
                <c:pt idx="214">
                  <c:v>75.996605339805825</c:v>
                </c:pt>
                <c:pt idx="215">
                  <c:v>75.956941140776706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AFC-460C-9C4C-7D1EAF2B19EA}"/>
            </c:ext>
          </c:extLst>
        </c:ser>
        <c:ser>
          <c:idx val="4"/>
          <c:order val="3"/>
          <c:tx>
            <c:strRef>
              <c:f>'-10-10-20-30-40-50C_1bar'!$AQ$1</c:f>
              <c:strCache>
                <c:ptCount val="1"/>
                <c:pt idx="0">
                  <c:v>30C_1b_Rp11.37</c:v>
                </c:pt>
              </c:strCache>
            </c:strRef>
          </c:tx>
          <c:spPr>
            <a:ln>
              <a:solidFill>
                <a:schemeClr val="bg2">
                  <a:lumMod val="40000"/>
                  <a:lumOff val="60000"/>
                  <a:alpha val="24000"/>
                </a:schemeClr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'-10-10-20-30-40-50C_1bar'!$AU$2:$AU$217</c:f>
                <c:numCache>
                  <c:formatCode>General</c:formatCode>
                  <c:ptCount val="216"/>
                  <c:pt idx="0">
                    <c:v>0.61310810823136996</c:v>
                  </c:pt>
                  <c:pt idx="1">
                    <c:v>0.69653900605030505</c:v>
                  </c:pt>
                  <c:pt idx="2">
                    <c:v>0.49948201198760933</c:v>
                  </c:pt>
                  <c:pt idx="3">
                    <c:v>0.53829122844935606</c:v>
                  </c:pt>
                  <c:pt idx="4">
                    <c:v>0.53829122844935673</c:v>
                  </c:pt>
                  <c:pt idx="5">
                    <c:v>0.47772998913178072</c:v>
                  </c:pt>
                  <c:pt idx="6">
                    <c:v>0.4979865535055033</c:v>
                  </c:pt>
                  <c:pt idx="7">
                    <c:v>0.46185410493665752</c:v>
                  </c:pt>
                  <c:pt idx="8">
                    <c:v>0.47025577783592576</c:v>
                  </c:pt>
                  <c:pt idx="9">
                    <c:v>0.56135183680365242</c:v>
                  </c:pt>
                  <c:pt idx="10">
                    <c:v>0.51238112527158397</c:v>
                  </c:pt>
                  <c:pt idx="11">
                    <c:v>0.45739164178290725</c:v>
                  </c:pt>
                  <c:pt idx="12">
                    <c:v>0.46547339140639249</c:v>
                  </c:pt>
                  <c:pt idx="13">
                    <c:v>0.51564588759642171</c:v>
                  </c:pt>
                  <c:pt idx="14">
                    <c:v>0.29159106833604592</c:v>
                  </c:pt>
                  <c:pt idx="15">
                    <c:v>0.63960243337372968</c:v>
                  </c:pt>
                  <c:pt idx="16">
                    <c:v>0.79057631792984606</c:v>
                  </c:pt>
                  <c:pt idx="17">
                    <c:v>0.96110269901735046</c:v>
                  </c:pt>
                  <c:pt idx="18">
                    <c:v>1.1246948729375617</c:v>
                  </c:pt>
                  <c:pt idx="19">
                    <c:v>1.0307492279697474</c:v>
                  </c:pt>
                  <c:pt idx="20">
                    <c:v>1.2109146909851536</c:v>
                  </c:pt>
                  <c:pt idx="21">
                    <c:v>1.2306180713410753</c:v>
                  </c:pt>
                  <c:pt idx="22">
                    <c:v>1.2127610676981575</c:v>
                  </c:pt>
                  <c:pt idx="23">
                    <c:v>1.2059771997133548</c:v>
                  </c:pt>
                  <c:pt idx="24">
                    <c:v>1.266460108777727</c:v>
                  </c:pt>
                  <c:pt idx="25">
                    <c:v>1.2328887259652064</c:v>
                  </c:pt>
                  <c:pt idx="26">
                    <c:v>1.3402787030299015</c:v>
                  </c:pt>
                  <c:pt idx="27">
                    <c:v>1.2164454136071134</c:v>
                  </c:pt>
                  <c:pt idx="28">
                    <c:v>1.0314725608503277</c:v>
                  </c:pt>
                  <c:pt idx="29">
                    <c:v>1.1866503902137875</c:v>
                  </c:pt>
                  <c:pt idx="30">
                    <c:v>1.0137862584069597</c:v>
                  </c:pt>
                  <c:pt idx="31">
                    <c:v>0.80460301197238027</c:v>
                  </c:pt>
                  <c:pt idx="32">
                    <c:v>0.83396190293237393</c:v>
                  </c:pt>
                  <c:pt idx="33">
                    <c:v>0.9478185269349414</c:v>
                  </c:pt>
                  <c:pt idx="34">
                    <c:v>2.2190955184053891</c:v>
                  </c:pt>
                  <c:pt idx="35">
                    <c:v>0.93991660892448814</c:v>
                  </c:pt>
                  <c:pt idx="36">
                    <c:v>2.4076988024966854</c:v>
                  </c:pt>
                  <c:pt idx="37">
                    <c:v>3.1679606656948653</c:v>
                  </c:pt>
                  <c:pt idx="38">
                    <c:v>3.2795325886721813</c:v>
                  </c:pt>
                  <c:pt idx="39">
                    <c:v>3.6462693134447033</c:v>
                  </c:pt>
                  <c:pt idx="40">
                    <c:v>3.8010976048192933</c:v>
                  </c:pt>
                  <c:pt idx="41">
                    <c:v>3.9810832427648388</c:v>
                  </c:pt>
                  <c:pt idx="42">
                    <c:v>3.6115869249720367</c:v>
                  </c:pt>
                  <c:pt idx="43">
                    <c:v>3.4080107905430417</c:v>
                  </c:pt>
                  <c:pt idx="44">
                    <c:v>3.4152251392471267</c:v>
                  </c:pt>
                  <c:pt idx="45">
                    <c:v>3.627659107072664</c:v>
                  </c:pt>
                  <c:pt idx="46">
                    <c:v>3.7351862001786409</c:v>
                  </c:pt>
                  <c:pt idx="47">
                    <c:v>3.7279908433681159</c:v>
                  </c:pt>
                  <c:pt idx="48">
                    <c:v>3.5515609841694626</c:v>
                  </c:pt>
                  <c:pt idx="49">
                    <c:v>3.4685320046329697</c:v>
                  </c:pt>
                  <c:pt idx="50">
                    <c:v>3.6680906339193591</c:v>
                  </c:pt>
                  <c:pt idx="51">
                    <c:v>3.0985124224604137</c:v>
                  </c:pt>
                  <c:pt idx="52">
                    <c:v>3.6442744265637068</c:v>
                  </c:pt>
                  <c:pt idx="53">
                    <c:v>3.0871180235084026</c:v>
                  </c:pt>
                  <c:pt idx="54">
                    <c:v>2.9056614049575007</c:v>
                  </c:pt>
                  <c:pt idx="55">
                    <c:v>2.8814968111621484</c:v>
                  </c:pt>
                  <c:pt idx="56">
                    <c:v>2.9986958363204961</c:v>
                  </c:pt>
                  <c:pt idx="57">
                    <c:v>3.0083802882971793</c:v>
                  </c:pt>
                  <c:pt idx="58">
                    <c:v>2.7708554707994781</c:v>
                  </c:pt>
                  <c:pt idx="59">
                    <c:v>2.5027798781283144</c:v>
                  </c:pt>
                  <c:pt idx="60">
                    <c:v>2.6991350626792356</c:v>
                  </c:pt>
                  <c:pt idx="61">
                    <c:v>2.6172761679532548</c:v>
                  </c:pt>
                  <c:pt idx="62">
                    <c:v>2.1629283167428892</c:v>
                  </c:pt>
                  <c:pt idx="63">
                    <c:v>2.2029036801720672</c:v>
                  </c:pt>
                  <c:pt idx="64">
                    <c:v>2.2251370813258018</c:v>
                  </c:pt>
                  <c:pt idx="65">
                    <c:v>1.5453699220149482</c:v>
                  </c:pt>
                  <c:pt idx="66">
                    <c:v>1.6004921624287072</c:v>
                  </c:pt>
                  <c:pt idx="67">
                    <c:v>1.8276291685235386</c:v>
                  </c:pt>
                  <c:pt idx="68">
                    <c:v>1.8726779798043813</c:v>
                  </c:pt>
                  <c:pt idx="69">
                    <c:v>1.903195875868358</c:v>
                  </c:pt>
                  <c:pt idx="70">
                    <c:v>1.9874480233791845</c:v>
                  </c:pt>
                  <c:pt idx="71">
                    <c:v>2.4039786707916422</c:v>
                  </c:pt>
                  <c:pt idx="72">
                    <c:v>2.6900009076758145</c:v>
                  </c:pt>
                  <c:pt idx="73">
                    <c:v>2.6044210992321335</c:v>
                  </c:pt>
                  <c:pt idx="74">
                    <c:v>2.6847972023585553</c:v>
                  </c:pt>
                  <c:pt idx="75">
                    <c:v>2.7383643477140294</c:v>
                  </c:pt>
                  <c:pt idx="76">
                    <c:v>2.7057587169646227</c:v>
                  </c:pt>
                  <c:pt idx="77">
                    <c:v>2.9408704579379101</c:v>
                  </c:pt>
                  <c:pt idx="78">
                    <c:v>2.964614021436963</c:v>
                  </c:pt>
                  <c:pt idx="79">
                    <c:v>2.8951182384069694</c:v>
                  </c:pt>
                  <c:pt idx="80">
                    <c:v>2.895633429840601</c:v>
                  </c:pt>
                  <c:pt idx="81">
                    <c:v>2.9545336997611988</c:v>
                  </c:pt>
                  <c:pt idx="82">
                    <c:v>2.8956334298406041</c:v>
                  </c:pt>
                  <c:pt idx="83">
                    <c:v>2.9399192637334508</c:v>
                  </c:pt>
                  <c:pt idx="84">
                    <c:v>1.3683648329182772</c:v>
                  </c:pt>
                  <c:pt idx="85">
                    <c:v>1.1805063907206284</c:v>
                  </c:pt>
                  <c:pt idx="86">
                    <c:v>1.0985277952618704</c:v>
                  </c:pt>
                  <c:pt idx="87">
                    <c:v>1.0415464768140417</c:v>
                  </c:pt>
                  <c:pt idx="88">
                    <c:v>0.91661590633807921</c:v>
                  </c:pt>
                  <c:pt idx="89">
                    <c:v>0.98939895525201282</c:v>
                  </c:pt>
                  <c:pt idx="90">
                    <c:v>0.94525764916962973</c:v>
                  </c:pt>
                  <c:pt idx="91">
                    <c:v>1.0463688904709103</c:v>
                  </c:pt>
                  <c:pt idx="92">
                    <c:v>1.2828437341619272</c:v>
                  </c:pt>
                  <c:pt idx="93">
                    <c:v>1.0959788063014813</c:v>
                  </c:pt>
                  <c:pt idx="94">
                    <c:v>1.1306474307467138</c:v>
                  </c:pt>
                  <c:pt idx="95">
                    <c:v>1.0334591158149935</c:v>
                  </c:pt>
                  <c:pt idx="96">
                    <c:v>1.4908361788212947</c:v>
                  </c:pt>
                  <c:pt idx="97">
                    <c:v>1.0882960188107784</c:v>
                  </c:pt>
                  <c:pt idx="98">
                    <c:v>1.0401133196483636</c:v>
                  </c:pt>
                  <c:pt idx="99">
                    <c:v>1.6147582176359778</c:v>
                  </c:pt>
                  <c:pt idx="100">
                    <c:v>1.3171239492492153</c:v>
                  </c:pt>
                  <c:pt idx="101">
                    <c:v>1.2787675068167084</c:v>
                  </c:pt>
                  <c:pt idx="102">
                    <c:v>1.6358670641162645</c:v>
                  </c:pt>
                  <c:pt idx="103">
                    <c:v>1.4106351587444315</c:v>
                  </c:pt>
                  <c:pt idx="104">
                    <c:v>1.2237808293189576</c:v>
                  </c:pt>
                  <c:pt idx="105">
                    <c:v>1.263364525694807</c:v>
                  </c:pt>
                  <c:pt idx="106">
                    <c:v>1.2225613164806064</c:v>
                  </c:pt>
                  <c:pt idx="107">
                    <c:v>1.1306474307467131</c:v>
                  </c:pt>
                  <c:pt idx="108">
                    <c:v>0.75288490104555839</c:v>
                  </c:pt>
                  <c:pt idx="109">
                    <c:v>0.69734162472185779</c:v>
                  </c:pt>
                  <c:pt idx="110">
                    <c:v>3.6338217873107475</c:v>
                  </c:pt>
                  <c:pt idx="111">
                    <c:v>3.5989676400584667</c:v>
                  </c:pt>
                  <c:pt idx="112">
                    <c:v>3.4049455397819841</c:v>
                  </c:pt>
                  <c:pt idx="113">
                    <c:v>3.2158618920756759</c:v>
                  </c:pt>
                  <c:pt idx="114">
                    <c:v>3.1452780780095351</c:v>
                  </c:pt>
                  <c:pt idx="115">
                    <c:v>2.7853528273294268</c:v>
                  </c:pt>
                  <c:pt idx="116">
                    <c:v>2.5592841543920528</c:v>
                  </c:pt>
                  <c:pt idx="117">
                    <c:v>2.3426987105420638</c:v>
                  </c:pt>
                  <c:pt idx="118">
                    <c:v>1.6463199951646985</c:v>
                  </c:pt>
                  <c:pt idx="119">
                    <c:v>1.9720017899918048</c:v>
                  </c:pt>
                  <c:pt idx="120">
                    <c:v>1.6355250829138008</c:v>
                  </c:pt>
                  <c:pt idx="121">
                    <c:v>1.4616594700301928</c:v>
                  </c:pt>
                  <c:pt idx="122">
                    <c:v>1.3098842197472471</c:v>
                  </c:pt>
                  <c:pt idx="123">
                    <c:v>1.2048944264048129</c:v>
                  </c:pt>
                  <c:pt idx="124">
                    <c:v>1.2909575770935009</c:v>
                  </c:pt>
                  <c:pt idx="125">
                    <c:v>1.1929190571298369</c:v>
                  </c:pt>
                  <c:pt idx="126">
                    <c:v>1.1000543535768701</c:v>
                  </c:pt>
                  <c:pt idx="127">
                    <c:v>1.1929190571298369</c:v>
                  </c:pt>
                  <c:pt idx="128">
                    <c:v>1.1341053279988482</c:v>
                  </c:pt>
                  <c:pt idx="129">
                    <c:v>1.0049191528734887</c:v>
                  </c:pt>
                  <c:pt idx="130">
                    <c:v>1.0570065975900245</c:v>
                  </c:pt>
                  <c:pt idx="131">
                    <c:v>3.7263899883964497</c:v>
                  </c:pt>
                  <c:pt idx="132">
                    <c:v>3.4230779969953944</c:v>
                  </c:pt>
                  <c:pt idx="133">
                    <c:v>3.2411005793161487</c:v>
                  </c:pt>
                  <c:pt idx="134">
                    <c:v>3.0811327119429013</c:v>
                  </c:pt>
                  <c:pt idx="135">
                    <c:v>2.7463194881546675</c:v>
                  </c:pt>
                  <c:pt idx="136">
                    <c:v>2.3920821398923939</c:v>
                  </c:pt>
                  <c:pt idx="137">
                    <c:v>1.8949483931119102</c:v>
                  </c:pt>
                  <c:pt idx="138">
                    <c:v>1.8178086339855482</c:v>
                  </c:pt>
                  <c:pt idx="139">
                    <c:v>1.6971800814132258</c:v>
                  </c:pt>
                  <c:pt idx="140">
                    <c:v>1.5338647157522025</c:v>
                  </c:pt>
                  <c:pt idx="141">
                    <c:v>1.1658845841306604</c:v>
                  </c:pt>
                  <c:pt idx="142">
                    <c:v>1.0570065975900245</c:v>
                  </c:pt>
                  <c:pt idx="143">
                    <c:v>0.6919732490748568</c:v>
                  </c:pt>
                  <c:pt idx="144">
                    <c:v>0.67891597676914683</c:v>
                  </c:pt>
                  <c:pt idx="145">
                    <c:v>0.34110186234946671</c:v>
                  </c:pt>
                  <c:pt idx="146">
                    <c:v>0.14451096697695084</c:v>
                  </c:pt>
                  <c:pt idx="147">
                    <c:v>0.16945412924400335</c:v>
                  </c:pt>
                  <c:pt idx="148">
                    <c:v>0.21848004590998826</c:v>
                  </c:pt>
                  <c:pt idx="149">
                    <c:v>0.19693525204854728</c:v>
                  </c:pt>
                  <c:pt idx="150">
                    <c:v>0.15924332971059177</c:v>
                  </c:pt>
                  <c:pt idx="151">
                    <c:v>0.18622941020538947</c:v>
                  </c:pt>
                  <c:pt idx="152">
                    <c:v>0.12954273157007207</c:v>
                  </c:pt>
                  <c:pt idx="153">
                    <c:v>0.10399340361307502</c:v>
                  </c:pt>
                  <c:pt idx="154">
                    <c:v>8.6361821046714721E-2</c:v>
                  </c:pt>
                  <c:pt idx="155">
                    <c:v>4.3180910523357367E-2</c:v>
                  </c:pt>
                  <c:pt idx="156">
                    <c:v>5.4620011477497066E-2</c:v>
                  </c:pt>
                  <c:pt idx="157">
                    <c:v>5.4620011477497066E-2</c:v>
                  </c:pt>
                  <c:pt idx="158">
                    <c:v>4.3180910523357367E-2</c:v>
                  </c:pt>
                  <c:pt idx="159">
                    <c:v>8.6361821046714707E-2</c:v>
                  </c:pt>
                  <c:pt idx="160">
                    <c:v>5.4620011477497066E-2</c:v>
                  </c:pt>
                  <c:pt idx="161">
                    <c:v>0.10924002295499413</c:v>
                  </c:pt>
                  <c:pt idx="162">
                    <c:v>1.7833245545757785</c:v>
                  </c:pt>
                  <c:pt idx="163">
                    <c:v>1.5395675113309164</c:v>
                  </c:pt>
                  <c:pt idx="164">
                    <c:v>1.4048071575807111</c:v>
                  </c:pt>
                  <c:pt idx="165">
                    <c:v>1.1899455579713549</c:v>
                  </c:pt>
                  <c:pt idx="166">
                    <c:v>0.83819920154481165</c:v>
                  </c:pt>
                  <c:pt idx="167">
                    <c:v>0.29477099953519964</c:v>
                  </c:pt>
                  <c:pt idx="168">
                    <c:v>0.45739164178290809</c:v>
                  </c:pt>
                  <c:pt idx="169">
                    <c:v>0.23808311032544147</c:v>
                  </c:pt>
                  <c:pt idx="170">
                    <c:v>0.1638600344324912</c:v>
                  </c:pt>
                  <c:pt idx="171">
                    <c:v>0.12365131004455553</c:v>
                  </c:pt>
                  <c:pt idx="172">
                    <c:v>0.19407405514197185</c:v>
                  </c:pt>
                  <c:pt idx="173">
                    <c:v>0.1638600344324912</c:v>
                  </c:pt>
                  <c:pt idx="174">
                    <c:v>7.9621664855295884E-2</c:v>
                  </c:pt>
                  <c:pt idx="175">
                    <c:v>0.1236513100445555</c:v>
                  </c:pt>
                  <c:pt idx="176">
                    <c:v>0.13379115786482851</c:v>
                  </c:pt>
                  <c:pt idx="177">
                    <c:v>8.6361821046714721E-2</c:v>
                  </c:pt>
                  <c:pt idx="178">
                    <c:v>6.6895578932414254E-2</c:v>
                  </c:pt>
                  <c:pt idx="179">
                    <c:v>5.4620011477497066E-2</c:v>
                  </c:pt>
                  <c:pt idx="180">
                    <c:v>5.7933270756337849E-2</c:v>
                  </c:pt>
                  <c:pt idx="181">
                    <c:v>4.3180910523357367E-2</c:v>
                  </c:pt>
                  <c:pt idx="182">
                    <c:v>8.6361821046714721E-2</c:v>
                  </c:pt>
                  <c:pt idx="183">
                    <c:v>0.10399340361307503</c:v>
                  </c:pt>
                  <c:pt idx="184">
                    <c:v>0.10399340361307503</c:v>
                  </c:pt>
                  <c:pt idx="185">
                    <c:v>7.9621664855295898E-2</c:v>
                  </c:pt>
                  <c:pt idx="186">
                    <c:v>5.4620011477497066E-2</c:v>
                  </c:pt>
                  <c:pt idx="187">
                    <c:v>7.9621664855295898E-2</c:v>
                  </c:pt>
                  <c:pt idx="188">
                    <c:v>7.9621664855295898E-2</c:v>
                  </c:pt>
                  <c:pt idx="189">
                    <c:v>8.6361821046714735E-2</c:v>
                  </c:pt>
                  <c:pt idx="190">
                    <c:v>0</c:v>
                  </c:pt>
                  <c:pt idx="191">
                    <c:v>5.4620011477497066E-2</c:v>
                  </c:pt>
                  <c:pt idx="192">
                    <c:v>4.3180910523357367E-2</c:v>
                  </c:pt>
                  <c:pt idx="193">
                    <c:v>8.6361821046714721E-2</c:v>
                  </c:pt>
                  <c:pt idx="194">
                    <c:v>8.6361821046714721E-2</c:v>
                  </c:pt>
                  <c:pt idx="195">
                    <c:v>8.6361821046714721E-2</c:v>
                  </c:pt>
                  <c:pt idx="196">
                    <c:v>0.12809528131789441</c:v>
                  </c:pt>
                  <c:pt idx="197">
                    <c:v>0.12365131004455551</c:v>
                  </c:pt>
                  <c:pt idx="198">
                    <c:v>0.12365131004455551</c:v>
                  </c:pt>
                  <c:pt idx="199">
                    <c:v>0.12365131004455551</c:v>
                  </c:pt>
                  <c:pt idx="200">
                    <c:v>9.4604634989020137E-2</c:v>
                  </c:pt>
                  <c:pt idx="201">
                    <c:v>0.14451096697695084</c:v>
                  </c:pt>
                  <c:pt idx="202">
                    <c:v>9.4604634989020137E-2</c:v>
                  </c:pt>
                  <c:pt idx="203">
                    <c:v>9.4604634989020137E-2</c:v>
                  </c:pt>
                  <c:pt idx="204">
                    <c:v>0.14451096697695084</c:v>
                  </c:pt>
                  <c:pt idx="205">
                    <c:v>0.14451096697695084</c:v>
                  </c:pt>
                  <c:pt idx="206">
                    <c:v>0.20888137826731457</c:v>
                  </c:pt>
                  <c:pt idx="207">
                    <c:v>0.2115423948220041</c:v>
                  </c:pt>
                  <c:pt idx="208">
                    <c:v>0.17698906566485981</c:v>
                  </c:pt>
                  <c:pt idx="209">
                    <c:v>0.13379115786482851</c:v>
                  </c:pt>
                  <c:pt idx="210">
                    <c:v>0.14958306188708109</c:v>
                  </c:pt>
                  <c:pt idx="211">
                    <c:v>0.12365131004455551</c:v>
                  </c:pt>
                  <c:pt idx="212">
                    <c:v>0.10924002295499413</c:v>
                  </c:pt>
                  <c:pt idx="213">
                    <c:v>0.10399340361307502</c:v>
                  </c:pt>
                  <c:pt idx="214">
                    <c:v>0.1158665415126757</c:v>
                  </c:pt>
                  <c:pt idx="215">
                    <c:v>0.12809528131789441</c:v>
                  </c:pt>
                </c:numCache>
              </c:numRef>
            </c:plus>
            <c:minus>
              <c:numRef>
                <c:f>'-10-10-20-30-40-50C_1bar'!$AU$2:$AU$217</c:f>
                <c:numCache>
                  <c:formatCode>General</c:formatCode>
                  <c:ptCount val="216"/>
                  <c:pt idx="0">
                    <c:v>0.61310810823136996</c:v>
                  </c:pt>
                  <c:pt idx="1">
                    <c:v>0.69653900605030505</c:v>
                  </c:pt>
                  <c:pt idx="2">
                    <c:v>0.49948201198760933</c:v>
                  </c:pt>
                  <c:pt idx="3">
                    <c:v>0.53829122844935606</c:v>
                  </c:pt>
                  <c:pt idx="4">
                    <c:v>0.53829122844935673</c:v>
                  </c:pt>
                  <c:pt idx="5">
                    <c:v>0.47772998913178072</c:v>
                  </c:pt>
                  <c:pt idx="6">
                    <c:v>0.4979865535055033</c:v>
                  </c:pt>
                  <c:pt idx="7">
                    <c:v>0.46185410493665752</c:v>
                  </c:pt>
                  <c:pt idx="8">
                    <c:v>0.47025577783592576</c:v>
                  </c:pt>
                  <c:pt idx="9">
                    <c:v>0.56135183680365242</c:v>
                  </c:pt>
                  <c:pt idx="10">
                    <c:v>0.51238112527158397</c:v>
                  </c:pt>
                  <c:pt idx="11">
                    <c:v>0.45739164178290725</c:v>
                  </c:pt>
                  <c:pt idx="12">
                    <c:v>0.46547339140639249</c:v>
                  </c:pt>
                  <c:pt idx="13">
                    <c:v>0.51564588759642171</c:v>
                  </c:pt>
                  <c:pt idx="14">
                    <c:v>0.29159106833604592</c:v>
                  </c:pt>
                  <c:pt idx="15">
                    <c:v>0.63960243337372968</c:v>
                  </c:pt>
                  <c:pt idx="16">
                    <c:v>0.79057631792984606</c:v>
                  </c:pt>
                  <c:pt idx="17">
                    <c:v>0.96110269901735046</c:v>
                  </c:pt>
                  <c:pt idx="18">
                    <c:v>1.1246948729375617</c:v>
                  </c:pt>
                  <c:pt idx="19">
                    <c:v>1.0307492279697474</c:v>
                  </c:pt>
                  <c:pt idx="20">
                    <c:v>1.2109146909851536</c:v>
                  </c:pt>
                  <c:pt idx="21">
                    <c:v>1.2306180713410753</c:v>
                  </c:pt>
                  <c:pt idx="22">
                    <c:v>1.2127610676981575</c:v>
                  </c:pt>
                  <c:pt idx="23">
                    <c:v>1.2059771997133548</c:v>
                  </c:pt>
                  <c:pt idx="24">
                    <c:v>1.266460108777727</c:v>
                  </c:pt>
                  <c:pt idx="25">
                    <c:v>1.2328887259652064</c:v>
                  </c:pt>
                  <c:pt idx="26">
                    <c:v>1.3402787030299015</c:v>
                  </c:pt>
                  <c:pt idx="27">
                    <c:v>1.2164454136071134</c:v>
                  </c:pt>
                  <c:pt idx="28">
                    <c:v>1.0314725608503277</c:v>
                  </c:pt>
                  <c:pt idx="29">
                    <c:v>1.1866503902137875</c:v>
                  </c:pt>
                  <c:pt idx="30">
                    <c:v>1.0137862584069597</c:v>
                  </c:pt>
                  <c:pt idx="31">
                    <c:v>0.80460301197238027</c:v>
                  </c:pt>
                  <c:pt idx="32">
                    <c:v>0.83396190293237393</c:v>
                  </c:pt>
                  <c:pt idx="33">
                    <c:v>0.9478185269349414</c:v>
                  </c:pt>
                  <c:pt idx="34">
                    <c:v>2.2190955184053891</c:v>
                  </c:pt>
                  <c:pt idx="35">
                    <c:v>0.93991660892448814</c:v>
                  </c:pt>
                  <c:pt idx="36">
                    <c:v>2.4076988024966854</c:v>
                  </c:pt>
                  <c:pt idx="37">
                    <c:v>3.1679606656948653</c:v>
                  </c:pt>
                  <c:pt idx="38">
                    <c:v>3.2795325886721813</c:v>
                  </c:pt>
                  <c:pt idx="39">
                    <c:v>3.6462693134447033</c:v>
                  </c:pt>
                  <c:pt idx="40">
                    <c:v>3.8010976048192933</c:v>
                  </c:pt>
                  <c:pt idx="41">
                    <c:v>3.9810832427648388</c:v>
                  </c:pt>
                  <c:pt idx="42">
                    <c:v>3.6115869249720367</c:v>
                  </c:pt>
                  <c:pt idx="43">
                    <c:v>3.4080107905430417</c:v>
                  </c:pt>
                  <c:pt idx="44">
                    <c:v>3.4152251392471267</c:v>
                  </c:pt>
                  <c:pt idx="45">
                    <c:v>3.627659107072664</c:v>
                  </c:pt>
                  <c:pt idx="46">
                    <c:v>3.7351862001786409</c:v>
                  </c:pt>
                  <c:pt idx="47">
                    <c:v>3.7279908433681159</c:v>
                  </c:pt>
                  <c:pt idx="48">
                    <c:v>3.5515609841694626</c:v>
                  </c:pt>
                  <c:pt idx="49">
                    <c:v>3.4685320046329697</c:v>
                  </c:pt>
                  <c:pt idx="50">
                    <c:v>3.6680906339193591</c:v>
                  </c:pt>
                  <c:pt idx="51">
                    <c:v>3.0985124224604137</c:v>
                  </c:pt>
                  <c:pt idx="52">
                    <c:v>3.6442744265637068</c:v>
                  </c:pt>
                  <c:pt idx="53">
                    <c:v>3.0871180235084026</c:v>
                  </c:pt>
                  <c:pt idx="54">
                    <c:v>2.9056614049575007</c:v>
                  </c:pt>
                  <c:pt idx="55">
                    <c:v>2.8814968111621484</c:v>
                  </c:pt>
                  <c:pt idx="56">
                    <c:v>2.9986958363204961</c:v>
                  </c:pt>
                  <c:pt idx="57">
                    <c:v>3.0083802882971793</c:v>
                  </c:pt>
                  <c:pt idx="58">
                    <c:v>2.7708554707994781</c:v>
                  </c:pt>
                  <c:pt idx="59">
                    <c:v>2.5027798781283144</c:v>
                  </c:pt>
                  <c:pt idx="60">
                    <c:v>2.6991350626792356</c:v>
                  </c:pt>
                  <c:pt idx="61">
                    <c:v>2.6172761679532548</c:v>
                  </c:pt>
                  <c:pt idx="62">
                    <c:v>2.1629283167428892</c:v>
                  </c:pt>
                  <c:pt idx="63">
                    <c:v>2.2029036801720672</c:v>
                  </c:pt>
                  <c:pt idx="64">
                    <c:v>2.2251370813258018</c:v>
                  </c:pt>
                  <c:pt idx="65">
                    <c:v>1.5453699220149482</c:v>
                  </c:pt>
                  <c:pt idx="66">
                    <c:v>1.6004921624287072</c:v>
                  </c:pt>
                  <c:pt idx="67">
                    <c:v>1.8276291685235386</c:v>
                  </c:pt>
                  <c:pt idx="68">
                    <c:v>1.8726779798043813</c:v>
                  </c:pt>
                  <c:pt idx="69">
                    <c:v>1.903195875868358</c:v>
                  </c:pt>
                  <c:pt idx="70">
                    <c:v>1.9874480233791845</c:v>
                  </c:pt>
                  <c:pt idx="71">
                    <c:v>2.4039786707916422</c:v>
                  </c:pt>
                  <c:pt idx="72">
                    <c:v>2.6900009076758145</c:v>
                  </c:pt>
                  <c:pt idx="73">
                    <c:v>2.6044210992321335</c:v>
                  </c:pt>
                  <c:pt idx="74">
                    <c:v>2.6847972023585553</c:v>
                  </c:pt>
                  <c:pt idx="75">
                    <c:v>2.7383643477140294</c:v>
                  </c:pt>
                  <c:pt idx="76">
                    <c:v>2.7057587169646227</c:v>
                  </c:pt>
                  <c:pt idx="77">
                    <c:v>2.9408704579379101</c:v>
                  </c:pt>
                  <c:pt idx="78">
                    <c:v>2.964614021436963</c:v>
                  </c:pt>
                  <c:pt idx="79">
                    <c:v>2.8951182384069694</c:v>
                  </c:pt>
                  <c:pt idx="80">
                    <c:v>2.895633429840601</c:v>
                  </c:pt>
                  <c:pt idx="81">
                    <c:v>2.9545336997611988</c:v>
                  </c:pt>
                  <c:pt idx="82">
                    <c:v>2.8956334298406041</c:v>
                  </c:pt>
                  <c:pt idx="83">
                    <c:v>2.9399192637334508</c:v>
                  </c:pt>
                  <c:pt idx="84">
                    <c:v>1.3683648329182772</c:v>
                  </c:pt>
                  <c:pt idx="85">
                    <c:v>1.1805063907206284</c:v>
                  </c:pt>
                  <c:pt idx="86">
                    <c:v>1.0985277952618704</c:v>
                  </c:pt>
                  <c:pt idx="87">
                    <c:v>1.0415464768140417</c:v>
                  </c:pt>
                  <c:pt idx="88">
                    <c:v>0.91661590633807921</c:v>
                  </c:pt>
                  <c:pt idx="89">
                    <c:v>0.98939895525201282</c:v>
                  </c:pt>
                  <c:pt idx="90">
                    <c:v>0.94525764916962973</c:v>
                  </c:pt>
                  <c:pt idx="91">
                    <c:v>1.0463688904709103</c:v>
                  </c:pt>
                  <c:pt idx="92">
                    <c:v>1.2828437341619272</c:v>
                  </c:pt>
                  <c:pt idx="93">
                    <c:v>1.0959788063014813</c:v>
                  </c:pt>
                  <c:pt idx="94">
                    <c:v>1.1306474307467138</c:v>
                  </c:pt>
                  <c:pt idx="95">
                    <c:v>1.0334591158149935</c:v>
                  </c:pt>
                  <c:pt idx="96">
                    <c:v>1.4908361788212947</c:v>
                  </c:pt>
                  <c:pt idx="97">
                    <c:v>1.0882960188107784</c:v>
                  </c:pt>
                  <c:pt idx="98">
                    <c:v>1.0401133196483636</c:v>
                  </c:pt>
                  <c:pt idx="99">
                    <c:v>1.6147582176359778</c:v>
                  </c:pt>
                  <c:pt idx="100">
                    <c:v>1.3171239492492153</c:v>
                  </c:pt>
                  <c:pt idx="101">
                    <c:v>1.2787675068167084</c:v>
                  </c:pt>
                  <c:pt idx="102">
                    <c:v>1.6358670641162645</c:v>
                  </c:pt>
                  <c:pt idx="103">
                    <c:v>1.4106351587444315</c:v>
                  </c:pt>
                  <c:pt idx="104">
                    <c:v>1.2237808293189576</c:v>
                  </c:pt>
                  <c:pt idx="105">
                    <c:v>1.263364525694807</c:v>
                  </c:pt>
                  <c:pt idx="106">
                    <c:v>1.2225613164806064</c:v>
                  </c:pt>
                  <c:pt idx="107">
                    <c:v>1.1306474307467131</c:v>
                  </c:pt>
                  <c:pt idx="108">
                    <c:v>0.75288490104555839</c:v>
                  </c:pt>
                  <c:pt idx="109">
                    <c:v>0.69734162472185779</c:v>
                  </c:pt>
                  <c:pt idx="110">
                    <c:v>3.6338217873107475</c:v>
                  </c:pt>
                  <c:pt idx="111">
                    <c:v>3.5989676400584667</c:v>
                  </c:pt>
                  <c:pt idx="112">
                    <c:v>3.4049455397819841</c:v>
                  </c:pt>
                  <c:pt idx="113">
                    <c:v>3.2158618920756759</c:v>
                  </c:pt>
                  <c:pt idx="114">
                    <c:v>3.1452780780095351</c:v>
                  </c:pt>
                  <c:pt idx="115">
                    <c:v>2.7853528273294268</c:v>
                  </c:pt>
                  <c:pt idx="116">
                    <c:v>2.5592841543920528</c:v>
                  </c:pt>
                  <c:pt idx="117">
                    <c:v>2.3426987105420638</c:v>
                  </c:pt>
                  <c:pt idx="118">
                    <c:v>1.6463199951646985</c:v>
                  </c:pt>
                  <c:pt idx="119">
                    <c:v>1.9720017899918048</c:v>
                  </c:pt>
                  <c:pt idx="120">
                    <c:v>1.6355250829138008</c:v>
                  </c:pt>
                  <c:pt idx="121">
                    <c:v>1.4616594700301928</c:v>
                  </c:pt>
                  <c:pt idx="122">
                    <c:v>1.3098842197472471</c:v>
                  </c:pt>
                  <c:pt idx="123">
                    <c:v>1.2048944264048129</c:v>
                  </c:pt>
                  <c:pt idx="124">
                    <c:v>1.2909575770935009</c:v>
                  </c:pt>
                  <c:pt idx="125">
                    <c:v>1.1929190571298369</c:v>
                  </c:pt>
                  <c:pt idx="126">
                    <c:v>1.1000543535768701</c:v>
                  </c:pt>
                  <c:pt idx="127">
                    <c:v>1.1929190571298369</c:v>
                  </c:pt>
                  <c:pt idx="128">
                    <c:v>1.1341053279988482</c:v>
                  </c:pt>
                  <c:pt idx="129">
                    <c:v>1.0049191528734887</c:v>
                  </c:pt>
                  <c:pt idx="130">
                    <c:v>1.0570065975900245</c:v>
                  </c:pt>
                  <c:pt idx="131">
                    <c:v>3.7263899883964497</c:v>
                  </c:pt>
                  <c:pt idx="132">
                    <c:v>3.4230779969953944</c:v>
                  </c:pt>
                  <c:pt idx="133">
                    <c:v>3.2411005793161487</c:v>
                  </c:pt>
                  <c:pt idx="134">
                    <c:v>3.0811327119429013</c:v>
                  </c:pt>
                  <c:pt idx="135">
                    <c:v>2.7463194881546675</c:v>
                  </c:pt>
                  <c:pt idx="136">
                    <c:v>2.3920821398923939</c:v>
                  </c:pt>
                  <c:pt idx="137">
                    <c:v>1.8949483931119102</c:v>
                  </c:pt>
                  <c:pt idx="138">
                    <c:v>1.8178086339855482</c:v>
                  </c:pt>
                  <c:pt idx="139">
                    <c:v>1.6971800814132258</c:v>
                  </c:pt>
                  <c:pt idx="140">
                    <c:v>1.5338647157522025</c:v>
                  </c:pt>
                  <c:pt idx="141">
                    <c:v>1.1658845841306604</c:v>
                  </c:pt>
                  <c:pt idx="142">
                    <c:v>1.0570065975900245</c:v>
                  </c:pt>
                  <c:pt idx="143">
                    <c:v>0.6919732490748568</c:v>
                  </c:pt>
                  <c:pt idx="144">
                    <c:v>0.67891597676914683</c:v>
                  </c:pt>
                  <c:pt idx="145">
                    <c:v>0.34110186234946671</c:v>
                  </c:pt>
                  <c:pt idx="146">
                    <c:v>0.14451096697695084</c:v>
                  </c:pt>
                  <c:pt idx="147">
                    <c:v>0.16945412924400335</c:v>
                  </c:pt>
                  <c:pt idx="148">
                    <c:v>0.21848004590998826</c:v>
                  </c:pt>
                  <c:pt idx="149">
                    <c:v>0.19693525204854728</c:v>
                  </c:pt>
                  <c:pt idx="150">
                    <c:v>0.15924332971059177</c:v>
                  </c:pt>
                  <c:pt idx="151">
                    <c:v>0.18622941020538947</c:v>
                  </c:pt>
                  <c:pt idx="152">
                    <c:v>0.12954273157007207</c:v>
                  </c:pt>
                  <c:pt idx="153">
                    <c:v>0.10399340361307502</c:v>
                  </c:pt>
                  <c:pt idx="154">
                    <c:v>8.6361821046714721E-2</c:v>
                  </c:pt>
                  <c:pt idx="155">
                    <c:v>4.3180910523357367E-2</c:v>
                  </c:pt>
                  <c:pt idx="156">
                    <c:v>5.4620011477497066E-2</c:v>
                  </c:pt>
                  <c:pt idx="157">
                    <c:v>5.4620011477497066E-2</c:v>
                  </c:pt>
                  <c:pt idx="158">
                    <c:v>4.3180910523357367E-2</c:v>
                  </c:pt>
                  <c:pt idx="159">
                    <c:v>8.6361821046714707E-2</c:v>
                  </c:pt>
                  <c:pt idx="160">
                    <c:v>5.4620011477497066E-2</c:v>
                  </c:pt>
                  <c:pt idx="161">
                    <c:v>0.10924002295499413</c:v>
                  </c:pt>
                  <c:pt idx="162">
                    <c:v>1.7833245545757785</c:v>
                  </c:pt>
                  <c:pt idx="163">
                    <c:v>1.5395675113309164</c:v>
                  </c:pt>
                  <c:pt idx="164">
                    <c:v>1.4048071575807111</c:v>
                  </c:pt>
                  <c:pt idx="165">
                    <c:v>1.1899455579713549</c:v>
                  </c:pt>
                  <c:pt idx="166">
                    <c:v>0.83819920154481165</c:v>
                  </c:pt>
                  <c:pt idx="167">
                    <c:v>0.29477099953519964</c:v>
                  </c:pt>
                  <c:pt idx="168">
                    <c:v>0.45739164178290809</c:v>
                  </c:pt>
                  <c:pt idx="169">
                    <c:v>0.23808311032544147</c:v>
                  </c:pt>
                  <c:pt idx="170">
                    <c:v>0.1638600344324912</c:v>
                  </c:pt>
                  <c:pt idx="171">
                    <c:v>0.12365131004455553</c:v>
                  </c:pt>
                  <c:pt idx="172">
                    <c:v>0.19407405514197185</c:v>
                  </c:pt>
                  <c:pt idx="173">
                    <c:v>0.1638600344324912</c:v>
                  </c:pt>
                  <c:pt idx="174">
                    <c:v>7.9621664855295884E-2</c:v>
                  </c:pt>
                  <c:pt idx="175">
                    <c:v>0.1236513100445555</c:v>
                  </c:pt>
                  <c:pt idx="176">
                    <c:v>0.13379115786482851</c:v>
                  </c:pt>
                  <c:pt idx="177">
                    <c:v>8.6361821046714721E-2</c:v>
                  </c:pt>
                  <c:pt idx="178">
                    <c:v>6.6895578932414254E-2</c:v>
                  </c:pt>
                  <c:pt idx="179">
                    <c:v>5.4620011477497066E-2</c:v>
                  </c:pt>
                  <c:pt idx="180">
                    <c:v>5.7933270756337849E-2</c:v>
                  </c:pt>
                  <c:pt idx="181">
                    <c:v>4.3180910523357367E-2</c:v>
                  </c:pt>
                  <c:pt idx="182">
                    <c:v>8.6361821046714721E-2</c:v>
                  </c:pt>
                  <c:pt idx="183">
                    <c:v>0.10399340361307503</c:v>
                  </c:pt>
                  <c:pt idx="184">
                    <c:v>0.10399340361307503</c:v>
                  </c:pt>
                  <c:pt idx="185">
                    <c:v>7.9621664855295898E-2</c:v>
                  </c:pt>
                  <c:pt idx="186">
                    <c:v>5.4620011477497066E-2</c:v>
                  </c:pt>
                  <c:pt idx="187">
                    <c:v>7.9621664855295898E-2</c:v>
                  </c:pt>
                  <c:pt idx="188">
                    <c:v>7.9621664855295898E-2</c:v>
                  </c:pt>
                  <c:pt idx="189">
                    <c:v>8.6361821046714735E-2</c:v>
                  </c:pt>
                  <c:pt idx="190">
                    <c:v>0</c:v>
                  </c:pt>
                  <c:pt idx="191">
                    <c:v>5.4620011477497066E-2</c:v>
                  </c:pt>
                  <c:pt idx="192">
                    <c:v>4.3180910523357367E-2</c:v>
                  </c:pt>
                  <c:pt idx="193">
                    <c:v>8.6361821046714721E-2</c:v>
                  </c:pt>
                  <c:pt idx="194">
                    <c:v>8.6361821046714721E-2</c:v>
                  </c:pt>
                  <c:pt idx="195">
                    <c:v>8.6361821046714721E-2</c:v>
                  </c:pt>
                  <c:pt idx="196">
                    <c:v>0.12809528131789441</c:v>
                  </c:pt>
                  <c:pt idx="197">
                    <c:v>0.12365131004455551</c:v>
                  </c:pt>
                  <c:pt idx="198">
                    <c:v>0.12365131004455551</c:v>
                  </c:pt>
                  <c:pt idx="199">
                    <c:v>0.12365131004455551</c:v>
                  </c:pt>
                  <c:pt idx="200">
                    <c:v>9.4604634989020137E-2</c:v>
                  </c:pt>
                  <c:pt idx="201">
                    <c:v>0.14451096697695084</c:v>
                  </c:pt>
                  <c:pt idx="202">
                    <c:v>9.4604634989020137E-2</c:v>
                  </c:pt>
                  <c:pt idx="203">
                    <c:v>9.4604634989020137E-2</c:v>
                  </c:pt>
                  <c:pt idx="204">
                    <c:v>0.14451096697695084</c:v>
                  </c:pt>
                  <c:pt idx="205">
                    <c:v>0.14451096697695084</c:v>
                  </c:pt>
                  <c:pt idx="206">
                    <c:v>0.20888137826731457</c:v>
                  </c:pt>
                  <c:pt idx="207">
                    <c:v>0.2115423948220041</c:v>
                  </c:pt>
                  <c:pt idx="208">
                    <c:v>0.17698906566485981</c:v>
                  </c:pt>
                  <c:pt idx="209">
                    <c:v>0.13379115786482851</c:v>
                  </c:pt>
                  <c:pt idx="210">
                    <c:v>0.14958306188708109</c:v>
                  </c:pt>
                  <c:pt idx="211">
                    <c:v>0.12365131004455551</c:v>
                  </c:pt>
                  <c:pt idx="212">
                    <c:v>0.10924002295499413</c:v>
                  </c:pt>
                  <c:pt idx="213">
                    <c:v>0.10399340361307502</c:v>
                  </c:pt>
                  <c:pt idx="214">
                    <c:v>0.1158665415126757</c:v>
                  </c:pt>
                  <c:pt idx="215">
                    <c:v>0.12809528131789441</c:v>
                  </c:pt>
                </c:numCache>
              </c:numRef>
            </c:minus>
            <c:spPr>
              <a:ln>
                <a:solidFill>
                  <a:schemeClr val="tx1">
                    <a:alpha val="30000"/>
                  </a:schemeClr>
                </a:solidFill>
              </a:ln>
            </c:spPr>
          </c:errBars>
          <c:xVal>
            <c:numRef>
              <c:f>'-10-10-20-30-40-50C_1bar'!$AR$2:$AR$217</c:f>
              <c:numCache>
                <c:formatCode>General</c:formatCode>
                <c:ptCount val="216"/>
                <c:pt idx="0">
                  <c:v>0</c:v>
                </c:pt>
                <c:pt idx="1">
                  <c:v>2.2222222222222223E-2</c:v>
                </c:pt>
                <c:pt idx="2">
                  <c:v>4.4444444444444446E-2</c:v>
                </c:pt>
                <c:pt idx="3">
                  <c:v>6.6666666666666666E-2</c:v>
                </c:pt>
                <c:pt idx="4">
                  <c:v>8.8888888888888892E-2</c:v>
                </c:pt>
                <c:pt idx="5">
                  <c:v>0.11111111111111112</c:v>
                </c:pt>
                <c:pt idx="6">
                  <c:v>0.13333333333333333</c:v>
                </c:pt>
                <c:pt idx="7">
                  <c:v>0.15555555555555556</c:v>
                </c:pt>
                <c:pt idx="8">
                  <c:v>0.17777777777777778</c:v>
                </c:pt>
                <c:pt idx="9">
                  <c:v>0.2</c:v>
                </c:pt>
                <c:pt idx="10">
                  <c:v>0.22222222222222224</c:v>
                </c:pt>
                <c:pt idx="11">
                  <c:v>0.24444444444444449</c:v>
                </c:pt>
                <c:pt idx="12">
                  <c:v>0.26666666666666666</c:v>
                </c:pt>
                <c:pt idx="13">
                  <c:v>0.28888888888888886</c:v>
                </c:pt>
                <c:pt idx="14">
                  <c:v>0.31111111111111106</c:v>
                </c:pt>
                <c:pt idx="15">
                  <c:v>0.33333333333333326</c:v>
                </c:pt>
                <c:pt idx="16">
                  <c:v>0.35555555555555546</c:v>
                </c:pt>
                <c:pt idx="17">
                  <c:v>0.37777777777777766</c:v>
                </c:pt>
                <c:pt idx="18">
                  <c:v>0.39999999999999986</c:v>
                </c:pt>
                <c:pt idx="19">
                  <c:v>0.42222222222222205</c:v>
                </c:pt>
                <c:pt idx="20">
                  <c:v>0.44444444444444425</c:v>
                </c:pt>
                <c:pt idx="21">
                  <c:v>0.46666666666666645</c:v>
                </c:pt>
                <c:pt idx="22">
                  <c:v>0.48888888888888865</c:v>
                </c:pt>
                <c:pt idx="23">
                  <c:v>0.51111111111111085</c:v>
                </c:pt>
                <c:pt idx="24">
                  <c:v>0.53333333333333299</c:v>
                </c:pt>
                <c:pt idx="25">
                  <c:v>0.55555555555555525</c:v>
                </c:pt>
                <c:pt idx="26">
                  <c:v>0.57777777777777739</c:v>
                </c:pt>
                <c:pt idx="27">
                  <c:v>0.59999999999999964</c:v>
                </c:pt>
                <c:pt idx="28">
                  <c:v>0.62222222222222179</c:v>
                </c:pt>
                <c:pt idx="29">
                  <c:v>0.64444444444444404</c:v>
                </c:pt>
                <c:pt idx="30">
                  <c:v>0.66666666666666619</c:v>
                </c:pt>
                <c:pt idx="31">
                  <c:v>0.68888888888888844</c:v>
                </c:pt>
                <c:pt idx="32">
                  <c:v>0.71111111111111058</c:v>
                </c:pt>
                <c:pt idx="33">
                  <c:v>0.73333333333333284</c:v>
                </c:pt>
                <c:pt idx="34">
                  <c:v>0.75555555555555498</c:v>
                </c:pt>
                <c:pt idx="35">
                  <c:v>0.77777777777777724</c:v>
                </c:pt>
                <c:pt idx="36">
                  <c:v>0.79999999999999938</c:v>
                </c:pt>
                <c:pt idx="37">
                  <c:v>0.82222222222222163</c:v>
                </c:pt>
                <c:pt idx="38">
                  <c:v>0.84444444444444378</c:v>
                </c:pt>
                <c:pt idx="39">
                  <c:v>0.86666666666666603</c:v>
                </c:pt>
                <c:pt idx="40">
                  <c:v>0.88888888888888817</c:v>
                </c:pt>
                <c:pt idx="41">
                  <c:v>0.91111111111111032</c:v>
                </c:pt>
                <c:pt idx="42">
                  <c:v>0.93333333333333257</c:v>
                </c:pt>
                <c:pt idx="43">
                  <c:v>0.95555555555555471</c:v>
                </c:pt>
                <c:pt idx="44">
                  <c:v>0.97777777777777708</c:v>
                </c:pt>
                <c:pt idx="45">
                  <c:v>0.99999999999999933</c:v>
                </c:pt>
                <c:pt idx="46">
                  <c:v>1.0222222222222217</c:v>
                </c:pt>
                <c:pt idx="47">
                  <c:v>1.0444444444444441</c:v>
                </c:pt>
                <c:pt idx="48">
                  <c:v>1.0666666666666662</c:v>
                </c:pt>
                <c:pt idx="49">
                  <c:v>1.0888888888888886</c:v>
                </c:pt>
                <c:pt idx="50">
                  <c:v>1.1111111111111109</c:v>
                </c:pt>
                <c:pt idx="51">
                  <c:v>1.1333333333333333</c:v>
                </c:pt>
                <c:pt idx="52">
                  <c:v>1.1555555555555554</c:v>
                </c:pt>
                <c:pt idx="53">
                  <c:v>1.1777777777777778</c:v>
                </c:pt>
                <c:pt idx="54">
                  <c:v>1.2000000000000002</c:v>
                </c:pt>
                <c:pt idx="55">
                  <c:v>1.2222222222222223</c:v>
                </c:pt>
                <c:pt idx="56">
                  <c:v>1.2444444444444447</c:v>
                </c:pt>
                <c:pt idx="57">
                  <c:v>1.2666666666666671</c:v>
                </c:pt>
                <c:pt idx="58">
                  <c:v>1.2888888888888894</c:v>
                </c:pt>
                <c:pt idx="59">
                  <c:v>1.3111111111111116</c:v>
                </c:pt>
                <c:pt idx="60">
                  <c:v>1.3333333333333339</c:v>
                </c:pt>
                <c:pt idx="61">
                  <c:v>1.3555555555555563</c:v>
                </c:pt>
                <c:pt idx="62">
                  <c:v>1.3777777777777787</c:v>
                </c:pt>
                <c:pt idx="63">
                  <c:v>1.4000000000000008</c:v>
                </c:pt>
                <c:pt idx="64">
                  <c:v>1.4222222222222232</c:v>
                </c:pt>
                <c:pt idx="65">
                  <c:v>1.4444444444444455</c:v>
                </c:pt>
                <c:pt idx="66">
                  <c:v>1.4666666666666677</c:v>
                </c:pt>
                <c:pt idx="67">
                  <c:v>1.48888888888889</c:v>
                </c:pt>
                <c:pt idx="68">
                  <c:v>1.5111111111111124</c:v>
                </c:pt>
                <c:pt idx="69">
                  <c:v>1.5333333333333348</c:v>
                </c:pt>
                <c:pt idx="70">
                  <c:v>1.5555555555555569</c:v>
                </c:pt>
                <c:pt idx="71">
                  <c:v>1.5777777777777793</c:v>
                </c:pt>
                <c:pt idx="72">
                  <c:v>1.6000000000000016</c:v>
                </c:pt>
                <c:pt idx="73">
                  <c:v>1.622222222222224</c:v>
                </c:pt>
                <c:pt idx="74">
                  <c:v>1.6444444444444462</c:v>
                </c:pt>
                <c:pt idx="75">
                  <c:v>1.6666666666666685</c:v>
                </c:pt>
                <c:pt idx="76">
                  <c:v>1.6888888888888909</c:v>
                </c:pt>
                <c:pt idx="77">
                  <c:v>1.711111111111113</c:v>
                </c:pt>
                <c:pt idx="78">
                  <c:v>1.7333333333333354</c:v>
                </c:pt>
                <c:pt idx="79">
                  <c:v>1.7555555555555578</c:v>
                </c:pt>
                <c:pt idx="80">
                  <c:v>1.7777777777777801</c:v>
                </c:pt>
                <c:pt idx="81">
                  <c:v>1.8000000000000023</c:v>
                </c:pt>
                <c:pt idx="82">
                  <c:v>1.8222222222222246</c:v>
                </c:pt>
                <c:pt idx="83">
                  <c:v>1.844444444444447</c:v>
                </c:pt>
                <c:pt idx="84">
                  <c:v>1.8666666666666694</c:v>
                </c:pt>
                <c:pt idx="85">
                  <c:v>1.8888888888888915</c:v>
                </c:pt>
                <c:pt idx="86">
                  <c:v>1.9111111111111139</c:v>
                </c:pt>
                <c:pt idx="87">
                  <c:v>1.9333333333333362</c:v>
                </c:pt>
                <c:pt idx="88">
                  <c:v>1.9555555555555584</c:v>
                </c:pt>
                <c:pt idx="89">
                  <c:v>1.9777777777777805</c:v>
                </c:pt>
                <c:pt idx="90">
                  <c:v>2.0000000000000027</c:v>
                </c:pt>
                <c:pt idx="91">
                  <c:v>2.0222222222222248</c:v>
                </c:pt>
                <c:pt idx="92">
                  <c:v>2.044444444444447</c:v>
                </c:pt>
                <c:pt idx="93">
                  <c:v>2.0666666666666691</c:v>
                </c:pt>
                <c:pt idx="94">
                  <c:v>2.0888888888888908</c:v>
                </c:pt>
                <c:pt idx="95">
                  <c:v>2.1111111111111129</c:v>
                </c:pt>
                <c:pt idx="96">
                  <c:v>2.1333333333333351</c:v>
                </c:pt>
                <c:pt idx="97">
                  <c:v>2.1555555555555572</c:v>
                </c:pt>
                <c:pt idx="98">
                  <c:v>2.1777777777777794</c:v>
                </c:pt>
                <c:pt idx="99">
                  <c:v>2.2000000000000015</c:v>
                </c:pt>
                <c:pt idx="100">
                  <c:v>2.2222222222222237</c:v>
                </c:pt>
                <c:pt idx="101">
                  <c:v>2.2444444444444458</c:v>
                </c:pt>
                <c:pt idx="102">
                  <c:v>2.2666666666666675</c:v>
                </c:pt>
                <c:pt idx="103">
                  <c:v>2.2888888888888896</c:v>
                </c:pt>
                <c:pt idx="104">
                  <c:v>2.3111111111111118</c:v>
                </c:pt>
                <c:pt idx="105">
                  <c:v>2.3333333333333339</c:v>
                </c:pt>
                <c:pt idx="106">
                  <c:v>2.3555555555555561</c:v>
                </c:pt>
                <c:pt idx="107">
                  <c:v>2.3777777777777782</c:v>
                </c:pt>
                <c:pt idx="108">
                  <c:v>2.4000000000000004</c:v>
                </c:pt>
                <c:pt idx="109">
                  <c:v>2.4222222222222225</c:v>
                </c:pt>
                <c:pt idx="110">
                  <c:v>2.4444444444444442</c:v>
                </c:pt>
                <c:pt idx="111">
                  <c:v>2.4666666666666663</c:v>
                </c:pt>
                <c:pt idx="112">
                  <c:v>2.4888888888888885</c:v>
                </c:pt>
                <c:pt idx="113">
                  <c:v>2.5111111111111106</c:v>
                </c:pt>
                <c:pt idx="114">
                  <c:v>2.5333333333333328</c:v>
                </c:pt>
                <c:pt idx="115">
                  <c:v>2.5555555555555549</c:v>
                </c:pt>
                <c:pt idx="116">
                  <c:v>2.5777777777777771</c:v>
                </c:pt>
                <c:pt idx="117">
                  <c:v>2.5999999999999992</c:v>
                </c:pt>
                <c:pt idx="118">
                  <c:v>2.6222222222222209</c:v>
                </c:pt>
                <c:pt idx="119">
                  <c:v>2.644444444444443</c:v>
                </c:pt>
                <c:pt idx="120">
                  <c:v>2.6666666666666652</c:v>
                </c:pt>
                <c:pt idx="121">
                  <c:v>2.6888888888888873</c:v>
                </c:pt>
                <c:pt idx="122">
                  <c:v>2.7111111111111095</c:v>
                </c:pt>
                <c:pt idx="123">
                  <c:v>2.7333333333333316</c:v>
                </c:pt>
                <c:pt idx="124">
                  <c:v>2.7555555555555538</c:v>
                </c:pt>
                <c:pt idx="125">
                  <c:v>2.7777777777777759</c:v>
                </c:pt>
                <c:pt idx="126">
                  <c:v>2.7999999999999976</c:v>
                </c:pt>
                <c:pt idx="127">
                  <c:v>2.8222222222222197</c:v>
                </c:pt>
                <c:pt idx="128">
                  <c:v>2.8444444444444419</c:v>
                </c:pt>
                <c:pt idx="129">
                  <c:v>2.866666666666664</c:v>
                </c:pt>
                <c:pt idx="130">
                  <c:v>2.8888888888888862</c:v>
                </c:pt>
                <c:pt idx="131">
                  <c:v>2.9111111111111083</c:v>
                </c:pt>
                <c:pt idx="132">
                  <c:v>2.9333333333333305</c:v>
                </c:pt>
                <c:pt idx="133">
                  <c:v>2.9555555555555526</c:v>
                </c:pt>
                <c:pt idx="134">
                  <c:v>2.9777777777777743</c:v>
                </c:pt>
                <c:pt idx="135">
                  <c:v>2.9999999999999964</c:v>
                </c:pt>
                <c:pt idx="136">
                  <c:v>3.0222222222222186</c:v>
                </c:pt>
                <c:pt idx="137">
                  <c:v>3.0444444444444407</c:v>
                </c:pt>
                <c:pt idx="138">
                  <c:v>3.0666666666666629</c:v>
                </c:pt>
                <c:pt idx="139">
                  <c:v>3.088888888888885</c:v>
                </c:pt>
                <c:pt idx="140">
                  <c:v>3.1111111111111072</c:v>
                </c:pt>
                <c:pt idx="141">
                  <c:v>3.1333333333333293</c:v>
                </c:pt>
                <c:pt idx="142">
                  <c:v>3.155555555555551</c:v>
                </c:pt>
                <c:pt idx="143">
                  <c:v>3.1777777777777731</c:v>
                </c:pt>
                <c:pt idx="144">
                  <c:v>3.1999999999999953</c:v>
                </c:pt>
                <c:pt idx="145">
                  <c:v>3.2222222222222174</c:v>
                </c:pt>
                <c:pt idx="146">
                  <c:v>3.2444444444444396</c:v>
                </c:pt>
                <c:pt idx="147">
                  <c:v>3.2666666666666617</c:v>
                </c:pt>
                <c:pt idx="148">
                  <c:v>3.2888888888888839</c:v>
                </c:pt>
                <c:pt idx="149">
                  <c:v>3.311111111111106</c:v>
                </c:pt>
                <c:pt idx="150">
                  <c:v>3.3333333333333277</c:v>
                </c:pt>
                <c:pt idx="151">
                  <c:v>3.3555555555555499</c:v>
                </c:pt>
                <c:pt idx="152">
                  <c:v>3.377777777777772</c:v>
                </c:pt>
                <c:pt idx="153">
                  <c:v>3.3999999999999941</c:v>
                </c:pt>
                <c:pt idx="154">
                  <c:v>3.4222222222222163</c:v>
                </c:pt>
                <c:pt idx="155">
                  <c:v>3.4444444444444384</c:v>
                </c:pt>
                <c:pt idx="156">
                  <c:v>3.4666666666666606</c:v>
                </c:pt>
                <c:pt idx="157">
                  <c:v>3.4888888888888827</c:v>
                </c:pt>
                <c:pt idx="158">
                  <c:v>3.5111111111111044</c:v>
                </c:pt>
                <c:pt idx="159">
                  <c:v>3.5333333333333266</c:v>
                </c:pt>
                <c:pt idx="160">
                  <c:v>3.5555555555555487</c:v>
                </c:pt>
                <c:pt idx="161">
                  <c:v>3.5777777777777708</c:v>
                </c:pt>
                <c:pt idx="162">
                  <c:v>3.599999999999993</c:v>
                </c:pt>
                <c:pt idx="163">
                  <c:v>3.6222222222222151</c:v>
                </c:pt>
                <c:pt idx="164">
                  <c:v>3.6444444444444373</c:v>
                </c:pt>
                <c:pt idx="165">
                  <c:v>3.6666666666666594</c:v>
                </c:pt>
                <c:pt idx="166">
                  <c:v>3.6888888888888811</c:v>
                </c:pt>
                <c:pt idx="167">
                  <c:v>3.7111111111111033</c:v>
                </c:pt>
                <c:pt idx="168">
                  <c:v>3.7333333333333254</c:v>
                </c:pt>
                <c:pt idx="169">
                  <c:v>3.7555555555555475</c:v>
                </c:pt>
                <c:pt idx="170">
                  <c:v>3.7777777777777697</c:v>
                </c:pt>
                <c:pt idx="171">
                  <c:v>3.7999999999999918</c:v>
                </c:pt>
                <c:pt idx="172">
                  <c:v>3.822222222222214</c:v>
                </c:pt>
                <c:pt idx="173">
                  <c:v>3.8444444444444361</c:v>
                </c:pt>
                <c:pt idx="174">
                  <c:v>3.8666666666666578</c:v>
                </c:pt>
                <c:pt idx="175">
                  <c:v>3.88888888888888</c:v>
                </c:pt>
                <c:pt idx="176">
                  <c:v>3.9111111111111021</c:v>
                </c:pt>
                <c:pt idx="177">
                  <c:v>3.9333333333333242</c:v>
                </c:pt>
                <c:pt idx="178">
                  <c:v>3.9555555555555464</c:v>
                </c:pt>
                <c:pt idx="179">
                  <c:v>3.9777777777777685</c:v>
                </c:pt>
                <c:pt idx="180">
                  <c:v>3.9999999999999907</c:v>
                </c:pt>
                <c:pt idx="181">
                  <c:v>4.0222222222222124</c:v>
                </c:pt>
                <c:pt idx="182">
                  <c:v>4.0444444444444345</c:v>
                </c:pt>
                <c:pt idx="183">
                  <c:v>4.0666666666666567</c:v>
                </c:pt>
                <c:pt idx="184">
                  <c:v>4.0888888888888788</c:v>
                </c:pt>
                <c:pt idx="185">
                  <c:v>4.1111111111111009</c:v>
                </c:pt>
                <c:pt idx="186">
                  <c:v>4.1333333333333231</c:v>
                </c:pt>
                <c:pt idx="187">
                  <c:v>4.1555555555555452</c:v>
                </c:pt>
                <c:pt idx="188">
                  <c:v>4.1777777777777674</c:v>
                </c:pt>
                <c:pt idx="189">
                  <c:v>4.1999999999999895</c:v>
                </c:pt>
                <c:pt idx="190">
                  <c:v>4.2222222222222117</c:v>
                </c:pt>
                <c:pt idx="191">
                  <c:v>4.2444444444444338</c:v>
                </c:pt>
                <c:pt idx="192">
                  <c:v>4.2666666666666559</c:v>
                </c:pt>
                <c:pt idx="193">
                  <c:v>4.2888888888888781</c:v>
                </c:pt>
                <c:pt idx="194">
                  <c:v>4.3111111111110993</c:v>
                </c:pt>
                <c:pt idx="195">
                  <c:v>4.3333333333333215</c:v>
                </c:pt>
                <c:pt idx="196">
                  <c:v>4.3555555555555436</c:v>
                </c:pt>
                <c:pt idx="197">
                  <c:v>4.3777777777777658</c:v>
                </c:pt>
                <c:pt idx="198">
                  <c:v>4.3999999999999879</c:v>
                </c:pt>
                <c:pt idx="199">
                  <c:v>4.4222222222222101</c:v>
                </c:pt>
                <c:pt idx="200">
                  <c:v>4.4444444444444322</c:v>
                </c:pt>
                <c:pt idx="201">
                  <c:v>4.4666666666666544</c:v>
                </c:pt>
                <c:pt idx="202">
                  <c:v>4.4888888888888765</c:v>
                </c:pt>
                <c:pt idx="203">
                  <c:v>4.5111111111110986</c:v>
                </c:pt>
                <c:pt idx="204">
                  <c:v>4.5333333333333208</c:v>
                </c:pt>
                <c:pt idx="205">
                  <c:v>4.5555555555555429</c:v>
                </c:pt>
                <c:pt idx="206">
                  <c:v>4.5777777777777651</c:v>
                </c:pt>
                <c:pt idx="207">
                  <c:v>4.5999999999999872</c:v>
                </c:pt>
                <c:pt idx="208">
                  <c:v>4.6222222222222094</c:v>
                </c:pt>
                <c:pt idx="209">
                  <c:v>4.6444444444444315</c:v>
                </c:pt>
                <c:pt idx="210">
                  <c:v>4.6666666666666528</c:v>
                </c:pt>
                <c:pt idx="211">
                  <c:v>4.6888888888888749</c:v>
                </c:pt>
                <c:pt idx="212">
                  <c:v>4.711111111111097</c:v>
                </c:pt>
                <c:pt idx="213">
                  <c:v>4.7333333333333192</c:v>
                </c:pt>
                <c:pt idx="214">
                  <c:v>4.7555555555555413</c:v>
                </c:pt>
                <c:pt idx="215">
                  <c:v>4.7777777777777635</c:v>
                </c:pt>
              </c:numCache>
            </c:numRef>
          </c:xVal>
          <c:yVal>
            <c:numRef>
              <c:f>'-10-10-20-30-40-50C_1bar'!$AT$2:$AT$217</c:f>
              <c:numCache>
                <c:formatCode>General</c:formatCode>
                <c:ptCount val="216"/>
                <c:pt idx="0">
                  <c:v>0</c:v>
                </c:pt>
                <c:pt idx="1">
                  <c:v>2.8734508629989222</c:v>
                </c:pt>
                <c:pt idx="2">
                  <c:v>5.2356742718446592</c:v>
                </c:pt>
                <c:pt idx="3">
                  <c:v>7.0337846278317144</c:v>
                </c:pt>
                <c:pt idx="4">
                  <c:v>8.7261237864077668</c:v>
                </c:pt>
                <c:pt idx="5">
                  <c:v>10.259806148867316</c:v>
                </c:pt>
                <c:pt idx="6">
                  <c:v>11.722974379719526</c:v>
                </c:pt>
                <c:pt idx="7">
                  <c:v>13.186142610571737</c:v>
                </c:pt>
                <c:pt idx="8">
                  <c:v>14.614053775620281</c:v>
                </c:pt>
                <c:pt idx="9">
                  <c:v>15.848051078748654</c:v>
                </c:pt>
                <c:pt idx="10">
                  <c:v>16.993905717367852</c:v>
                </c:pt>
                <c:pt idx="11">
                  <c:v>18.139760355987057</c:v>
                </c:pt>
                <c:pt idx="12">
                  <c:v>19.267986461704428</c:v>
                </c:pt>
                <c:pt idx="13">
                  <c:v>20.184670172599784</c:v>
                </c:pt>
                <c:pt idx="14">
                  <c:v>21.260010679611653</c:v>
                </c:pt>
                <c:pt idx="15">
                  <c:v>22.405865318230852</c:v>
                </c:pt>
                <c:pt idx="16">
                  <c:v>23.763262351672061</c:v>
                </c:pt>
                <c:pt idx="17">
                  <c:v>24.979631121898596</c:v>
                </c:pt>
                <c:pt idx="18">
                  <c:v>26.160742826321467</c:v>
                </c:pt>
                <c:pt idx="19">
                  <c:v>27.306597464940669</c:v>
                </c:pt>
                <c:pt idx="20">
                  <c:v>28.417195037756205</c:v>
                </c:pt>
                <c:pt idx="21">
                  <c:v>29.422021413160735</c:v>
                </c:pt>
                <c:pt idx="22">
                  <c:v>30.532618985976281</c:v>
                </c:pt>
                <c:pt idx="23">
                  <c:v>31.731359223300974</c:v>
                </c:pt>
                <c:pt idx="24">
                  <c:v>32.877213861920183</c:v>
                </c:pt>
                <c:pt idx="25">
                  <c:v>34.128839697950383</c:v>
                </c:pt>
                <c:pt idx="26">
                  <c:v>35.204180204962256</c:v>
                </c:pt>
                <c:pt idx="27">
                  <c:v>36.455806040992456</c:v>
                </c:pt>
                <c:pt idx="28">
                  <c:v>37.495889482200653</c:v>
                </c:pt>
                <c:pt idx="29">
                  <c:v>38.253916396979506</c:v>
                </c:pt>
                <c:pt idx="30">
                  <c:v>39.276371305285863</c:v>
                </c:pt>
                <c:pt idx="31">
                  <c:v>40.22831208198491</c:v>
                </c:pt>
                <c:pt idx="32">
                  <c:v>41.056853128371102</c:v>
                </c:pt>
                <c:pt idx="33">
                  <c:v>41.620966181229775</c:v>
                </c:pt>
                <c:pt idx="34">
                  <c:v>41.76199444444444</c:v>
                </c:pt>
                <c:pt idx="35">
                  <c:v>43.560104800431503</c:v>
                </c:pt>
                <c:pt idx="36">
                  <c:v>43.242791208198497</c:v>
                </c:pt>
                <c:pt idx="37">
                  <c:v>43.507219201726002</c:v>
                </c:pt>
                <c:pt idx="38">
                  <c:v>44.194731984897516</c:v>
                </c:pt>
                <c:pt idx="39">
                  <c:v>44.423902912621372</c:v>
                </c:pt>
                <c:pt idx="40">
                  <c:v>45.129044228694724</c:v>
                </c:pt>
                <c:pt idx="41">
                  <c:v>45.51687195253507</c:v>
                </c:pt>
                <c:pt idx="42">
                  <c:v>46.380670064724924</c:v>
                </c:pt>
                <c:pt idx="43">
                  <c:v>46.980040183387274</c:v>
                </c:pt>
                <c:pt idx="44">
                  <c:v>47.403124973031282</c:v>
                </c:pt>
                <c:pt idx="45">
                  <c:v>48.178780420711973</c:v>
                </c:pt>
                <c:pt idx="46">
                  <c:v>48.584236677454157</c:v>
                </c:pt>
                <c:pt idx="47">
                  <c:v>49.21886386192017</c:v>
                </c:pt>
                <c:pt idx="48">
                  <c:v>49.959262243797198</c:v>
                </c:pt>
                <c:pt idx="49">
                  <c:v>50.223690237324718</c:v>
                </c:pt>
                <c:pt idx="50">
                  <c:v>50.805431823085229</c:v>
                </c:pt>
                <c:pt idx="51">
                  <c:v>51.739744066882423</c:v>
                </c:pt>
                <c:pt idx="52">
                  <c:v>52.092314724919106</c:v>
                </c:pt>
                <c:pt idx="53">
                  <c:v>52.920855771305298</c:v>
                </c:pt>
                <c:pt idx="54">
                  <c:v>53.555482955771311</c:v>
                </c:pt>
                <c:pt idx="55">
                  <c:v>54.278252804746501</c:v>
                </c:pt>
                <c:pt idx="56">
                  <c:v>54.912879989212527</c:v>
                </c:pt>
                <c:pt idx="57">
                  <c:v>55.441735976267537</c:v>
                </c:pt>
                <c:pt idx="58">
                  <c:v>56.235019956850067</c:v>
                </c:pt>
                <c:pt idx="59">
                  <c:v>56.957789805825243</c:v>
                </c:pt>
                <c:pt idx="60">
                  <c:v>57.327988996763764</c:v>
                </c:pt>
                <c:pt idx="61">
                  <c:v>57.909730582524276</c:v>
                </c:pt>
                <c:pt idx="62">
                  <c:v>58.473843635382963</c:v>
                </c:pt>
                <c:pt idx="63">
                  <c:v>58.932185490830648</c:v>
                </c:pt>
                <c:pt idx="64">
                  <c:v>59.637326806903999</c:v>
                </c:pt>
                <c:pt idx="65">
                  <c:v>60.571639050701194</c:v>
                </c:pt>
                <c:pt idx="66">
                  <c:v>61.01235237324704</c:v>
                </c:pt>
                <c:pt idx="67">
                  <c:v>61.470694228694711</c:v>
                </c:pt>
                <c:pt idx="68">
                  <c:v>61.911407551240558</c:v>
                </c:pt>
                <c:pt idx="69">
                  <c:v>62.493149137001083</c:v>
                </c:pt>
                <c:pt idx="70">
                  <c:v>62.757577130528603</c:v>
                </c:pt>
                <c:pt idx="71">
                  <c:v>63.12777632146711</c:v>
                </c:pt>
                <c:pt idx="72">
                  <c:v>63.251176051779936</c:v>
                </c:pt>
                <c:pt idx="73">
                  <c:v>63.938688834951463</c:v>
                </c:pt>
                <c:pt idx="74">
                  <c:v>64.25600242718447</c:v>
                </c:pt>
                <c:pt idx="75">
                  <c:v>64.344145091693633</c:v>
                </c:pt>
                <c:pt idx="76">
                  <c:v>65.155057605177987</c:v>
                </c:pt>
                <c:pt idx="77">
                  <c:v>65.50762826321467</c:v>
                </c:pt>
                <c:pt idx="78">
                  <c:v>66.001227184466018</c:v>
                </c:pt>
                <c:pt idx="79">
                  <c:v>66.424311974110026</c:v>
                </c:pt>
                <c:pt idx="80">
                  <c:v>66.776882632146723</c:v>
                </c:pt>
                <c:pt idx="81">
                  <c:v>67.199967421790731</c:v>
                </c:pt>
                <c:pt idx="82">
                  <c:v>67.728823408845727</c:v>
                </c:pt>
                <c:pt idx="83">
                  <c:v>68.028508468176923</c:v>
                </c:pt>
                <c:pt idx="84">
                  <c:v>67.781709007551243</c:v>
                </c:pt>
                <c:pt idx="85">
                  <c:v>68.028508468176923</c:v>
                </c:pt>
                <c:pt idx="86">
                  <c:v>68.68076418554476</c:v>
                </c:pt>
                <c:pt idx="87">
                  <c:v>69.050963376483281</c:v>
                </c:pt>
                <c:pt idx="88">
                  <c:v>69.438791100323627</c:v>
                </c:pt>
                <c:pt idx="89">
                  <c:v>69.756104692556633</c:v>
                </c:pt>
                <c:pt idx="90">
                  <c:v>70.161560949298817</c:v>
                </c:pt>
                <c:pt idx="91">
                  <c:v>70.584645738942825</c:v>
                </c:pt>
                <c:pt idx="92">
                  <c:v>70.813816666666668</c:v>
                </c:pt>
                <c:pt idx="93">
                  <c:v>71.201644390507013</c:v>
                </c:pt>
                <c:pt idx="94">
                  <c:v>71.57184358144552</c:v>
                </c:pt>
                <c:pt idx="95">
                  <c:v>72.065442502696868</c:v>
                </c:pt>
                <c:pt idx="96">
                  <c:v>72.312241963322563</c:v>
                </c:pt>
                <c:pt idx="97">
                  <c:v>73.052640345199578</c:v>
                </c:pt>
                <c:pt idx="98">
                  <c:v>73.458096601941747</c:v>
                </c:pt>
                <c:pt idx="99">
                  <c:v>73.228925674217905</c:v>
                </c:pt>
                <c:pt idx="100">
                  <c:v>74.075095253505935</c:v>
                </c:pt>
                <c:pt idx="101">
                  <c:v>74.480551510248105</c:v>
                </c:pt>
                <c:pt idx="102">
                  <c:v>74.357151779935279</c:v>
                </c:pt>
                <c:pt idx="103">
                  <c:v>74.815493635382964</c:v>
                </c:pt>
                <c:pt idx="104">
                  <c:v>75.344349622437974</c:v>
                </c:pt>
                <c:pt idx="105">
                  <c:v>75.66166321467098</c:v>
                </c:pt>
                <c:pt idx="106">
                  <c:v>75.943719741100324</c:v>
                </c:pt>
                <c:pt idx="107">
                  <c:v>76.084748004315003</c:v>
                </c:pt>
                <c:pt idx="108">
                  <c:v>76.543089859762674</c:v>
                </c:pt>
                <c:pt idx="109">
                  <c:v>76.648861057173676</c:v>
                </c:pt>
                <c:pt idx="110">
                  <c:v>75.256206957928811</c:v>
                </c:pt>
                <c:pt idx="111">
                  <c:v>75.538263484358154</c:v>
                </c:pt>
                <c:pt idx="112">
                  <c:v>75.785062944983821</c:v>
                </c:pt>
                <c:pt idx="113">
                  <c:v>75.943719741100338</c:v>
                </c:pt>
                <c:pt idx="114">
                  <c:v>76.120005070118665</c:v>
                </c:pt>
                <c:pt idx="115">
                  <c:v>76.225776267529668</c:v>
                </c:pt>
                <c:pt idx="116">
                  <c:v>76.402061596548009</c:v>
                </c:pt>
                <c:pt idx="117">
                  <c:v>76.490204261057173</c:v>
                </c:pt>
                <c:pt idx="118">
                  <c:v>76.754632254584678</c:v>
                </c:pt>
                <c:pt idx="119">
                  <c:v>76.684118122977353</c:v>
                </c:pt>
                <c:pt idx="120">
                  <c:v>76.842774919093856</c:v>
                </c:pt>
                <c:pt idx="121">
                  <c:v>76.913289050701181</c:v>
                </c:pt>
                <c:pt idx="122">
                  <c:v>77.019060248112197</c:v>
                </c:pt>
                <c:pt idx="123">
                  <c:v>77.019060248112197</c:v>
                </c:pt>
                <c:pt idx="124">
                  <c:v>76.983803182308534</c:v>
                </c:pt>
                <c:pt idx="125">
                  <c:v>77.001431715210359</c:v>
                </c:pt>
                <c:pt idx="126">
                  <c:v>77.019060248112197</c:v>
                </c:pt>
                <c:pt idx="127">
                  <c:v>77.001431715210359</c:v>
                </c:pt>
                <c:pt idx="128">
                  <c:v>76.983803182308534</c:v>
                </c:pt>
                <c:pt idx="129">
                  <c:v>77.036688781014035</c:v>
                </c:pt>
                <c:pt idx="130">
                  <c:v>77.036688781014035</c:v>
                </c:pt>
                <c:pt idx="131">
                  <c:v>75.520634951456316</c:v>
                </c:pt>
                <c:pt idx="132">
                  <c:v>75.538263484358154</c:v>
                </c:pt>
                <c:pt idx="133">
                  <c:v>75.714548813376481</c:v>
                </c:pt>
                <c:pt idx="134">
                  <c:v>75.820320010787484</c:v>
                </c:pt>
                <c:pt idx="135">
                  <c:v>75.961348274002162</c:v>
                </c:pt>
                <c:pt idx="136">
                  <c:v>76.296290399137007</c:v>
                </c:pt>
                <c:pt idx="137">
                  <c:v>76.45494719525351</c:v>
                </c:pt>
                <c:pt idx="138">
                  <c:v>76.560718392664526</c:v>
                </c:pt>
                <c:pt idx="139">
                  <c:v>76.64886105717369</c:v>
                </c:pt>
                <c:pt idx="140">
                  <c:v>76.737003721682854</c:v>
                </c:pt>
                <c:pt idx="141">
                  <c:v>76.948546116504858</c:v>
                </c:pt>
                <c:pt idx="142">
                  <c:v>76.930917583603033</c:v>
                </c:pt>
                <c:pt idx="143">
                  <c:v>77.001431715210359</c:v>
                </c:pt>
                <c:pt idx="144">
                  <c:v>77.001431715210359</c:v>
                </c:pt>
                <c:pt idx="145">
                  <c:v>77.212974110032363</c:v>
                </c:pt>
                <c:pt idx="146">
                  <c:v>77.354002373247042</c:v>
                </c:pt>
                <c:pt idx="147">
                  <c:v>77.336373840345203</c:v>
                </c:pt>
                <c:pt idx="148">
                  <c:v>77.283488241639702</c:v>
                </c:pt>
                <c:pt idx="149">
                  <c:v>77.354002373247042</c:v>
                </c:pt>
                <c:pt idx="150">
                  <c:v>77.389259439050704</c:v>
                </c:pt>
                <c:pt idx="151">
                  <c:v>77.371630906148866</c:v>
                </c:pt>
                <c:pt idx="152">
                  <c:v>77.371630906148866</c:v>
                </c:pt>
                <c:pt idx="153">
                  <c:v>77.406887971952543</c:v>
                </c:pt>
                <c:pt idx="154">
                  <c:v>77.459773570658044</c:v>
                </c:pt>
                <c:pt idx="155">
                  <c:v>77.442145037756205</c:v>
                </c:pt>
                <c:pt idx="156">
                  <c:v>77.495030636461706</c:v>
                </c:pt>
                <c:pt idx="157">
                  <c:v>77.495030636461706</c:v>
                </c:pt>
                <c:pt idx="158">
                  <c:v>77.512659169363545</c:v>
                </c:pt>
                <c:pt idx="159">
                  <c:v>77.495030636461706</c:v>
                </c:pt>
                <c:pt idx="160">
                  <c:v>77.495030636461706</c:v>
                </c:pt>
                <c:pt idx="161">
                  <c:v>77.459773570658044</c:v>
                </c:pt>
                <c:pt idx="162">
                  <c:v>76.719375188781029</c:v>
                </c:pt>
                <c:pt idx="163">
                  <c:v>76.860403451995694</c:v>
                </c:pt>
                <c:pt idx="164">
                  <c:v>76.895660517799357</c:v>
                </c:pt>
                <c:pt idx="165">
                  <c:v>76.983803182308534</c:v>
                </c:pt>
                <c:pt idx="166">
                  <c:v>77.107202912621361</c:v>
                </c:pt>
                <c:pt idx="167">
                  <c:v>77.336373840345203</c:v>
                </c:pt>
                <c:pt idx="168">
                  <c:v>77.265859708737864</c:v>
                </c:pt>
                <c:pt idx="169">
                  <c:v>77.389259439050704</c:v>
                </c:pt>
                <c:pt idx="170">
                  <c:v>77.424516504854367</c:v>
                </c:pt>
                <c:pt idx="171">
                  <c:v>77.442145037756205</c:v>
                </c:pt>
                <c:pt idx="172">
                  <c:v>77.406887971952543</c:v>
                </c:pt>
                <c:pt idx="173">
                  <c:v>77.424516504854367</c:v>
                </c:pt>
                <c:pt idx="174">
                  <c:v>77.406887971952543</c:v>
                </c:pt>
                <c:pt idx="175">
                  <c:v>77.406887971952543</c:v>
                </c:pt>
                <c:pt idx="176">
                  <c:v>77.424516504854367</c:v>
                </c:pt>
                <c:pt idx="177">
                  <c:v>77.459773570658044</c:v>
                </c:pt>
                <c:pt idx="178">
                  <c:v>77.424516504854367</c:v>
                </c:pt>
                <c:pt idx="179">
                  <c:v>77.495030636461706</c:v>
                </c:pt>
                <c:pt idx="180">
                  <c:v>77.477402103559868</c:v>
                </c:pt>
                <c:pt idx="181">
                  <c:v>77.512659169363545</c:v>
                </c:pt>
                <c:pt idx="182">
                  <c:v>77.495030636461706</c:v>
                </c:pt>
                <c:pt idx="183">
                  <c:v>77.512659169363545</c:v>
                </c:pt>
                <c:pt idx="184">
                  <c:v>77.512659169363545</c:v>
                </c:pt>
                <c:pt idx="185">
                  <c:v>77.547916235167207</c:v>
                </c:pt>
                <c:pt idx="186">
                  <c:v>77.495030636461706</c:v>
                </c:pt>
                <c:pt idx="187">
                  <c:v>77.512659169363545</c:v>
                </c:pt>
                <c:pt idx="188">
                  <c:v>77.512659169363545</c:v>
                </c:pt>
                <c:pt idx="189">
                  <c:v>77.495030636461706</c:v>
                </c:pt>
                <c:pt idx="190">
                  <c:v>77.530287702265369</c:v>
                </c:pt>
                <c:pt idx="191">
                  <c:v>77.495030636461706</c:v>
                </c:pt>
                <c:pt idx="192">
                  <c:v>77.547916235167207</c:v>
                </c:pt>
                <c:pt idx="193">
                  <c:v>77.565544768069046</c:v>
                </c:pt>
                <c:pt idx="194">
                  <c:v>77.565544768069046</c:v>
                </c:pt>
                <c:pt idx="195">
                  <c:v>77.565544768069046</c:v>
                </c:pt>
                <c:pt idx="196">
                  <c:v>77.495030636461706</c:v>
                </c:pt>
                <c:pt idx="197">
                  <c:v>77.512659169363545</c:v>
                </c:pt>
                <c:pt idx="198">
                  <c:v>77.512659169363545</c:v>
                </c:pt>
                <c:pt idx="199">
                  <c:v>77.512659169363545</c:v>
                </c:pt>
                <c:pt idx="200">
                  <c:v>77.530287702265369</c:v>
                </c:pt>
                <c:pt idx="201">
                  <c:v>77.565544768069046</c:v>
                </c:pt>
                <c:pt idx="202">
                  <c:v>77.530287702265369</c:v>
                </c:pt>
                <c:pt idx="203">
                  <c:v>77.530287702265369</c:v>
                </c:pt>
                <c:pt idx="204">
                  <c:v>77.495030636461706</c:v>
                </c:pt>
                <c:pt idx="205">
                  <c:v>77.495030636461706</c:v>
                </c:pt>
                <c:pt idx="206">
                  <c:v>77.477402103559868</c:v>
                </c:pt>
                <c:pt idx="207">
                  <c:v>77.424516504854367</c:v>
                </c:pt>
                <c:pt idx="208">
                  <c:v>77.424516504854367</c:v>
                </c:pt>
                <c:pt idx="209">
                  <c:v>77.424516504854367</c:v>
                </c:pt>
                <c:pt idx="210">
                  <c:v>77.424516504854367</c:v>
                </c:pt>
                <c:pt idx="211">
                  <c:v>77.406887971952543</c:v>
                </c:pt>
                <c:pt idx="212">
                  <c:v>77.389259439050704</c:v>
                </c:pt>
                <c:pt idx="213">
                  <c:v>77.406887971952543</c:v>
                </c:pt>
                <c:pt idx="214">
                  <c:v>77.424516504854367</c:v>
                </c:pt>
                <c:pt idx="215">
                  <c:v>77.389259439050704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6AFC-460C-9C4C-7D1EAF2B19EA}"/>
            </c:ext>
          </c:extLst>
        </c:ser>
        <c:ser>
          <c:idx val="6"/>
          <c:order val="4"/>
          <c:tx>
            <c:strRef>
              <c:f>'-10-10-20-30-40-50C_1bar'!$BE$1</c:f>
              <c:strCache>
                <c:ptCount val="1"/>
                <c:pt idx="0">
                  <c:v>40C_1b_Rp15.02</c:v>
                </c:pt>
              </c:strCache>
            </c:strRef>
          </c:tx>
          <c:spPr>
            <a:ln>
              <a:solidFill>
                <a:srgbClr val="7030A0">
                  <a:alpha val="24000"/>
                </a:srgbClr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'-10-10-20-30-40-50C_1bar'!$BI$2:$BI$217</c:f>
                <c:numCache>
                  <c:formatCode>General</c:formatCode>
                  <c:ptCount val="216"/>
                  <c:pt idx="0">
                    <c:v>1.0179292089339345</c:v>
                  </c:pt>
                  <c:pt idx="1">
                    <c:v>0.7439873431983447</c:v>
                  </c:pt>
                  <c:pt idx="2">
                    <c:v>0.82545432200489421</c:v>
                  </c:pt>
                  <c:pt idx="3">
                    <c:v>0.63881066539036802</c:v>
                  </c:pt>
                  <c:pt idx="4">
                    <c:v>0.69473930906602277</c:v>
                  </c:pt>
                  <c:pt idx="5">
                    <c:v>0.709534762417659</c:v>
                  </c:pt>
                  <c:pt idx="6">
                    <c:v>0.75394555181945389</c:v>
                  </c:pt>
                  <c:pt idx="7">
                    <c:v>0.84805624735886798</c:v>
                  </c:pt>
                  <c:pt idx="8">
                    <c:v>1.0097845934880814</c:v>
                  </c:pt>
                  <c:pt idx="9">
                    <c:v>1.1205663193552804</c:v>
                  </c:pt>
                  <c:pt idx="10">
                    <c:v>1.2935753814933697</c:v>
                  </c:pt>
                  <c:pt idx="11">
                    <c:v>1.2510759320102818</c:v>
                  </c:pt>
                  <c:pt idx="12">
                    <c:v>1.2365131004455689</c:v>
                  </c:pt>
                  <c:pt idx="13">
                    <c:v>1.1614208659029472</c:v>
                  </c:pt>
                  <c:pt idx="14">
                    <c:v>1.0816180881099542</c:v>
                  </c:pt>
                  <c:pt idx="15">
                    <c:v>1.1529037413539107</c:v>
                  </c:pt>
                  <c:pt idx="16">
                    <c:v>1.2529906824527035</c:v>
                  </c:pt>
                  <c:pt idx="17">
                    <c:v>1.2952216759953834</c:v>
                  </c:pt>
                  <c:pt idx="18">
                    <c:v>1.3660853759967575</c:v>
                  </c:pt>
                  <c:pt idx="19">
                    <c:v>1.447503914157253</c:v>
                  </c:pt>
                  <c:pt idx="20">
                    <c:v>1.5087740990320491</c:v>
                  </c:pt>
                  <c:pt idx="21">
                    <c:v>1.5016955983477813</c:v>
                  </c:pt>
                  <c:pt idx="22">
                    <c:v>1.4648815343078558</c:v>
                  </c:pt>
                  <c:pt idx="23">
                    <c:v>1.5247552750471962</c:v>
                  </c:pt>
                  <c:pt idx="24">
                    <c:v>2.1894285047256954</c:v>
                  </c:pt>
                  <c:pt idx="25">
                    <c:v>2.2668949884531275</c:v>
                  </c:pt>
                  <c:pt idx="26">
                    <c:v>2.2499107284840369</c:v>
                  </c:pt>
                  <c:pt idx="27">
                    <c:v>2.2385162983093685</c:v>
                  </c:pt>
                  <c:pt idx="28">
                    <c:v>2.2215548824778084</c:v>
                  </c:pt>
                  <c:pt idx="29">
                    <c:v>2.0797399976241135</c:v>
                  </c:pt>
                  <c:pt idx="30">
                    <c:v>2.0760223961107007</c:v>
                  </c:pt>
                  <c:pt idx="31">
                    <c:v>1.990742338148948</c:v>
                  </c:pt>
                  <c:pt idx="32">
                    <c:v>2.365904115332226</c:v>
                  </c:pt>
                  <c:pt idx="33">
                    <c:v>2.281185482310276</c:v>
                  </c:pt>
                  <c:pt idx="34">
                    <c:v>2.2507393159170652</c:v>
                  </c:pt>
                  <c:pt idx="35">
                    <c:v>2.1923464471641152</c:v>
                  </c:pt>
                  <c:pt idx="36">
                    <c:v>2.1981707118803491</c:v>
                  </c:pt>
                  <c:pt idx="37">
                    <c:v>2.2108577994926191</c:v>
                  </c:pt>
                  <c:pt idx="38">
                    <c:v>2.0473398944952401</c:v>
                  </c:pt>
                  <c:pt idx="39">
                    <c:v>2.1846785360294643</c:v>
                  </c:pt>
                  <c:pt idx="40">
                    <c:v>2.201561084057758</c:v>
                  </c:pt>
                  <c:pt idx="41">
                    <c:v>2.1490289947193655</c:v>
                  </c:pt>
                  <c:pt idx="42">
                    <c:v>2.0652164061778566</c:v>
                  </c:pt>
                  <c:pt idx="43">
                    <c:v>1.9898054866824262</c:v>
                  </c:pt>
                  <c:pt idx="44">
                    <c:v>2.1455556137922662</c:v>
                  </c:pt>
                  <c:pt idx="45">
                    <c:v>2.1723290579376648</c:v>
                  </c:pt>
                  <c:pt idx="46">
                    <c:v>2.0531862937593521</c:v>
                  </c:pt>
                  <c:pt idx="47">
                    <c:v>2.1837029064012499</c:v>
                  </c:pt>
                  <c:pt idx="48">
                    <c:v>1.7938091826455693</c:v>
                  </c:pt>
                  <c:pt idx="49">
                    <c:v>2.0224687852920344</c:v>
                  </c:pt>
                  <c:pt idx="50">
                    <c:v>2.1197008399167814</c:v>
                  </c:pt>
                  <c:pt idx="51">
                    <c:v>2.0760223961107007</c:v>
                  </c:pt>
                  <c:pt idx="52">
                    <c:v>2.1911311100524986</c:v>
                  </c:pt>
                  <c:pt idx="53">
                    <c:v>2.1924679438223129</c:v>
                  </c:pt>
                  <c:pt idx="54">
                    <c:v>2.241845656164958</c:v>
                  </c:pt>
                  <c:pt idx="55">
                    <c:v>2.4627724747200022</c:v>
                  </c:pt>
                  <c:pt idx="56">
                    <c:v>2.6268964664225032</c:v>
                  </c:pt>
                  <c:pt idx="57">
                    <c:v>2.8083246486016638</c:v>
                  </c:pt>
                  <c:pt idx="58">
                    <c:v>2.9524052418418116</c:v>
                  </c:pt>
                  <c:pt idx="59">
                    <c:v>2.8009165622896646</c:v>
                  </c:pt>
                  <c:pt idx="60">
                    <c:v>3.1351329236073679</c:v>
                  </c:pt>
                  <c:pt idx="61">
                    <c:v>3.2783384080691906</c:v>
                  </c:pt>
                  <c:pt idx="62">
                    <c:v>3.3341703229558659</c:v>
                  </c:pt>
                  <c:pt idx="63">
                    <c:v>3.3301733780260645</c:v>
                  </c:pt>
                  <c:pt idx="64">
                    <c:v>3.4523131212187148</c:v>
                  </c:pt>
                  <c:pt idx="65">
                    <c:v>3.5679632981589502</c:v>
                  </c:pt>
                  <c:pt idx="66">
                    <c:v>3.1700284211115157</c:v>
                  </c:pt>
                  <c:pt idx="67">
                    <c:v>3.2916366941469097</c:v>
                  </c:pt>
                  <c:pt idx="68">
                    <c:v>3.3694552131765292</c:v>
                  </c:pt>
                  <c:pt idx="69">
                    <c:v>3.2972964602727082</c:v>
                  </c:pt>
                  <c:pt idx="70">
                    <c:v>3.2138402022656187</c:v>
                  </c:pt>
                  <c:pt idx="71">
                    <c:v>3.1985535217281411</c:v>
                  </c:pt>
                  <c:pt idx="72">
                    <c:v>3.1266250845208003</c:v>
                  </c:pt>
                  <c:pt idx="73">
                    <c:v>3.1280730496865261</c:v>
                  </c:pt>
                  <c:pt idx="74">
                    <c:v>3.1244092515988258</c:v>
                  </c:pt>
                  <c:pt idx="75">
                    <c:v>3.0799307944334786</c:v>
                  </c:pt>
                  <c:pt idx="76">
                    <c:v>3.1328380840243222</c:v>
                  </c:pt>
                  <c:pt idx="77">
                    <c:v>3.1777495649947562</c:v>
                  </c:pt>
                  <c:pt idx="78">
                    <c:v>3.2428835054087259</c:v>
                  </c:pt>
                  <c:pt idx="79">
                    <c:v>3.1823565190071132</c:v>
                  </c:pt>
                  <c:pt idx="80">
                    <c:v>3.0883947687174262</c:v>
                  </c:pt>
                  <c:pt idx="81">
                    <c:v>3.1058539127575706</c:v>
                  </c:pt>
                  <c:pt idx="82">
                    <c:v>3.0853745861896442</c:v>
                  </c:pt>
                  <c:pt idx="83">
                    <c:v>3.3889253881646568</c:v>
                  </c:pt>
                  <c:pt idx="84">
                    <c:v>3.2997998266685644</c:v>
                  </c:pt>
                  <c:pt idx="85">
                    <c:v>3.3054456154585914</c:v>
                  </c:pt>
                  <c:pt idx="86">
                    <c:v>3.2058736371460164</c:v>
                  </c:pt>
                  <c:pt idx="87">
                    <c:v>3.0392735942301043</c:v>
                  </c:pt>
                  <c:pt idx="88">
                    <c:v>2.9621331273171596</c:v>
                  </c:pt>
                  <c:pt idx="89">
                    <c:v>3.0773351279378085</c:v>
                  </c:pt>
                  <c:pt idx="90">
                    <c:v>3.4935007407365348</c:v>
                  </c:pt>
                  <c:pt idx="91">
                    <c:v>3.2542809237528507</c:v>
                  </c:pt>
                  <c:pt idx="92">
                    <c:v>2.8406719721289617</c:v>
                  </c:pt>
                  <c:pt idx="93">
                    <c:v>2.8628092327695009</c:v>
                  </c:pt>
                  <c:pt idx="94">
                    <c:v>2.9841727122602819</c:v>
                  </c:pt>
                  <c:pt idx="95">
                    <c:v>2.5951691300294799</c:v>
                  </c:pt>
                  <c:pt idx="96">
                    <c:v>2.6121519294408198</c:v>
                  </c:pt>
                  <c:pt idx="97">
                    <c:v>2.4211033578568162</c:v>
                  </c:pt>
                  <c:pt idx="98">
                    <c:v>2.369391743064226</c:v>
                  </c:pt>
                  <c:pt idx="99">
                    <c:v>2.3411177155945189</c:v>
                  </c:pt>
                  <c:pt idx="100">
                    <c:v>2.250147498884953</c:v>
                  </c:pt>
                  <c:pt idx="101">
                    <c:v>2.2614833262903118</c:v>
                  </c:pt>
                  <c:pt idx="102">
                    <c:v>2.1380936542060578</c:v>
                  </c:pt>
                  <c:pt idx="103">
                    <c:v>2.1953818464622876</c:v>
                  </c:pt>
                  <c:pt idx="104">
                    <c:v>2.0640552661419442</c:v>
                  </c:pt>
                  <c:pt idx="105">
                    <c:v>2.0760223961107034</c:v>
                  </c:pt>
                  <c:pt idx="106">
                    <c:v>2.0816602898041183</c:v>
                  </c:pt>
                  <c:pt idx="107">
                    <c:v>2.0316672483832496</c:v>
                  </c:pt>
                  <c:pt idx="108">
                    <c:v>1.898697863916875</c:v>
                  </c:pt>
                  <c:pt idx="109">
                    <c:v>1.2780382409992945</c:v>
                  </c:pt>
                  <c:pt idx="110">
                    <c:v>1.2746991412609636</c:v>
                  </c:pt>
                  <c:pt idx="111">
                    <c:v>1.8078610875283332</c:v>
                  </c:pt>
                  <c:pt idx="112">
                    <c:v>1.8731330932395747</c:v>
                  </c:pt>
                  <c:pt idx="113">
                    <c:v>1.9075157186895664</c:v>
                  </c:pt>
                  <c:pt idx="114">
                    <c:v>1.8273522296144589</c:v>
                  </c:pt>
                  <c:pt idx="115">
                    <c:v>1.7871144536526116</c:v>
                  </c:pt>
                  <c:pt idx="116">
                    <c:v>1.8395560214040683</c:v>
                  </c:pt>
                  <c:pt idx="117">
                    <c:v>1.6072515957420346</c:v>
                  </c:pt>
                  <c:pt idx="118">
                    <c:v>1.413615523313184</c:v>
                  </c:pt>
                  <c:pt idx="119">
                    <c:v>1.3038306187430204</c:v>
                  </c:pt>
                  <c:pt idx="120">
                    <c:v>1.0784118251797186</c:v>
                  </c:pt>
                  <c:pt idx="121">
                    <c:v>1.1646273188832801</c:v>
                  </c:pt>
                  <c:pt idx="122">
                    <c:v>1.1337999526422022</c:v>
                  </c:pt>
                  <c:pt idx="123">
                    <c:v>0.96445039044620173</c:v>
                  </c:pt>
                  <c:pt idx="124">
                    <c:v>0.98629801746610701</c:v>
                  </c:pt>
                  <c:pt idx="125">
                    <c:v>1.1184248805420682</c:v>
                  </c:pt>
                  <c:pt idx="126">
                    <c:v>1.0629873782776054</c:v>
                  </c:pt>
                  <c:pt idx="127">
                    <c:v>0.90105283422804316</c:v>
                  </c:pt>
                  <c:pt idx="128">
                    <c:v>0.68508700190449434</c:v>
                  </c:pt>
                  <c:pt idx="129">
                    <c:v>0.43057359739303519</c:v>
                  </c:pt>
                  <c:pt idx="130">
                    <c:v>0.37573418564228717</c:v>
                  </c:pt>
                  <c:pt idx="131">
                    <c:v>0.2580552981731265</c:v>
                  </c:pt>
                  <c:pt idx="132">
                    <c:v>0.59654883896873701</c:v>
                  </c:pt>
                  <c:pt idx="133">
                    <c:v>0.38066436703154283</c:v>
                  </c:pt>
                  <c:pt idx="134">
                    <c:v>0.19988877444502165</c:v>
                  </c:pt>
                  <c:pt idx="135">
                    <c:v>0.75500471256430002</c:v>
                  </c:pt>
                  <c:pt idx="136">
                    <c:v>0.58800378541624609</c:v>
                  </c:pt>
                  <c:pt idx="137">
                    <c:v>0.67569107814944918</c:v>
                  </c:pt>
                  <c:pt idx="138">
                    <c:v>0.79017189656246434</c:v>
                  </c:pt>
                  <c:pt idx="139">
                    <c:v>0.53036485171049852</c:v>
                  </c:pt>
                  <c:pt idx="140">
                    <c:v>2.5990665525684751</c:v>
                  </c:pt>
                  <c:pt idx="141">
                    <c:v>1.7739495270344523</c:v>
                  </c:pt>
                  <c:pt idx="142">
                    <c:v>1.5128292397697649</c:v>
                  </c:pt>
                  <c:pt idx="143">
                    <c:v>0.97679981005388372</c:v>
                  </c:pt>
                  <c:pt idx="144">
                    <c:v>0.75146837128457133</c:v>
                  </c:pt>
                  <c:pt idx="145">
                    <c:v>0.48853623438201277</c:v>
                  </c:pt>
                  <c:pt idx="146">
                    <c:v>0.89927735893797822</c:v>
                  </c:pt>
                  <c:pt idx="147">
                    <c:v>0.67726611776468693</c:v>
                  </c:pt>
                  <c:pt idx="148">
                    <c:v>0.62829973645819703</c:v>
                  </c:pt>
                  <c:pt idx="149">
                    <c:v>0.63462718446601818</c:v>
                  </c:pt>
                  <c:pt idx="150">
                    <c:v>0.62404579630041523</c:v>
                  </c:pt>
                  <c:pt idx="151">
                    <c:v>1.729394118741153</c:v>
                  </c:pt>
                  <c:pt idx="152">
                    <c:v>1.6711147860266125</c:v>
                  </c:pt>
                  <c:pt idx="153">
                    <c:v>1.5020503156311853</c:v>
                  </c:pt>
                  <c:pt idx="154">
                    <c:v>1.2243901302425981</c:v>
                  </c:pt>
                  <c:pt idx="155">
                    <c:v>1.1260203829708575</c:v>
                  </c:pt>
                  <c:pt idx="156">
                    <c:v>0.75146837128456978</c:v>
                  </c:pt>
                  <c:pt idx="157">
                    <c:v>0.63083833159167557</c:v>
                  </c:pt>
                  <c:pt idx="158">
                    <c:v>0.27793406200330434</c:v>
                  </c:pt>
                  <c:pt idx="159">
                    <c:v>8.6361821046714721E-2</c:v>
                  </c:pt>
                  <c:pt idx="160">
                    <c:v>9.5166091757884472E-2</c:v>
                  </c:pt>
                  <c:pt idx="161">
                    <c:v>0.14228187243014218</c:v>
                  </c:pt>
                  <c:pt idx="162">
                    <c:v>0.1459781210074674</c:v>
                  </c:pt>
                  <c:pt idx="163">
                    <c:v>0.79118256237298845</c:v>
                  </c:pt>
                  <c:pt idx="164">
                    <c:v>0.71215782039259556</c:v>
                  </c:pt>
                  <c:pt idx="165">
                    <c:v>0.67371710058017309</c:v>
                  </c:pt>
                  <c:pt idx="166">
                    <c:v>0.26518242585524709</c:v>
                  </c:pt>
                  <c:pt idx="167">
                    <c:v>0.1459781210074674</c:v>
                  </c:pt>
                  <c:pt idx="168">
                    <c:v>1.6835018179710615</c:v>
                  </c:pt>
                  <c:pt idx="169">
                    <c:v>1.6835018179710617</c:v>
                  </c:pt>
                  <c:pt idx="170">
                    <c:v>1.6868212464021273</c:v>
                  </c:pt>
                  <c:pt idx="171">
                    <c:v>1.6189756801703847</c:v>
                  </c:pt>
                  <c:pt idx="172">
                    <c:v>1.5252792759590676</c:v>
                  </c:pt>
                  <c:pt idx="173">
                    <c:v>1.346049681248572</c:v>
                  </c:pt>
                  <c:pt idx="174">
                    <c:v>1.1004175077062366</c:v>
                  </c:pt>
                  <c:pt idx="175">
                    <c:v>2.0121695367054775</c:v>
                  </c:pt>
                  <c:pt idx="176">
                    <c:v>2.8159970340653278</c:v>
                  </c:pt>
                  <c:pt idx="177">
                    <c:v>2.719173138799921</c:v>
                  </c:pt>
                  <c:pt idx="178">
                    <c:v>2.7295371457584388</c:v>
                  </c:pt>
                  <c:pt idx="179">
                    <c:v>2.6603486281594475</c:v>
                  </c:pt>
                  <c:pt idx="180">
                    <c:v>2.3015292212753851</c:v>
                  </c:pt>
                  <c:pt idx="181">
                    <c:v>2.1267263827963196</c:v>
                  </c:pt>
                  <c:pt idx="182">
                    <c:v>2.0661190639489853</c:v>
                  </c:pt>
                  <c:pt idx="183">
                    <c:v>1.931798583892504</c:v>
                  </c:pt>
                  <c:pt idx="184">
                    <c:v>1.6481634524056656</c:v>
                  </c:pt>
                  <c:pt idx="185">
                    <c:v>1.5029367425691449</c:v>
                  </c:pt>
                  <c:pt idx="186">
                    <c:v>1.3222910607147316</c:v>
                  </c:pt>
                  <c:pt idx="187">
                    <c:v>1.1535966616256332</c:v>
                  </c:pt>
                  <c:pt idx="188">
                    <c:v>0.95724255439959649</c:v>
                  </c:pt>
                  <c:pt idx="189">
                    <c:v>0.40899933096649438</c:v>
                  </c:pt>
                  <c:pt idx="190">
                    <c:v>0.22732313706750501</c:v>
                  </c:pt>
                  <c:pt idx="191">
                    <c:v>0.11307416631451446</c:v>
                  </c:pt>
                  <c:pt idx="192">
                    <c:v>8.3220333087431264E-2</c:v>
                  </c:pt>
                  <c:pt idx="193">
                    <c:v>9.5166091757884472E-2</c:v>
                  </c:pt>
                  <c:pt idx="194">
                    <c:v>8.3220333087431264E-2</c:v>
                  </c:pt>
                  <c:pt idx="195">
                    <c:v>3.9977754889004333E-2</c:v>
                  </c:pt>
                  <c:pt idx="196">
                    <c:v>8.6361821046714721E-2</c:v>
                  </c:pt>
                  <c:pt idx="197">
                    <c:v>8.6361821046714721E-2</c:v>
                  </c:pt>
                  <c:pt idx="198">
                    <c:v>0.15823651247459666</c:v>
                  </c:pt>
                  <c:pt idx="199">
                    <c:v>1.3023997467385131</c:v>
                  </c:pt>
                  <c:pt idx="200">
                    <c:v>1.0267877309560161</c:v>
                  </c:pt>
                  <c:pt idx="201">
                    <c:v>0.98737770910571998</c:v>
                  </c:pt>
                  <c:pt idx="202">
                    <c:v>1.3952179181424618</c:v>
                  </c:pt>
                  <c:pt idx="203">
                    <c:v>1.7432012633415084</c:v>
                  </c:pt>
                  <c:pt idx="204">
                    <c:v>1.8420159990902438</c:v>
                  </c:pt>
                  <c:pt idx="205">
                    <c:v>1.3349218283672506</c:v>
                  </c:pt>
                  <c:pt idx="206">
                    <c:v>1.2362976612766781</c:v>
                  </c:pt>
                  <c:pt idx="207">
                    <c:v>1.1200907978743473</c:v>
                  </c:pt>
                  <c:pt idx="208">
                    <c:v>0.8636182104671577</c:v>
                  </c:pt>
                  <c:pt idx="209">
                    <c:v>0.76027838350444266</c:v>
                  </c:pt>
                  <c:pt idx="210">
                    <c:v>0.71663215437921413</c:v>
                  </c:pt>
                  <c:pt idx="211">
                    <c:v>0.61804109227923953</c:v>
                  </c:pt>
                  <c:pt idx="212">
                    <c:v>0.42055888772778544</c:v>
                  </c:pt>
                  <c:pt idx="213">
                    <c:v>0.18174129500460187</c:v>
                  </c:pt>
                  <c:pt idx="214">
                    <c:v>0.10577119741100205</c:v>
                  </c:pt>
                  <c:pt idx="215">
                    <c:v>5.6537083157257237E-2</c:v>
                  </c:pt>
                </c:numCache>
              </c:numRef>
            </c:plus>
            <c:minus>
              <c:numRef>
                <c:f>'-10-10-20-30-40-50C_1bar'!$BI$2:$BI$217</c:f>
                <c:numCache>
                  <c:formatCode>General</c:formatCode>
                  <c:ptCount val="216"/>
                  <c:pt idx="0">
                    <c:v>1.0179292089339345</c:v>
                  </c:pt>
                  <c:pt idx="1">
                    <c:v>0.7439873431983447</c:v>
                  </c:pt>
                  <c:pt idx="2">
                    <c:v>0.82545432200489421</c:v>
                  </c:pt>
                  <c:pt idx="3">
                    <c:v>0.63881066539036802</c:v>
                  </c:pt>
                  <c:pt idx="4">
                    <c:v>0.69473930906602277</c:v>
                  </c:pt>
                  <c:pt idx="5">
                    <c:v>0.709534762417659</c:v>
                  </c:pt>
                  <c:pt idx="6">
                    <c:v>0.75394555181945389</c:v>
                  </c:pt>
                  <c:pt idx="7">
                    <c:v>0.84805624735886798</c:v>
                  </c:pt>
                  <c:pt idx="8">
                    <c:v>1.0097845934880814</c:v>
                  </c:pt>
                  <c:pt idx="9">
                    <c:v>1.1205663193552804</c:v>
                  </c:pt>
                  <c:pt idx="10">
                    <c:v>1.2935753814933697</c:v>
                  </c:pt>
                  <c:pt idx="11">
                    <c:v>1.2510759320102818</c:v>
                  </c:pt>
                  <c:pt idx="12">
                    <c:v>1.2365131004455689</c:v>
                  </c:pt>
                  <c:pt idx="13">
                    <c:v>1.1614208659029472</c:v>
                  </c:pt>
                  <c:pt idx="14">
                    <c:v>1.0816180881099542</c:v>
                  </c:pt>
                  <c:pt idx="15">
                    <c:v>1.1529037413539107</c:v>
                  </c:pt>
                  <c:pt idx="16">
                    <c:v>1.2529906824527035</c:v>
                  </c:pt>
                  <c:pt idx="17">
                    <c:v>1.2952216759953834</c:v>
                  </c:pt>
                  <c:pt idx="18">
                    <c:v>1.3660853759967575</c:v>
                  </c:pt>
                  <c:pt idx="19">
                    <c:v>1.447503914157253</c:v>
                  </c:pt>
                  <c:pt idx="20">
                    <c:v>1.5087740990320491</c:v>
                  </c:pt>
                  <c:pt idx="21">
                    <c:v>1.5016955983477813</c:v>
                  </c:pt>
                  <c:pt idx="22">
                    <c:v>1.4648815343078558</c:v>
                  </c:pt>
                  <c:pt idx="23">
                    <c:v>1.5247552750471962</c:v>
                  </c:pt>
                  <c:pt idx="24">
                    <c:v>2.1894285047256954</c:v>
                  </c:pt>
                  <c:pt idx="25">
                    <c:v>2.2668949884531275</c:v>
                  </c:pt>
                  <c:pt idx="26">
                    <c:v>2.2499107284840369</c:v>
                  </c:pt>
                  <c:pt idx="27">
                    <c:v>2.2385162983093685</c:v>
                  </c:pt>
                  <c:pt idx="28">
                    <c:v>2.2215548824778084</c:v>
                  </c:pt>
                  <c:pt idx="29">
                    <c:v>2.0797399976241135</c:v>
                  </c:pt>
                  <c:pt idx="30">
                    <c:v>2.0760223961107007</c:v>
                  </c:pt>
                  <c:pt idx="31">
                    <c:v>1.990742338148948</c:v>
                  </c:pt>
                  <c:pt idx="32">
                    <c:v>2.365904115332226</c:v>
                  </c:pt>
                  <c:pt idx="33">
                    <c:v>2.281185482310276</c:v>
                  </c:pt>
                  <c:pt idx="34">
                    <c:v>2.2507393159170652</c:v>
                  </c:pt>
                  <c:pt idx="35">
                    <c:v>2.1923464471641152</c:v>
                  </c:pt>
                  <c:pt idx="36">
                    <c:v>2.1981707118803491</c:v>
                  </c:pt>
                  <c:pt idx="37">
                    <c:v>2.2108577994926191</c:v>
                  </c:pt>
                  <c:pt idx="38">
                    <c:v>2.0473398944952401</c:v>
                  </c:pt>
                  <c:pt idx="39">
                    <c:v>2.1846785360294643</c:v>
                  </c:pt>
                  <c:pt idx="40">
                    <c:v>2.201561084057758</c:v>
                  </c:pt>
                  <c:pt idx="41">
                    <c:v>2.1490289947193655</c:v>
                  </c:pt>
                  <c:pt idx="42">
                    <c:v>2.0652164061778566</c:v>
                  </c:pt>
                  <c:pt idx="43">
                    <c:v>1.9898054866824262</c:v>
                  </c:pt>
                  <c:pt idx="44">
                    <c:v>2.1455556137922662</c:v>
                  </c:pt>
                  <c:pt idx="45">
                    <c:v>2.1723290579376648</c:v>
                  </c:pt>
                  <c:pt idx="46">
                    <c:v>2.0531862937593521</c:v>
                  </c:pt>
                  <c:pt idx="47">
                    <c:v>2.1837029064012499</c:v>
                  </c:pt>
                  <c:pt idx="48">
                    <c:v>1.7938091826455693</c:v>
                  </c:pt>
                  <c:pt idx="49">
                    <c:v>2.0224687852920344</c:v>
                  </c:pt>
                  <c:pt idx="50">
                    <c:v>2.1197008399167814</c:v>
                  </c:pt>
                  <c:pt idx="51">
                    <c:v>2.0760223961107007</c:v>
                  </c:pt>
                  <c:pt idx="52">
                    <c:v>2.1911311100524986</c:v>
                  </c:pt>
                  <c:pt idx="53">
                    <c:v>2.1924679438223129</c:v>
                  </c:pt>
                  <c:pt idx="54">
                    <c:v>2.241845656164958</c:v>
                  </c:pt>
                  <c:pt idx="55">
                    <c:v>2.4627724747200022</c:v>
                  </c:pt>
                  <c:pt idx="56">
                    <c:v>2.6268964664225032</c:v>
                  </c:pt>
                  <c:pt idx="57">
                    <c:v>2.8083246486016638</c:v>
                  </c:pt>
                  <c:pt idx="58">
                    <c:v>2.9524052418418116</c:v>
                  </c:pt>
                  <c:pt idx="59">
                    <c:v>2.8009165622896646</c:v>
                  </c:pt>
                  <c:pt idx="60">
                    <c:v>3.1351329236073679</c:v>
                  </c:pt>
                  <c:pt idx="61">
                    <c:v>3.2783384080691906</c:v>
                  </c:pt>
                  <c:pt idx="62">
                    <c:v>3.3341703229558659</c:v>
                  </c:pt>
                  <c:pt idx="63">
                    <c:v>3.3301733780260645</c:v>
                  </c:pt>
                  <c:pt idx="64">
                    <c:v>3.4523131212187148</c:v>
                  </c:pt>
                  <c:pt idx="65">
                    <c:v>3.5679632981589502</c:v>
                  </c:pt>
                  <c:pt idx="66">
                    <c:v>3.1700284211115157</c:v>
                  </c:pt>
                  <c:pt idx="67">
                    <c:v>3.2916366941469097</c:v>
                  </c:pt>
                  <c:pt idx="68">
                    <c:v>3.3694552131765292</c:v>
                  </c:pt>
                  <c:pt idx="69">
                    <c:v>3.2972964602727082</c:v>
                  </c:pt>
                  <c:pt idx="70">
                    <c:v>3.2138402022656187</c:v>
                  </c:pt>
                  <c:pt idx="71">
                    <c:v>3.1985535217281411</c:v>
                  </c:pt>
                  <c:pt idx="72">
                    <c:v>3.1266250845208003</c:v>
                  </c:pt>
                  <c:pt idx="73">
                    <c:v>3.1280730496865261</c:v>
                  </c:pt>
                  <c:pt idx="74">
                    <c:v>3.1244092515988258</c:v>
                  </c:pt>
                  <c:pt idx="75">
                    <c:v>3.0799307944334786</c:v>
                  </c:pt>
                  <c:pt idx="76">
                    <c:v>3.1328380840243222</c:v>
                  </c:pt>
                  <c:pt idx="77">
                    <c:v>3.1777495649947562</c:v>
                  </c:pt>
                  <c:pt idx="78">
                    <c:v>3.2428835054087259</c:v>
                  </c:pt>
                  <c:pt idx="79">
                    <c:v>3.1823565190071132</c:v>
                  </c:pt>
                  <c:pt idx="80">
                    <c:v>3.0883947687174262</c:v>
                  </c:pt>
                  <c:pt idx="81">
                    <c:v>3.1058539127575706</c:v>
                  </c:pt>
                  <c:pt idx="82">
                    <c:v>3.0853745861896442</c:v>
                  </c:pt>
                  <c:pt idx="83">
                    <c:v>3.3889253881646568</c:v>
                  </c:pt>
                  <c:pt idx="84">
                    <c:v>3.2997998266685644</c:v>
                  </c:pt>
                  <c:pt idx="85">
                    <c:v>3.3054456154585914</c:v>
                  </c:pt>
                  <c:pt idx="86">
                    <c:v>3.2058736371460164</c:v>
                  </c:pt>
                  <c:pt idx="87">
                    <c:v>3.0392735942301043</c:v>
                  </c:pt>
                  <c:pt idx="88">
                    <c:v>2.9621331273171596</c:v>
                  </c:pt>
                  <c:pt idx="89">
                    <c:v>3.0773351279378085</c:v>
                  </c:pt>
                  <c:pt idx="90">
                    <c:v>3.4935007407365348</c:v>
                  </c:pt>
                  <c:pt idx="91">
                    <c:v>3.2542809237528507</c:v>
                  </c:pt>
                  <c:pt idx="92">
                    <c:v>2.8406719721289617</c:v>
                  </c:pt>
                  <c:pt idx="93">
                    <c:v>2.8628092327695009</c:v>
                  </c:pt>
                  <c:pt idx="94">
                    <c:v>2.9841727122602819</c:v>
                  </c:pt>
                  <c:pt idx="95">
                    <c:v>2.5951691300294799</c:v>
                  </c:pt>
                  <c:pt idx="96">
                    <c:v>2.6121519294408198</c:v>
                  </c:pt>
                  <c:pt idx="97">
                    <c:v>2.4211033578568162</c:v>
                  </c:pt>
                  <c:pt idx="98">
                    <c:v>2.369391743064226</c:v>
                  </c:pt>
                  <c:pt idx="99">
                    <c:v>2.3411177155945189</c:v>
                  </c:pt>
                  <c:pt idx="100">
                    <c:v>2.250147498884953</c:v>
                  </c:pt>
                  <c:pt idx="101">
                    <c:v>2.2614833262903118</c:v>
                  </c:pt>
                  <c:pt idx="102">
                    <c:v>2.1380936542060578</c:v>
                  </c:pt>
                  <c:pt idx="103">
                    <c:v>2.1953818464622876</c:v>
                  </c:pt>
                  <c:pt idx="104">
                    <c:v>2.0640552661419442</c:v>
                  </c:pt>
                  <c:pt idx="105">
                    <c:v>2.0760223961107034</c:v>
                  </c:pt>
                  <c:pt idx="106">
                    <c:v>2.0816602898041183</c:v>
                  </c:pt>
                  <c:pt idx="107">
                    <c:v>2.0316672483832496</c:v>
                  </c:pt>
                  <c:pt idx="108">
                    <c:v>1.898697863916875</c:v>
                  </c:pt>
                  <c:pt idx="109">
                    <c:v>1.2780382409992945</c:v>
                  </c:pt>
                  <c:pt idx="110">
                    <c:v>1.2746991412609636</c:v>
                  </c:pt>
                  <c:pt idx="111">
                    <c:v>1.8078610875283332</c:v>
                  </c:pt>
                  <c:pt idx="112">
                    <c:v>1.8731330932395747</c:v>
                  </c:pt>
                  <c:pt idx="113">
                    <c:v>1.9075157186895664</c:v>
                  </c:pt>
                  <c:pt idx="114">
                    <c:v>1.8273522296144589</c:v>
                  </c:pt>
                  <c:pt idx="115">
                    <c:v>1.7871144536526116</c:v>
                  </c:pt>
                  <c:pt idx="116">
                    <c:v>1.8395560214040683</c:v>
                  </c:pt>
                  <c:pt idx="117">
                    <c:v>1.6072515957420346</c:v>
                  </c:pt>
                  <c:pt idx="118">
                    <c:v>1.413615523313184</c:v>
                  </c:pt>
                  <c:pt idx="119">
                    <c:v>1.3038306187430204</c:v>
                  </c:pt>
                  <c:pt idx="120">
                    <c:v>1.0784118251797186</c:v>
                  </c:pt>
                  <c:pt idx="121">
                    <c:v>1.1646273188832801</c:v>
                  </c:pt>
                  <c:pt idx="122">
                    <c:v>1.1337999526422022</c:v>
                  </c:pt>
                  <c:pt idx="123">
                    <c:v>0.96445039044620173</c:v>
                  </c:pt>
                  <c:pt idx="124">
                    <c:v>0.98629801746610701</c:v>
                  </c:pt>
                  <c:pt idx="125">
                    <c:v>1.1184248805420682</c:v>
                  </c:pt>
                  <c:pt idx="126">
                    <c:v>1.0629873782776054</c:v>
                  </c:pt>
                  <c:pt idx="127">
                    <c:v>0.90105283422804316</c:v>
                  </c:pt>
                  <c:pt idx="128">
                    <c:v>0.68508700190449434</c:v>
                  </c:pt>
                  <c:pt idx="129">
                    <c:v>0.43057359739303519</c:v>
                  </c:pt>
                  <c:pt idx="130">
                    <c:v>0.37573418564228717</c:v>
                  </c:pt>
                  <c:pt idx="131">
                    <c:v>0.2580552981731265</c:v>
                  </c:pt>
                  <c:pt idx="132">
                    <c:v>0.59654883896873701</c:v>
                  </c:pt>
                  <c:pt idx="133">
                    <c:v>0.38066436703154283</c:v>
                  </c:pt>
                  <c:pt idx="134">
                    <c:v>0.19988877444502165</c:v>
                  </c:pt>
                  <c:pt idx="135">
                    <c:v>0.75500471256430002</c:v>
                  </c:pt>
                  <c:pt idx="136">
                    <c:v>0.58800378541624609</c:v>
                  </c:pt>
                  <c:pt idx="137">
                    <c:v>0.67569107814944918</c:v>
                  </c:pt>
                  <c:pt idx="138">
                    <c:v>0.79017189656246434</c:v>
                  </c:pt>
                  <c:pt idx="139">
                    <c:v>0.53036485171049852</c:v>
                  </c:pt>
                  <c:pt idx="140">
                    <c:v>2.5990665525684751</c:v>
                  </c:pt>
                  <c:pt idx="141">
                    <c:v>1.7739495270344523</c:v>
                  </c:pt>
                  <c:pt idx="142">
                    <c:v>1.5128292397697649</c:v>
                  </c:pt>
                  <c:pt idx="143">
                    <c:v>0.97679981005388372</c:v>
                  </c:pt>
                  <c:pt idx="144">
                    <c:v>0.75146837128457133</c:v>
                  </c:pt>
                  <c:pt idx="145">
                    <c:v>0.48853623438201277</c:v>
                  </c:pt>
                  <c:pt idx="146">
                    <c:v>0.89927735893797822</c:v>
                  </c:pt>
                  <c:pt idx="147">
                    <c:v>0.67726611776468693</c:v>
                  </c:pt>
                  <c:pt idx="148">
                    <c:v>0.62829973645819703</c:v>
                  </c:pt>
                  <c:pt idx="149">
                    <c:v>0.63462718446601818</c:v>
                  </c:pt>
                  <c:pt idx="150">
                    <c:v>0.62404579630041523</c:v>
                  </c:pt>
                  <c:pt idx="151">
                    <c:v>1.729394118741153</c:v>
                  </c:pt>
                  <c:pt idx="152">
                    <c:v>1.6711147860266125</c:v>
                  </c:pt>
                  <c:pt idx="153">
                    <c:v>1.5020503156311853</c:v>
                  </c:pt>
                  <c:pt idx="154">
                    <c:v>1.2243901302425981</c:v>
                  </c:pt>
                  <c:pt idx="155">
                    <c:v>1.1260203829708575</c:v>
                  </c:pt>
                  <c:pt idx="156">
                    <c:v>0.75146837128456978</c:v>
                  </c:pt>
                  <c:pt idx="157">
                    <c:v>0.63083833159167557</c:v>
                  </c:pt>
                  <c:pt idx="158">
                    <c:v>0.27793406200330434</c:v>
                  </c:pt>
                  <c:pt idx="159">
                    <c:v>8.6361821046714721E-2</c:v>
                  </c:pt>
                  <c:pt idx="160">
                    <c:v>9.5166091757884472E-2</c:v>
                  </c:pt>
                  <c:pt idx="161">
                    <c:v>0.14228187243014218</c:v>
                  </c:pt>
                  <c:pt idx="162">
                    <c:v>0.1459781210074674</c:v>
                  </c:pt>
                  <c:pt idx="163">
                    <c:v>0.79118256237298845</c:v>
                  </c:pt>
                  <c:pt idx="164">
                    <c:v>0.71215782039259556</c:v>
                  </c:pt>
                  <c:pt idx="165">
                    <c:v>0.67371710058017309</c:v>
                  </c:pt>
                  <c:pt idx="166">
                    <c:v>0.26518242585524709</c:v>
                  </c:pt>
                  <c:pt idx="167">
                    <c:v>0.1459781210074674</c:v>
                  </c:pt>
                  <c:pt idx="168">
                    <c:v>1.6835018179710615</c:v>
                  </c:pt>
                  <c:pt idx="169">
                    <c:v>1.6835018179710617</c:v>
                  </c:pt>
                  <c:pt idx="170">
                    <c:v>1.6868212464021273</c:v>
                  </c:pt>
                  <c:pt idx="171">
                    <c:v>1.6189756801703847</c:v>
                  </c:pt>
                  <c:pt idx="172">
                    <c:v>1.5252792759590676</c:v>
                  </c:pt>
                  <c:pt idx="173">
                    <c:v>1.346049681248572</c:v>
                  </c:pt>
                  <c:pt idx="174">
                    <c:v>1.1004175077062366</c:v>
                  </c:pt>
                  <c:pt idx="175">
                    <c:v>2.0121695367054775</c:v>
                  </c:pt>
                  <c:pt idx="176">
                    <c:v>2.8159970340653278</c:v>
                  </c:pt>
                  <c:pt idx="177">
                    <c:v>2.719173138799921</c:v>
                  </c:pt>
                  <c:pt idx="178">
                    <c:v>2.7295371457584388</c:v>
                  </c:pt>
                  <c:pt idx="179">
                    <c:v>2.6603486281594475</c:v>
                  </c:pt>
                  <c:pt idx="180">
                    <c:v>2.3015292212753851</c:v>
                  </c:pt>
                  <c:pt idx="181">
                    <c:v>2.1267263827963196</c:v>
                  </c:pt>
                  <c:pt idx="182">
                    <c:v>2.0661190639489853</c:v>
                  </c:pt>
                  <c:pt idx="183">
                    <c:v>1.931798583892504</c:v>
                  </c:pt>
                  <c:pt idx="184">
                    <c:v>1.6481634524056656</c:v>
                  </c:pt>
                  <c:pt idx="185">
                    <c:v>1.5029367425691449</c:v>
                  </c:pt>
                  <c:pt idx="186">
                    <c:v>1.3222910607147316</c:v>
                  </c:pt>
                  <c:pt idx="187">
                    <c:v>1.1535966616256332</c:v>
                  </c:pt>
                  <c:pt idx="188">
                    <c:v>0.95724255439959649</c:v>
                  </c:pt>
                  <c:pt idx="189">
                    <c:v>0.40899933096649438</c:v>
                  </c:pt>
                  <c:pt idx="190">
                    <c:v>0.22732313706750501</c:v>
                  </c:pt>
                  <c:pt idx="191">
                    <c:v>0.11307416631451446</c:v>
                  </c:pt>
                  <c:pt idx="192">
                    <c:v>8.3220333087431264E-2</c:v>
                  </c:pt>
                  <c:pt idx="193">
                    <c:v>9.5166091757884472E-2</c:v>
                  </c:pt>
                  <c:pt idx="194">
                    <c:v>8.3220333087431264E-2</c:v>
                  </c:pt>
                  <c:pt idx="195">
                    <c:v>3.9977754889004333E-2</c:v>
                  </c:pt>
                  <c:pt idx="196">
                    <c:v>8.6361821046714721E-2</c:v>
                  </c:pt>
                  <c:pt idx="197">
                    <c:v>8.6361821046714721E-2</c:v>
                  </c:pt>
                  <c:pt idx="198">
                    <c:v>0.15823651247459666</c:v>
                  </c:pt>
                  <c:pt idx="199">
                    <c:v>1.3023997467385131</c:v>
                  </c:pt>
                  <c:pt idx="200">
                    <c:v>1.0267877309560161</c:v>
                  </c:pt>
                  <c:pt idx="201">
                    <c:v>0.98737770910571998</c:v>
                  </c:pt>
                  <c:pt idx="202">
                    <c:v>1.3952179181424618</c:v>
                  </c:pt>
                  <c:pt idx="203">
                    <c:v>1.7432012633415084</c:v>
                  </c:pt>
                  <c:pt idx="204">
                    <c:v>1.8420159990902438</c:v>
                  </c:pt>
                  <c:pt idx="205">
                    <c:v>1.3349218283672506</c:v>
                  </c:pt>
                  <c:pt idx="206">
                    <c:v>1.2362976612766781</c:v>
                  </c:pt>
                  <c:pt idx="207">
                    <c:v>1.1200907978743473</c:v>
                  </c:pt>
                  <c:pt idx="208">
                    <c:v>0.8636182104671577</c:v>
                  </c:pt>
                  <c:pt idx="209">
                    <c:v>0.76027838350444266</c:v>
                  </c:pt>
                  <c:pt idx="210">
                    <c:v>0.71663215437921413</c:v>
                  </c:pt>
                  <c:pt idx="211">
                    <c:v>0.61804109227923953</c:v>
                  </c:pt>
                  <c:pt idx="212">
                    <c:v>0.42055888772778544</c:v>
                  </c:pt>
                  <c:pt idx="213">
                    <c:v>0.18174129500460187</c:v>
                  </c:pt>
                  <c:pt idx="214">
                    <c:v>0.10577119741100205</c:v>
                  </c:pt>
                  <c:pt idx="215">
                    <c:v>5.6537083157257237E-2</c:v>
                  </c:pt>
                </c:numCache>
              </c:numRef>
            </c:minus>
            <c:spPr>
              <a:ln>
                <a:solidFill>
                  <a:srgbClr val="7030A0">
                    <a:alpha val="30000"/>
                  </a:srgbClr>
                </a:solidFill>
              </a:ln>
            </c:spPr>
          </c:errBars>
          <c:xVal>
            <c:numRef>
              <c:f>'-10-10-20-30-40-50C_1bar'!$BF$2:$BF$217</c:f>
              <c:numCache>
                <c:formatCode>General</c:formatCode>
                <c:ptCount val="216"/>
                <c:pt idx="0">
                  <c:v>0</c:v>
                </c:pt>
                <c:pt idx="1">
                  <c:v>2.2222222222222223E-2</c:v>
                </c:pt>
                <c:pt idx="2">
                  <c:v>4.4444444444444446E-2</c:v>
                </c:pt>
                <c:pt idx="3">
                  <c:v>6.6666666666666666E-2</c:v>
                </c:pt>
                <c:pt idx="4">
                  <c:v>8.8888888888888892E-2</c:v>
                </c:pt>
                <c:pt idx="5">
                  <c:v>0.11111111111111112</c:v>
                </c:pt>
                <c:pt idx="6">
                  <c:v>0.13333333333333333</c:v>
                </c:pt>
                <c:pt idx="7">
                  <c:v>0.15555555555555556</c:v>
                </c:pt>
                <c:pt idx="8">
                  <c:v>0.17777777777777778</c:v>
                </c:pt>
                <c:pt idx="9">
                  <c:v>0.2</c:v>
                </c:pt>
                <c:pt idx="10">
                  <c:v>0.22222222222222224</c:v>
                </c:pt>
                <c:pt idx="11">
                  <c:v>0.24444444444444449</c:v>
                </c:pt>
                <c:pt idx="12">
                  <c:v>0.26666666666666666</c:v>
                </c:pt>
                <c:pt idx="13">
                  <c:v>0.28888888888888886</c:v>
                </c:pt>
                <c:pt idx="14">
                  <c:v>0.31111111111111106</c:v>
                </c:pt>
                <c:pt idx="15">
                  <c:v>0.33333333333333326</c:v>
                </c:pt>
                <c:pt idx="16">
                  <c:v>0.35555555555555546</c:v>
                </c:pt>
                <c:pt idx="17">
                  <c:v>0.37777777777777766</c:v>
                </c:pt>
                <c:pt idx="18">
                  <c:v>0.39999999999999986</c:v>
                </c:pt>
                <c:pt idx="19">
                  <c:v>0.42222222222222205</c:v>
                </c:pt>
                <c:pt idx="20">
                  <c:v>0.44444444444444425</c:v>
                </c:pt>
                <c:pt idx="21">
                  <c:v>0.46666666666666645</c:v>
                </c:pt>
                <c:pt idx="22">
                  <c:v>0.48888888888888865</c:v>
                </c:pt>
                <c:pt idx="23">
                  <c:v>0.51111111111111085</c:v>
                </c:pt>
                <c:pt idx="24">
                  <c:v>0.53333333333333299</c:v>
                </c:pt>
                <c:pt idx="25">
                  <c:v>0.55555555555555525</c:v>
                </c:pt>
                <c:pt idx="26">
                  <c:v>0.57777777777777739</c:v>
                </c:pt>
                <c:pt idx="27">
                  <c:v>0.59999999999999964</c:v>
                </c:pt>
                <c:pt idx="28">
                  <c:v>0.62222222222222179</c:v>
                </c:pt>
                <c:pt idx="29">
                  <c:v>0.64444444444444404</c:v>
                </c:pt>
                <c:pt idx="30">
                  <c:v>0.66666666666666619</c:v>
                </c:pt>
                <c:pt idx="31">
                  <c:v>0.68888888888888844</c:v>
                </c:pt>
                <c:pt idx="32">
                  <c:v>0.71111111111111058</c:v>
                </c:pt>
                <c:pt idx="33">
                  <c:v>0.73333333333333284</c:v>
                </c:pt>
                <c:pt idx="34">
                  <c:v>0.75555555555555498</c:v>
                </c:pt>
                <c:pt idx="35">
                  <c:v>0.77777777777777724</c:v>
                </c:pt>
                <c:pt idx="36">
                  <c:v>0.79999999999999938</c:v>
                </c:pt>
                <c:pt idx="37">
                  <c:v>0.82222222222222163</c:v>
                </c:pt>
                <c:pt idx="38">
                  <c:v>0.84444444444444378</c:v>
                </c:pt>
                <c:pt idx="39">
                  <c:v>0.86666666666666603</c:v>
                </c:pt>
                <c:pt idx="40">
                  <c:v>0.88888888888888817</c:v>
                </c:pt>
                <c:pt idx="41">
                  <c:v>0.91111111111111032</c:v>
                </c:pt>
                <c:pt idx="42">
                  <c:v>0.93333333333333257</c:v>
                </c:pt>
                <c:pt idx="43">
                  <c:v>0.95555555555555471</c:v>
                </c:pt>
                <c:pt idx="44">
                  <c:v>0.97777777777777708</c:v>
                </c:pt>
                <c:pt idx="45">
                  <c:v>0.99999999999999933</c:v>
                </c:pt>
                <c:pt idx="46">
                  <c:v>1.0222222222222217</c:v>
                </c:pt>
                <c:pt idx="47">
                  <c:v>1.0444444444444441</c:v>
                </c:pt>
                <c:pt idx="48">
                  <c:v>1.0666666666666662</c:v>
                </c:pt>
                <c:pt idx="49">
                  <c:v>1.0888888888888886</c:v>
                </c:pt>
                <c:pt idx="50">
                  <c:v>1.1111111111111109</c:v>
                </c:pt>
                <c:pt idx="51">
                  <c:v>1.1333333333333333</c:v>
                </c:pt>
                <c:pt idx="52">
                  <c:v>1.1555555555555554</c:v>
                </c:pt>
                <c:pt idx="53">
                  <c:v>1.1777777777777778</c:v>
                </c:pt>
                <c:pt idx="54">
                  <c:v>1.2000000000000002</c:v>
                </c:pt>
                <c:pt idx="55">
                  <c:v>1.2222222222222223</c:v>
                </c:pt>
                <c:pt idx="56">
                  <c:v>1.2444444444444447</c:v>
                </c:pt>
                <c:pt idx="57">
                  <c:v>1.2666666666666671</c:v>
                </c:pt>
                <c:pt idx="58">
                  <c:v>1.2888888888888894</c:v>
                </c:pt>
                <c:pt idx="59">
                  <c:v>1.3111111111111116</c:v>
                </c:pt>
                <c:pt idx="60">
                  <c:v>1.3333333333333339</c:v>
                </c:pt>
                <c:pt idx="61">
                  <c:v>1.3555555555555563</c:v>
                </c:pt>
                <c:pt idx="62">
                  <c:v>1.3777777777777787</c:v>
                </c:pt>
                <c:pt idx="63">
                  <c:v>1.4000000000000008</c:v>
                </c:pt>
                <c:pt idx="64">
                  <c:v>1.4222222222222232</c:v>
                </c:pt>
                <c:pt idx="65">
                  <c:v>1.4444444444444455</c:v>
                </c:pt>
                <c:pt idx="66">
                  <c:v>1.4666666666666677</c:v>
                </c:pt>
                <c:pt idx="67">
                  <c:v>1.48888888888889</c:v>
                </c:pt>
                <c:pt idx="68">
                  <c:v>1.5111111111111124</c:v>
                </c:pt>
                <c:pt idx="69">
                  <c:v>1.5333333333333348</c:v>
                </c:pt>
                <c:pt idx="70">
                  <c:v>1.5555555555555569</c:v>
                </c:pt>
                <c:pt idx="71">
                  <c:v>1.5777777777777793</c:v>
                </c:pt>
                <c:pt idx="72">
                  <c:v>1.6000000000000016</c:v>
                </c:pt>
                <c:pt idx="73">
                  <c:v>1.622222222222224</c:v>
                </c:pt>
                <c:pt idx="74">
                  <c:v>1.6444444444444462</c:v>
                </c:pt>
                <c:pt idx="75">
                  <c:v>1.6666666666666685</c:v>
                </c:pt>
                <c:pt idx="76">
                  <c:v>1.6888888888888909</c:v>
                </c:pt>
                <c:pt idx="77">
                  <c:v>1.711111111111113</c:v>
                </c:pt>
                <c:pt idx="78">
                  <c:v>1.7333333333333354</c:v>
                </c:pt>
                <c:pt idx="79">
                  <c:v>1.7555555555555578</c:v>
                </c:pt>
                <c:pt idx="80">
                  <c:v>1.7777777777777801</c:v>
                </c:pt>
                <c:pt idx="81">
                  <c:v>1.8000000000000023</c:v>
                </c:pt>
                <c:pt idx="82">
                  <c:v>1.8222222222222246</c:v>
                </c:pt>
                <c:pt idx="83">
                  <c:v>1.844444444444447</c:v>
                </c:pt>
                <c:pt idx="84">
                  <c:v>1.8666666666666694</c:v>
                </c:pt>
                <c:pt idx="85">
                  <c:v>1.8888888888888915</c:v>
                </c:pt>
                <c:pt idx="86">
                  <c:v>1.9111111111111139</c:v>
                </c:pt>
                <c:pt idx="87">
                  <c:v>1.9333333333333362</c:v>
                </c:pt>
                <c:pt idx="88">
                  <c:v>1.9555555555555584</c:v>
                </c:pt>
                <c:pt idx="89">
                  <c:v>1.9777777777777805</c:v>
                </c:pt>
                <c:pt idx="90">
                  <c:v>2.0000000000000027</c:v>
                </c:pt>
                <c:pt idx="91">
                  <c:v>2.0222222222222248</c:v>
                </c:pt>
                <c:pt idx="92">
                  <c:v>2.044444444444447</c:v>
                </c:pt>
                <c:pt idx="93">
                  <c:v>2.0666666666666691</c:v>
                </c:pt>
                <c:pt idx="94">
                  <c:v>2.0888888888888908</c:v>
                </c:pt>
                <c:pt idx="95">
                  <c:v>2.1111111111111129</c:v>
                </c:pt>
                <c:pt idx="96">
                  <c:v>2.1333333333333351</c:v>
                </c:pt>
                <c:pt idx="97">
                  <c:v>2.1555555555555572</c:v>
                </c:pt>
                <c:pt idx="98">
                  <c:v>2.1777777777777794</c:v>
                </c:pt>
                <c:pt idx="99">
                  <c:v>2.2000000000000015</c:v>
                </c:pt>
                <c:pt idx="100">
                  <c:v>2.2222222222222237</c:v>
                </c:pt>
                <c:pt idx="101">
                  <c:v>2.2444444444444458</c:v>
                </c:pt>
                <c:pt idx="102">
                  <c:v>2.2666666666666675</c:v>
                </c:pt>
                <c:pt idx="103">
                  <c:v>2.2888888888888896</c:v>
                </c:pt>
                <c:pt idx="104">
                  <c:v>2.3111111111111118</c:v>
                </c:pt>
                <c:pt idx="105">
                  <c:v>2.3333333333333339</c:v>
                </c:pt>
                <c:pt idx="106">
                  <c:v>2.3555555555555561</c:v>
                </c:pt>
                <c:pt idx="107">
                  <c:v>2.3777777777777782</c:v>
                </c:pt>
                <c:pt idx="108">
                  <c:v>2.4000000000000004</c:v>
                </c:pt>
                <c:pt idx="109">
                  <c:v>2.4222222222222225</c:v>
                </c:pt>
                <c:pt idx="110">
                  <c:v>2.4444444444444442</c:v>
                </c:pt>
                <c:pt idx="111">
                  <c:v>2.4666666666666663</c:v>
                </c:pt>
                <c:pt idx="112">
                  <c:v>2.4888888888888885</c:v>
                </c:pt>
                <c:pt idx="113">
                  <c:v>2.5111111111111106</c:v>
                </c:pt>
                <c:pt idx="114">
                  <c:v>2.5333333333333328</c:v>
                </c:pt>
                <c:pt idx="115">
                  <c:v>2.5555555555555549</c:v>
                </c:pt>
                <c:pt idx="116">
                  <c:v>2.5777777777777771</c:v>
                </c:pt>
                <c:pt idx="117">
                  <c:v>2.5999999999999992</c:v>
                </c:pt>
                <c:pt idx="118">
                  <c:v>2.6222222222222209</c:v>
                </c:pt>
                <c:pt idx="119">
                  <c:v>2.644444444444443</c:v>
                </c:pt>
                <c:pt idx="120">
                  <c:v>2.6666666666666652</c:v>
                </c:pt>
                <c:pt idx="121">
                  <c:v>2.6888888888888873</c:v>
                </c:pt>
                <c:pt idx="122">
                  <c:v>2.7111111111111095</c:v>
                </c:pt>
                <c:pt idx="123">
                  <c:v>2.7333333333333316</c:v>
                </c:pt>
                <c:pt idx="124">
                  <c:v>2.7555555555555538</c:v>
                </c:pt>
                <c:pt idx="125">
                  <c:v>2.7777777777777759</c:v>
                </c:pt>
                <c:pt idx="126">
                  <c:v>2.7999999999999976</c:v>
                </c:pt>
                <c:pt idx="127">
                  <c:v>2.8222222222222197</c:v>
                </c:pt>
                <c:pt idx="128">
                  <c:v>2.8444444444444419</c:v>
                </c:pt>
                <c:pt idx="129">
                  <c:v>2.866666666666664</c:v>
                </c:pt>
                <c:pt idx="130">
                  <c:v>2.8888888888888862</c:v>
                </c:pt>
                <c:pt idx="131">
                  <c:v>2.9111111111111083</c:v>
                </c:pt>
                <c:pt idx="132">
                  <c:v>2.9333333333333305</c:v>
                </c:pt>
                <c:pt idx="133">
                  <c:v>2.9555555555555526</c:v>
                </c:pt>
                <c:pt idx="134">
                  <c:v>2.9777777777777743</c:v>
                </c:pt>
                <c:pt idx="135">
                  <c:v>2.9999999999999964</c:v>
                </c:pt>
                <c:pt idx="136">
                  <c:v>3.0222222222222186</c:v>
                </c:pt>
                <c:pt idx="137">
                  <c:v>3.0444444444444407</c:v>
                </c:pt>
                <c:pt idx="138">
                  <c:v>3.0666666666666629</c:v>
                </c:pt>
                <c:pt idx="139">
                  <c:v>3.088888888888885</c:v>
                </c:pt>
                <c:pt idx="140">
                  <c:v>3.1111111111111072</c:v>
                </c:pt>
                <c:pt idx="141">
                  <c:v>3.1333333333333293</c:v>
                </c:pt>
                <c:pt idx="142">
                  <c:v>3.155555555555551</c:v>
                </c:pt>
                <c:pt idx="143">
                  <c:v>3.1777777777777731</c:v>
                </c:pt>
                <c:pt idx="144">
                  <c:v>3.1999999999999953</c:v>
                </c:pt>
                <c:pt idx="145">
                  <c:v>3.2222222222222174</c:v>
                </c:pt>
                <c:pt idx="146">
                  <c:v>3.2444444444444396</c:v>
                </c:pt>
                <c:pt idx="147">
                  <c:v>3.2666666666666617</c:v>
                </c:pt>
                <c:pt idx="148">
                  <c:v>3.2888888888888839</c:v>
                </c:pt>
                <c:pt idx="149">
                  <c:v>3.311111111111106</c:v>
                </c:pt>
                <c:pt idx="150">
                  <c:v>3.3333333333333277</c:v>
                </c:pt>
                <c:pt idx="151">
                  <c:v>3.3555555555555499</c:v>
                </c:pt>
                <c:pt idx="152">
                  <c:v>3.377777777777772</c:v>
                </c:pt>
                <c:pt idx="153">
                  <c:v>3.3999999999999941</c:v>
                </c:pt>
                <c:pt idx="154">
                  <c:v>3.4222222222222163</c:v>
                </c:pt>
                <c:pt idx="155">
                  <c:v>3.4444444444444384</c:v>
                </c:pt>
                <c:pt idx="156">
                  <c:v>3.4666666666666606</c:v>
                </c:pt>
                <c:pt idx="157">
                  <c:v>3.4888888888888827</c:v>
                </c:pt>
                <c:pt idx="158">
                  <c:v>3.5111111111111044</c:v>
                </c:pt>
                <c:pt idx="159">
                  <c:v>3.5333333333333266</c:v>
                </c:pt>
                <c:pt idx="160">
                  <c:v>3.5555555555555487</c:v>
                </c:pt>
                <c:pt idx="161">
                  <c:v>3.5777777777777708</c:v>
                </c:pt>
                <c:pt idx="162">
                  <c:v>3.599999999999993</c:v>
                </c:pt>
                <c:pt idx="163">
                  <c:v>3.6222222222222151</c:v>
                </c:pt>
                <c:pt idx="164">
                  <c:v>3.6444444444444373</c:v>
                </c:pt>
                <c:pt idx="165">
                  <c:v>3.6666666666666594</c:v>
                </c:pt>
                <c:pt idx="166">
                  <c:v>3.6888888888888811</c:v>
                </c:pt>
                <c:pt idx="167">
                  <c:v>3.7111111111111033</c:v>
                </c:pt>
                <c:pt idx="168">
                  <c:v>3.7333333333333254</c:v>
                </c:pt>
                <c:pt idx="169">
                  <c:v>3.7555555555555475</c:v>
                </c:pt>
                <c:pt idx="170">
                  <c:v>3.7777777777777697</c:v>
                </c:pt>
                <c:pt idx="171">
                  <c:v>3.7999999999999918</c:v>
                </c:pt>
                <c:pt idx="172">
                  <c:v>3.822222222222214</c:v>
                </c:pt>
                <c:pt idx="173">
                  <c:v>3.8444444444444361</c:v>
                </c:pt>
                <c:pt idx="174">
                  <c:v>3.8666666666666578</c:v>
                </c:pt>
                <c:pt idx="175">
                  <c:v>3.88888888888888</c:v>
                </c:pt>
                <c:pt idx="176">
                  <c:v>3.9111111111111021</c:v>
                </c:pt>
                <c:pt idx="177">
                  <c:v>3.9333333333333242</c:v>
                </c:pt>
                <c:pt idx="178">
                  <c:v>3.9555555555555464</c:v>
                </c:pt>
                <c:pt idx="179">
                  <c:v>3.9777777777777685</c:v>
                </c:pt>
                <c:pt idx="180">
                  <c:v>3.9999999999999907</c:v>
                </c:pt>
                <c:pt idx="181">
                  <c:v>4.0222222222222124</c:v>
                </c:pt>
                <c:pt idx="182">
                  <c:v>4.0444444444444345</c:v>
                </c:pt>
                <c:pt idx="183">
                  <c:v>4.0666666666666567</c:v>
                </c:pt>
                <c:pt idx="184">
                  <c:v>4.0888888888888788</c:v>
                </c:pt>
                <c:pt idx="185">
                  <c:v>4.1111111111111009</c:v>
                </c:pt>
                <c:pt idx="186">
                  <c:v>4.1333333333333231</c:v>
                </c:pt>
                <c:pt idx="187">
                  <c:v>4.1555555555555452</c:v>
                </c:pt>
                <c:pt idx="188">
                  <c:v>4.1777777777777674</c:v>
                </c:pt>
                <c:pt idx="189">
                  <c:v>4.1999999999999895</c:v>
                </c:pt>
                <c:pt idx="190">
                  <c:v>4.2222222222222117</c:v>
                </c:pt>
                <c:pt idx="191">
                  <c:v>4.2444444444444338</c:v>
                </c:pt>
                <c:pt idx="192">
                  <c:v>4.2666666666666559</c:v>
                </c:pt>
                <c:pt idx="193">
                  <c:v>4.2888888888888781</c:v>
                </c:pt>
                <c:pt idx="194">
                  <c:v>4.3111111111110993</c:v>
                </c:pt>
                <c:pt idx="195">
                  <c:v>4.3333333333333215</c:v>
                </c:pt>
                <c:pt idx="196">
                  <c:v>4.3555555555555436</c:v>
                </c:pt>
                <c:pt idx="197">
                  <c:v>4.3777777777777658</c:v>
                </c:pt>
                <c:pt idx="198">
                  <c:v>4.3999999999999879</c:v>
                </c:pt>
                <c:pt idx="199">
                  <c:v>4.4222222222222101</c:v>
                </c:pt>
                <c:pt idx="200">
                  <c:v>4.4444444444444322</c:v>
                </c:pt>
                <c:pt idx="201">
                  <c:v>4.4666666666666544</c:v>
                </c:pt>
                <c:pt idx="202">
                  <c:v>4.4888888888888765</c:v>
                </c:pt>
                <c:pt idx="203">
                  <c:v>4.5111111111110986</c:v>
                </c:pt>
                <c:pt idx="204">
                  <c:v>4.5333333333333208</c:v>
                </c:pt>
                <c:pt idx="205">
                  <c:v>4.5555555555555429</c:v>
                </c:pt>
                <c:pt idx="206">
                  <c:v>4.5777777777777651</c:v>
                </c:pt>
                <c:pt idx="207">
                  <c:v>4.5999999999999872</c:v>
                </c:pt>
                <c:pt idx="208">
                  <c:v>4.6222222222222094</c:v>
                </c:pt>
                <c:pt idx="209">
                  <c:v>4.6444444444444315</c:v>
                </c:pt>
                <c:pt idx="210">
                  <c:v>4.6666666666666528</c:v>
                </c:pt>
                <c:pt idx="211">
                  <c:v>4.6888888888888749</c:v>
                </c:pt>
                <c:pt idx="212">
                  <c:v>4.711111111111097</c:v>
                </c:pt>
                <c:pt idx="213">
                  <c:v>4.7333333333333192</c:v>
                </c:pt>
                <c:pt idx="214">
                  <c:v>4.7555555555555413</c:v>
                </c:pt>
                <c:pt idx="215">
                  <c:v>4.7777777777777635</c:v>
                </c:pt>
              </c:numCache>
            </c:numRef>
          </c:xVal>
          <c:yVal>
            <c:numRef>
              <c:f>'-10-10-20-30-40-50C_1bar'!$BH$2:$BH$217</c:f>
              <c:numCache>
                <c:formatCode>General</c:formatCode>
                <c:ptCount val="216"/>
                <c:pt idx="0">
                  <c:v>0</c:v>
                </c:pt>
                <c:pt idx="1">
                  <c:v>2.8256019879796579</c:v>
                </c:pt>
                <c:pt idx="2">
                  <c:v>5.0619073046694423</c:v>
                </c:pt>
                <c:pt idx="3">
                  <c:v>6.9204583448913555</c:v>
                </c:pt>
                <c:pt idx="4">
                  <c:v>8.5070263060564031</c:v>
                </c:pt>
                <c:pt idx="5">
                  <c:v>10.214475635691173</c:v>
                </c:pt>
                <c:pt idx="6">
                  <c:v>11.816153767914933</c:v>
                </c:pt>
                <c:pt idx="7">
                  <c:v>13.342281044845127</c:v>
                </c:pt>
                <c:pt idx="8">
                  <c:v>14.883518492834032</c:v>
                </c:pt>
                <c:pt idx="9">
                  <c:v>16.273654230235785</c:v>
                </c:pt>
                <c:pt idx="10">
                  <c:v>17.542908599167824</c:v>
                </c:pt>
                <c:pt idx="11">
                  <c:v>18.70639177068886</c:v>
                </c:pt>
                <c:pt idx="12">
                  <c:v>19.839654600092469</c:v>
                </c:pt>
                <c:pt idx="13">
                  <c:v>20.867146232085073</c:v>
                </c:pt>
                <c:pt idx="14">
                  <c:v>21.819087008784098</c:v>
                </c:pt>
                <c:pt idx="15">
                  <c:v>22.786137956541843</c:v>
                </c:pt>
                <c:pt idx="16">
                  <c:v>23.85896010171059</c:v>
                </c:pt>
                <c:pt idx="17">
                  <c:v>24.765570365233469</c:v>
                </c:pt>
                <c:pt idx="18">
                  <c:v>25.672180628756358</c:v>
                </c:pt>
                <c:pt idx="19">
                  <c:v>26.442799352750814</c:v>
                </c:pt>
                <c:pt idx="20">
                  <c:v>27.228528247803972</c:v>
                </c:pt>
                <c:pt idx="21">
                  <c:v>28.014257142857147</c:v>
                </c:pt>
                <c:pt idx="22">
                  <c:v>28.739545353675453</c:v>
                </c:pt>
                <c:pt idx="23">
                  <c:v>29.555494590846052</c:v>
                </c:pt>
                <c:pt idx="24">
                  <c:v>29.343952196024041</c:v>
                </c:pt>
                <c:pt idx="25">
                  <c:v>30.099460748959785</c:v>
                </c:pt>
                <c:pt idx="26">
                  <c:v>30.854969301895515</c:v>
                </c:pt>
                <c:pt idx="27">
                  <c:v>31.55003717059639</c:v>
                </c:pt>
                <c:pt idx="28">
                  <c:v>32.335766065649565</c:v>
                </c:pt>
                <c:pt idx="29">
                  <c:v>33.121494960702734</c:v>
                </c:pt>
                <c:pt idx="30">
                  <c:v>33.831673000462317</c:v>
                </c:pt>
                <c:pt idx="31">
                  <c:v>34.466300184928336</c:v>
                </c:pt>
                <c:pt idx="32">
                  <c:v>34.541851040221921</c:v>
                </c:pt>
                <c:pt idx="33">
                  <c:v>35.191588395746656</c:v>
                </c:pt>
                <c:pt idx="34">
                  <c:v>35.826215580212668</c:v>
                </c:pt>
                <c:pt idx="35">
                  <c:v>36.491063106796119</c:v>
                </c:pt>
                <c:pt idx="36">
                  <c:v>37.110580120203423</c:v>
                </c:pt>
                <c:pt idx="37">
                  <c:v>37.745207304669442</c:v>
                </c:pt>
                <c:pt idx="38">
                  <c:v>38.349614147018038</c:v>
                </c:pt>
                <c:pt idx="39">
                  <c:v>38.818029449838193</c:v>
                </c:pt>
                <c:pt idx="40">
                  <c:v>39.226004068423485</c:v>
                </c:pt>
                <c:pt idx="41">
                  <c:v>39.845521081830789</c:v>
                </c:pt>
                <c:pt idx="42">
                  <c:v>40.389487239944522</c:v>
                </c:pt>
                <c:pt idx="43">
                  <c:v>40.918343226999546</c:v>
                </c:pt>
                <c:pt idx="44">
                  <c:v>41.114775450762828</c:v>
                </c:pt>
                <c:pt idx="45">
                  <c:v>41.507639898289419</c:v>
                </c:pt>
                <c:pt idx="46">
                  <c:v>41.855173832639856</c:v>
                </c:pt>
                <c:pt idx="47">
                  <c:v>42.444470503929736</c:v>
                </c:pt>
                <c:pt idx="48">
                  <c:v>42.520021359223307</c:v>
                </c:pt>
                <c:pt idx="49">
                  <c:v>43.487072306981048</c:v>
                </c:pt>
                <c:pt idx="50">
                  <c:v>44.015928294036065</c:v>
                </c:pt>
                <c:pt idx="51">
                  <c:v>44.514563938973659</c:v>
                </c:pt>
                <c:pt idx="52">
                  <c:v>44.998089412852522</c:v>
                </c:pt>
                <c:pt idx="53">
                  <c:v>45.542055570966255</c:v>
                </c:pt>
                <c:pt idx="54">
                  <c:v>46.146462413314836</c:v>
                </c:pt>
                <c:pt idx="55">
                  <c:v>46.614877716134998</c:v>
                </c:pt>
                <c:pt idx="56">
                  <c:v>47.113513361072584</c:v>
                </c:pt>
                <c:pt idx="57">
                  <c:v>47.717920203421187</c:v>
                </c:pt>
                <c:pt idx="58">
                  <c:v>47.884132085067037</c:v>
                </c:pt>
                <c:pt idx="59">
                  <c:v>48.473428756356917</c:v>
                </c:pt>
                <c:pt idx="60">
                  <c:v>48.851183032824778</c:v>
                </c:pt>
                <c:pt idx="61">
                  <c:v>49.349818677762364</c:v>
                </c:pt>
                <c:pt idx="62">
                  <c:v>49.878674664817389</c:v>
                </c:pt>
                <c:pt idx="63">
                  <c:v>50.362200138696259</c:v>
                </c:pt>
                <c:pt idx="64">
                  <c:v>50.830615441516422</c:v>
                </c:pt>
                <c:pt idx="65">
                  <c:v>51.283920573277861</c:v>
                </c:pt>
                <c:pt idx="66">
                  <c:v>51.435022283865017</c:v>
                </c:pt>
                <c:pt idx="67">
                  <c:v>51.238590060101721</c:v>
                </c:pt>
                <c:pt idx="68">
                  <c:v>51.661674849745729</c:v>
                </c:pt>
                <c:pt idx="69">
                  <c:v>52.719386823855764</c:v>
                </c:pt>
                <c:pt idx="70">
                  <c:v>53.338903837263068</c:v>
                </c:pt>
                <c:pt idx="71">
                  <c:v>53.777098797965792</c:v>
                </c:pt>
                <c:pt idx="72">
                  <c:v>54.305954785020809</c:v>
                </c:pt>
                <c:pt idx="73">
                  <c:v>54.78948025889968</c:v>
                </c:pt>
                <c:pt idx="74">
                  <c:v>55.303226074895981</c:v>
                </c:pt>
                <c:pt idx="75">
                  <c:v>55.771641377716136</c:v>
                </c:pt>
                <c:pt idx="76">
                  <c:v>56.164505825242721</c:v>
                </c:pt>
                <c:pt idx="77">
                  <c:v>56.602700785945437</c:v>
                </c:pt>
                <c:pt idx="78">
                  <c:v>56.965344891354597</c:v>
                </c:pt>
                <c:pt idx="79">
                  <c:v>57.358209338881188</c:v>
                </c:pt>
                <c:pt idx="80">
                  <c:v>57.947506010171068</c:v>
                </c:pt>
                <c:pt idx="81">
                  <c:v>58.370590799815076</c:v>
                </c:pt>
                <c:pt idx="82">
                  <c:v>58.793675589459085</c:v>
                </c:pt>
                <c:pt idx="83">
                  <c:v>58.627463707813234</c:v>
                </c:pt>
                <c:pt idx="84">
                  <c:v>59.020328155339811</c:v>
                </c:pt>
                <c:pt idx="85">
                  <c:v>59.35275191863154</c:v>
                </c:pt>
                <c:pt idx="86">
                  <c:v>59.821167221451688</c:v>
                </c:pt>
                <c:pt idx="87">
                  <c:v>60.244252011095696</c:v>
                </c:pt>
                <c:pt idx="88">
                  <c:v>60.395353721682852</c:v>
                </c:pt>
                <c:pt idx="89">
                  <c:v>61.075311419325018</c:v>
                </c:pt>
                <c:pt idx="90">
                  <c:v>59.579404484512267</c:v>
                </c:pt>
                <c:pt idx="91">
                  <c:v>59.972268932038844</c:v>
                </c:pt>
                <c:pt idx="92">
                  <c:v>61.664608090614891</c:v>
                </c:pt>
                <c:pt idx="93">
                  <c:v>62.495667498844213</c:v>
                </c:pt>
                <c:pt idx="94">
                  <c:v>61.830819972260755</c:v>
                </c:pt>
                <c:pt idx="95">
                  <c:v>62.782760748959788</c:v>
                </c:pt>
                <c:pt idx="96">
                  <c:v>63.704481183541375</c:v>
                </c:pt>
                <c:pt idx="97">
                  <c:v>63.674260841423944</c:v>
                </c:pt>
                <c:pt idx="98">
                  <c:v>64.067125288950535</c:v>
                </c:pt>
                <c:pt idx="99">
                  <c:v>64.444879565418404</c:v>
                </c:pt>
                <c:pt idx="100">
                  <c:v>64.867964355062426</c:v>
                </c:pt>
                <c:pt idx="101">
                  <c:v>65.336379657882574</c:v>
                </c:pt>
                <c:pt idx="102">
                  <c:v>65.699023763291734</c:v>
                </c:pt>
                <c:pt idx="103">
                  <c:v>66.076778039759603</c:v>
                </c:pt>
                <c:pt idx="104">
                  <c:v>66.469642487286194</c:v>
                </c:pt>
                <c:pt idx="105">
                  <c:v>66.832286592695326</c:v>
                </c:pt>
                <c:pt idx="106">
                  <c:v>67.225151040221917</c:v>
                </c:pt>
                <c:pt idx="107">
                  <c:v>67.693566343042079</c:v>
                </c:pt>
                <c:pt idx="108">
                  <c:v>68.146871474803518</c:v>
                </c:pt>
                <c:pt idx="109">
                  <c:v>68.388634211742954</c:v>
                </c:pt>
                <c:pt idx="110">
                  <c:v>68.841939343504393</c:v>
                </c:pt>
                <c:pt idx="111">
                  <c:v>69.113922422561259</c:v>
                </c:pt>
                <c:pt idx="112">
                  <c:v>69.703219093851132</c:v>
                </c:pt>
                <c:pt idx="113">
                  <c:v>70.156524225612586</c:v>
                </c:pt>
                <c:pt idx="114">
                  <c:v>70.624939528432733</c:v>
                </c:pt>
                <c:pt idx="115">
                  <c:v>71.123575173370327</c:v>
                </c:pt>
                <c:pt idx="116">
                  <c:v>71.652431160425337</c:v>
                </c:pt>
                <c:pt idx="117">
                  <c:v>72.120846463245499</c:v>
                </c:pt>
                <c:pt idx="118">
                  <c:v>72.468380397595936</c:v>
                </c:pt>
                <c:pt idx="119">
                  <c:v>72.87635501618125</c:v>
                </c:pt>
                <c:pt idx="120">
                  <c:v>72.997236384650947</c:v>
                </c:pt>
                <c:pt idx="121">
                  <c:v>73.223888950531673</c:v>
                </c:pt>
                <c:pt idx="122">
                  <c:v>73.646973740175682</c:v>
                </c:pt>
                <c:pt idx="123">
                  <c:v>73.873626306056408</c:v>
                </c:pt>
                <c:pt idx="124">
                  <c:v>74.039838187702273</c:v>
                </c:pt>
                <c:pt idx="125">
                  <c:v>74.085168700878413</c:v>
                </c:pt>
                <c:pt idx="126">
                  <c:v>74.206050069348123</c:v>
                </c:pt>
                <c:pt idx="127">
                  <c:v>74.281600924641694</c:v>
                </c:pt>
                <c:pt idx="128">
                  <c:v>74.462922977346267</c:v>
                </c:pt>
                <c:pt idx="129">
                  <c:v>74.659355201109577</c:v>
                </c:pt>
                <c:pt idx="130">
                  <c:v>74.674465372168285</c:v>
                </c:pt>
                <c:pt idx="131">
                  <c:v>74.674465372168285</c:v>
                </c:pt>
                <c:pt idx="132">
                  <c:v>74.508253490522435</c:v>
                </c:pt>
                <c:pt idx="133">
                  <c:v>74.674465372168285</c:v>
                </c:pt>
                <c:pt idx="134">
                  <c:v>74.810456911696733</c:v>
                </c:pt>
                <c:pt idx="135">
                  <c:v>74.462922977346281</c:v>
                </c:pt>
                <c:pt idx="136">
                  <c:v>74.553584003698575</c:v>
                </c:pt>
                <c:pt idx="137">
                  <c:v>74.296711095700417</c:v>
                </c:pt>
                <c:pt idx="138">
                  <c:v>74.326931437817862</c:v>
                </c:pt>
                <c:pt idx="139">
                  <c:v>74.43270263522885</c:v>
                </c:pt>
                <c:pt idx="140">
                  <c:v>73.556312713823388</c:v>
                </c:pt>
                <c:pt idx="141">
                  <c:v>73.737634766527961</c:v>
                </c:pt>
                <c:pt idx="142">
                  <c:v>73.918956819232562</c:v>
                </c:pt>
                <c:pt idx="143">
                  <c:v>74.251380582524277</c:v>
                </c:pt>
                <c:pt idx="144">
                  <c:v>74.402482293111419</c:v>
                </c:pt>
                <c:pt idx="145">
                  <c:v>74.523363661581143</c:v>
                </c:pt>
                <c:pt idx="146">
                  <c:v>74.372261950994002</c:v>
                </c:pt>
                <c:pt idx="147">
                  <c:v>74.417592464170127</c:v>
                </c:pt>
                <c:pt idx="148">
                  <c:v>74.357151779935279</c:v>
                </c:pt>
                <c:pt idx="149">
                  <c:v>74.311821266759139</c:v>
                </c:pt>
                <c:pt idx="150">
                  <c:v>74.326931437817848</c:v>
                </c:pt>
                <c:pt idx="151">
                  <c:v>73.782965279704115</c:v>
                </c:pt>
                <c:pt idx="152">
                  <c:v>74.039838187702273</c:v>
                </c:pt>
                <c:pt idx="153">
                  <c:v>74.206050069348123</c:v>
                </c:pt>
                <c:pt idx="154">
                  <c:v>74.311821266759139</c:v>
                </c:pt>
                <c:pt idx="155">
                  <c:v>74.417592464170127</c:v>
                </c:pt>
                <c:pt idx="156">
                  <c:v>74.508253490522421</c:v>
                </c:pt>
                <c:pt idx="157">
                  <c:v>74.553584003698575</c:v>
                </c:pt>
                <c:pt idx="158">
                  <c:v>74.704685714285716</c:v>
                </c:pt>
                <c:pt idx="159">
                  <c:v>74.84067725381415</c:v>
                </c:pt>
                <c:pt idx="160">
                  <c:v>74.855787424872858</c:v>
                </c:pt>
                <c:pt idx="161">
                  <c:v>74.855787424872858</c:v>
                </c:pt>
                <c:pt idx="162">
                  <c:v>74.870897595931581</c:v>
                </c:pt>
                <c:pt idx="163">
                  <c:v>74.583804345816006</c:v>
                </c:pt>
                <c:pt idx="164">
                  <c:v>74.629134858992145</c:v>
                </c:pt>
                <c:pt idx="165">
                  <c:v>74.659355201109577</c:v>
                </c:pt>
                <c:pt idx="166">
                  <c:v>74.79534674063801</c:v>
                </c:pt>
                <c:pt idx="167">
                  <c:v>74.810456911696733</c:v>
                </c:pt>
                <c:pt idx="168">
                  <c:v>74.206050069348123</c:v>
                </c:pt>
                <c:pt idx="169">
                  <c:v>74.206050069348123</c:v>
                </c:pt>
                <c:pt idx="170">
                  <c:v>74.206050069348123</c:v>
                </c:pt>
                <c:pt idx="171">
                  <c:v>74.266490753582985</c:v>
                </c:pt>
                <c:pt idx="172">
                  <c:v>74.054948358760981</c:v>
                </c:pt>
                <c:pt idx="173">
                  <c:v>74.145609385113275</c:v>
                </c:pt>
                <c:pt idx="174">
                  <c:v>74.236270411465554</c:v>
                </c:pt>
                <c:pt idx="175">
                  <c:v>73.390100832177538</c:v>
                </c:pt>
                <c:pt idx="176">
                  <c:v>73.374990661118829</c:v>
                </c:pt>
                <c:pt idx="177">
                  <c:v>73.54120254276468</c:v>
                </c:pt>
                <c:pt idx="178">
                  <c:v>73.61675339805825</c:v>
                </c:pt>
                <c:pt idx="179">
                  <c:v>73.737634766527989</c:v>
                </c:pt>
                <c:pt idx="180">
                  <c:v>73.90384664817384</c:v>
                </c:pt>
                <c:pt idx="181">
                  <c:v>74.054948358760981</c:v>
                </c:pt>
                <c:pt idx="182">
                  <c:v>74.130499214054566</c:v>
                </c:pt>
                <c:pt idx="183">
                  <c:v>73.8585161349977</c:v>
                </c:pt>
                <c:pt idx="184">
                  <c:v>74.009617845584842</c:v>
                </c:pt>
                <c:pt idx="185">
                  <c:v>74.130499214054566</c:v>
                </c:pt>
                <c:pt idx="186">
                  <c:v>74.251380582524277</c:v>
                </c:pt>
                <c:pt idx="187">
                  <c:v>74.357151779935293</c:v>
                </c:pt>
                <c:pt idx="188">
                  <c:v>74.447812806287573</c:v>
                </c:pt>
                <c:pt idx="189">
                  <c:v>74.689575543227008</c:v>
                </c:pt>
                <c:pt idx="190">
                  <c:v>74.780236569579301</c:v>
                </c:pt>
                <c:pt idx="191">
                  <c:v>74.825567082755427</c:v>
                </c:pt>
                <c:pt idx="192">
                  <c:v>74.886007766990289</c:v>
                </c:pt>
                <c:pt idx="193">
                  <c:v>74.855787424872858</c:v>
                </c:pt>
                <c:pt idx="194">
                  <c:v>74.886007766990289</c:v>
                </c:pt>
                <c:pt idx="195">
                  <c:v>74.931338280166443</c:v>
                </c:pt>
                <c:pt idx="196">
                  <c:v>74.946448451225152</c:v>
                </c:pt>
                <c:pt idx="197">
                  <c:v>74.946448451225152</c:v>
                </c:pt>
                <c:pt idx="198">
                  <c:v>74.870897595931581</c:v>
                </c:pt>
                <c:pt idx="199">
                  <c:v>74.372261950994002</c:v>
                </c:pt>
                <c:pt idx="200">
                  <c:v>74.493143319463712</c:v>
                </c:pt>
                <c:pt idx="201">
                  <c:v>74.508253490522421</c:v>
                </c:pt>
                <c:pt idx="202">
                  <c:v>74.100278871937135</c:v>
                </c:pt>
                <c:pt idx="203">
                  <c:v>73.949177161349994</c:v>
                </c:pt>
                <c:pt idx="204">
                  <c:v>73.949177161349994</c:v>
                </c:pt>
                <c:pt idx="205">
                  <c:v>74.251380582524277</c:v>
                </c:pt>
                <c:pt idx="206">
                  <c:v>74.357151779935293</c:v>
                </c:pt>
                <c:pt idx="207">
                  <c:v>74.402482293111419</c:v>
                </c:pt>
                <c:pt idx="208">
                  <c:v>74.417592464170141</c:v>
                </c:pt>
                <c:pt idx="209">
                  <c:v>74.523363661581143</c:v>
                </c:pt>
                <c:pt idx="210">
                  <c:v>74.553584003698575</c:v>
                </c:pt>
                <c:pt idx="211">
                  <c:v>74.644245030050854</c:v>
                </c:pt>
                <c:pt idx="212">
                  <c:v>74.719795885344439</c:v>
                </c:pt>
                <c:pt idx="213">
                  <c:v>74.79534674063801</c:v>
                </c:pt>
                <c:pt idx="214">
                  <c:v>74.84067725381415</c:v>
                </c:pt>
                <c:pt idx="215">
                  <c:v>74.886007766990289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6AFC-460C-9C4C-7D1EAF2B19EA}"/>
            </c:ext>
          </c:extLst>
        </c:ser>
        <c:ser>
          <c:idx val="0"/>
          <c:order val="5"/>
          <c:tx>
            <c:strRef>
              <c:f>'-10-10-20-30-40-50C_1bar'!$BS$1</c:f>
              <c:strCache>
                <c:ptCount val="1"/>
                <c:pt idx="0">
                  <c:v>50C_1b_Rp19.24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'-10-10-20-30-40-50C_1bar'!$BW$2:$BW$217</c:f>
                <c:numCache>
                  <c:formatCode>General</c:formatCode>
                  <c:ptCount val="216"/>
                  <c:pt idx="0">
                    <c:v>0.98629801746610724</c:v>
                  </c:pt>
                  <c:pt idx="1">
                    <c:v>0.88162809101938222</c:v>
                  </c:pt>
                  <c:pt idx="2">
                    <c:v>0.91484151848859574</c:v>
                  </c:pt>
                  <c:pt idx="3">
                    <c:v>0.6167467639637455</c:v>
                  </c:pt>
                  <c:pt idx="4">
                    <c:v>0.69741801642113244</c:v>
                  </c:pt>
                  <c:pt idx="5">
                    <c:v>0.83028064059472428</c:v>
                  </c:pt>
                  <c:pt idx="6">
                    <c:v>0.8299597591757466</c:v>
                  </c:pt>
                  <c:pt idx="7">
                    <c:v>0.82995975917574705</c:v>
                  </c:pt>
                  <c:pt idx="8">
                    <c:v>0.88253402866996911</c:v>
                  </c:pt>
                  <c:pt idx="9">
                    <c:v>1.0503833355548866</c:v>
                  </c:pt>
                  <c:pt idx="10">
                    <c:v>1.080139457086307</c:v>
                  </c:pt>
                  <c:pt idx="11">
                    <c:v>1.028602073937759</c:v>
                  </c:pt>
                  <c:pt idx="12">
                    <c:v>1.0776705636703108</c:v>
                  </c:pt>
                  <c:pt idx="13">
                    <c:v>1.0273064416387407</c:v>
                  </c:pt>
                  <c:pt idx="14">
                    <c:v>1.0567041492274243</c:v>
                  </c:pt>
                  <c:pt idx="15">
                    <c:v>1.5507384347730999</c:v>
                  </c:pt>
                  <c:pt idx="16">
                    <c:v>1.7608374481401654</c:v>
                  </c:pt>
                  <c:pt idx="17">
                    <c:v>1.8591447055158783</c:v>
                  </c:pt>
                  <c:pt idx="18">
                    <c:v>1.9719207427160161</c:v>
                  </c:pt>
                  <c:pt idx="19">
                    <c:v>2.0921267328638948</c:v>
                  </c:pt>
                  <c:pt idx="20">
                    <c:v>2.0499403526683926</c:v>
                  </c:pt>
                  <c:pt idx="21">
                    <c:v>1.671752251159863</c:v>
                  </c:pt>
                  <c:pt idx="22">
                    <c:v>1.6452517863627967</c:v>
                  </c:pt>
                  <c:pt idx="23">
                    <c:v>1.8094811010473888</c:v>
                  </c:pt>
                  <c:pt idx="24">
                    <c:v>1.7337014582117349</c:v>
                  </c:pt>
                  <c:pt idx="25">
                    <c:v>1.5681610896860518</c:v>
                  </c:pt>
                  <c:pt idx="26">
                    <c:v>1.7064461474739996</c:v>
                  </c:pt>
                  <c:pt idx="27">
                    <c:v>1.8063870872119039</c:v>
                  </c:pt>
                  <c:pt idx="28">
                    <c:v>2.137346025421313</c:v>
                  </c:pt>
                  <c:pt idx="29">
                    <c:v>1.8637238866039183</c:v>
                  </c:pt>
                  <c:pt idx="30">
                    <c:v>2.0063363804335954</c:v>
                  </c:pt>
                  <c:pt idx="31">
                    <c:v>2.1166827546083011</c:v>
                  </c:pt>
                  <c:pt idx="32">
                    <c:v>2.1545994832993909</c:v>
                  </c:pt>
                  <c:pt idx="33">
                    <c:v>2.5226142843523829</c:v>
                  </c:pt>
                  <c:pt idx="34">
                    <c:v>1.9434836489745511</c:v>
                  </c:pt>
                  <c:pt idx="35">
                    <c:v>2.0195691869761645</c:v>
                  </c:pt>
                  <c:pt idx="36">
                    <c:v>2.0739684530937463</c:v>
                  </c:pt>
                  <c:pt idx="37">
                    <c:v>2.1945323578632667</c:v>
                  </c:pt>
                  <c:pt idx="38">
                    <c:v>2.3128435540100862</c:v>
                  </c:pt>
                  <c:pt idx="39">
                    <c:v>2.3440741041931359</c:v>
                  </c:pt>
                  <c:pt idx="40">
                    <c:v>2.3547316181911482</c:v>
                  </c:pt>
                  <c:pt idx="41">
                    <c:v>2.3067314689130933</c:v>
                  </c:pt>
                  <c:pt idx="42">
                    <c:v>2.6192803445133377</c:v>
                  </c:pt>
                  <c:pt idx="43">
                    <c:v>2.5324153835979617</c:v>
                  </c:pt>
                  <c:pt idx="44">
                    <c:v>2.5646075111101734</c:v>
                  </c:pt>
                  <c:pt idx="45">
                    <c:v>2.570210042387604</c:v>
                  </c:pt>
                  <c:pt idx="46">
                    <c:v>2.5769376750682227</c:v>
                  </c:pt>
                  <c:pt idx="47">
                    <c:v>2.560241510803074</c:v>
                  </c:pt>
                  <c:pt idx="48">
                    <c:v>2.5745591378707173</c:v>
                  </c:pt>
                  <c:pt idx="49">
                    <c:v>2.5726961400596493</c:v>
                  </c:pt>
                  <c:pt idx="50">
                    <c:v>2.5457387321933647</c:v>
                  </c:pt>
                  <c:pt idx="51">
                    <c:v>2.5314685485752562</c:v>
                  </c:pt>
                  <c:pt idx="52">
                    <c:v>2.4818427215499459</c:v>
                  </c:pt>
                  <c:pt idx="53">
                    <c:v>2.5257800847418093</c:v>
                  </c:pt>
                  <c:pt idx="54">
                    <c:v>2.4057619517266966</c:v>
                  </c:pt>
                  <c:pt idx="55">
                    <c:v>2.5240921519931061</c:v>
                  </c:pt>
                  <c:pt idx="56">
                    <c:v>2.4857035111094863</c:v>
                  </c:pt>
                  <c:pt idx="57">
                    <c:v>2.553052587249625</c:v>
                  </c:pt>
                  <c:pt idx="58">
                    <c:v>1.9520992117299538</c:v>
                  </c:pt>
                  <c:pt idx="59">
                    <c:v>2.0526672881156283</c:v>
                  </c:pt>
                  <c:pt idx="60">
                    <c:v>2.0870277081416249</c:v>
                  </c:pt>
                  <c:pt idx="61">
                    <c:v>2.0002198923784826</c:v>
                  </c:pt>
                  <c:pt idx="62">
                    <c:v>1.9861877773407506</c:v>
                  </c:pt>
                  <c:pt idx="63">
                    <c:v>2.0211513017405278</c:v>
                  </c:pt>
                  <c:pt idx="64">
                    <c:v>1.8561334784562131</c:v>
                  </c:pt>
                  <c:pt idx="65">
                    <c:v>1.802992313365066</c:v>
                  </c:pt>
                  <c:pt idx="66">
                    <c:v>1.5308574587859325</c:v>
                  </c:pt>
                  <c:pt idx="67">
                    <c:v>1.5613518474041901</c:v>
                  </c:pt>
                  <c:pt idx="68">
                    <c:v>1.5376285086580797</c:v>
                  </c:pt>
                  <c:pt idx="69">
                    <c:v>1.5130053036911979</c:v>
                  </c:pt>
                  <c:pt idx="70">
                    <c:v>1.5025822345461533</c:v>
                  </c:pt>
                  <c:pt idx="71">
                    <c:v>1.4719561070472478</c:v>
                  </c:pt>
                  <c:pt idx="72">
                    <c:v>1.5124770504413401</c:v>
                  </c:pt>
                  <c:pt idx="73">
                    <c:v>1.5336389418131213</c:v>
                  </c:pt>
                  <c:pt idx="74">
                    <c:v>1.5140612572711949</c:v>
                  </c:pt>
                  <c:pt idx="75">
                    <c:v>1.5277222371245127</c:v>
                  </c:pt>
                  <c:pt idx="76">
                    <c:v>1.5063004075467368</c:v>
                  </c:pt>
                  <c:pt idx="77">
                    <c:v>1.5216074800908628</c:v>
                  </c:pt>
                  <c:pt idx="78">
                    <c:v>1.5791634881801371</c:v>
                  </c:pt>
                  <c:pt idx="79">
                    <c:v>1.6004422326054537</c:v>
                  </c:pt>
                  <c:pt idx="80">
                    <c:v>1.6368112124412022</c:v>
                  </c:pt>
                  <c:pt idx="81">
                    <c:v>1.6620043415236436</c:v>
                  </c:pt>
                  <c:pt idx="82">
                    <c:v>1.6293081021060549</c:v>
                  </c:pt>
                  <c:pt idx="83">
                    <c:v>1.5740950141403798</c:v>
                  </c:pt>
                  <c:pt idx="84">
                    <c:v>1.6835018179710646</c:v>
                  </c:pt>
                  <c:pt idx="85">
                    <c:v>1.6492943787914316</c:v>
                  </c:pt>
                  <c:pt idx="86">
                    <c:v>1.9813538896992122</c:v>
                  </c:pt>
                  <c:pt idx="87">
                    <c:v>1.8662947384627686</c:v>
                  </c:pt>
                  <c:pt idx="88">
                    <c:v>1.5459213967124954</c:v>
                  </c:pt>
                  <c:pt idx="89">
                    <c:v>1.8680066740666827</c:v>
                  </c:pt>
                  <c:pt idx="90">
                    <c:v>1.92613691533621</c:v>
                  </c:pt>
                  <c:pt idx="91">
                    <c:v>1.8925149947750342</c:v>
                  </c:pt>
                  <c:pt idx="92">
                    <c:v>4.8735162445949634</c:v>
                  </c:pt>
                  <c:pt idx="93">
                    <c:v>1.885181824146309</c:v>
                  </c:pt>
                  <c:pt idx="94">
                    <c:v>4.9451906451067265</c:v>
                  </c:pt>
                  <c:pt idx="95">
                    <c:v>2.0670213275340661</c:v>
                  </c:pt>
                  <c:pt idx="96">
                    <c:v>2.1263506028865429</c:v>
                  </c:pt>
                  <c:pt idx="97">
                    <c:v>2.2047046184275878</c:v>
                  </c:pt>
                  <c:pt idx="98">
                    <c:v>2.338727135017836</c:v>
                  </c:pt>
                  <c:pt idx="99">
                    <c:v>2.3719760240974912</c:v>
                  </c:pt>
                  <c:pt idx="100">
                    <c:v>2.396998974769371</c:v>
                  </c:pt>
                  <c:pt idx="101">
                    <c:v>2.3987763400889555</c:v>
                  </c:pt>
                  <c:pt idx="102">
                    <c:v>2.4810913148135443</c:v>
                  </c:pt>
                  <c:pt idx="103">
                    <c:v>2.4725953225533615</c:v>
                  </c:pt>
                  <c:pt idx="104">
                    <c:v>2.4838811082903201</c:v>
                  </c:pt>
                  <c:pt idx="105">
                    <c:v>2.5329412501201496</c:v>
                  </c:pt>
                  <c:pt idx="106">
                    <c:v>3.1536004555217518</c:v>
                  </c:pt>
                  <c:pt idx="107">
                    <c:v>2.634187226938554</c:v>
                  </c:pt>
                  <c:pt idx="108">
                    <c:v>3.6466053407966954</c:v>
                  </c:pt>
                  <c:pt idx="109">
                    <c:v>3.7039341361755489</c:v>
                  </c:pt>
                  <c:pt idx="110">
                    <c:v>3.6932753108073233</c:v>
                  </c:pt>
                  <c:pt idx="111">
                    <c:v>3.6217580746666269</c:v>
                  </c:pt>
                  <c:pt idx="112">
                    <c:v>3.3216839489044423</c:v>
                  </c:pt>
                  <c:pt idx="113">
                    <c:v>3.2168225776890917</c:v>
                  </c:pt>
                  <c:pt idx="114">
                    <c:v>3.9219651384001124</c:v>
                  </c:pt>
                  <c:pt idx="115">
                    <c:v>3.9124451313060966</c:v>
                  </c:pt>
                  <c:pt idx="116">
                    <c:v>3.2947103450040363</c:v>
                  </c:pt>
                  <c:pt idx="117">
                    <c:v>3.6842489037120822</c:v>
                  </c:pt>
                  <c:pt idx="118">
                    <c:v>3.5059070286680654</c:v>
                  </c:pt>
                  <c:pt idx="119">
                    <c:v>3.3713519840992903</c:v>
                  </c:pt>
                  <c:pt idx="120">
                    <c:v>3.2919603714862196</c:v>
                  </c:pt>
                  <c:pt idx="121">
                    <c:v>2.8335364812888097</c:v>
                  </c:pt>
                  <c:pt idx="122">
                    <c:v>2.7810651929578381</c:v>
                  </c:pt>
                  <c:pt idx="123">
                    <c:v>2.6666491073921108</c:v>
                  </c:pt>
                  <c:pt idx="124">
                    <c:v>2.6506186098161417</c:v>
                  </c:pt>
                  <c:pt idx="125">
                    <c:v>2.4365668164583365</c:v>
                  </c:pt>
                  <c:pt idx="126">
                    <c:v>2.2844526550077981</c:v>
                  </c:pt>
                  <c:pt idx="127">
                    <c:v>2.1648363397600532</c:v>
                  </c:pt>
                  <c:pt idx="128">
                    <c:v>1.9595897654048411</c:v>
                  </c:pt>
                  <c:pt idx="129">
                    <c:v>1.9094697120358521</c:v>
                  </c:pt>
                  <c:pt idx="130">
                    <c:v>4.1193903222303092</c:v>
                  </c:pt>
                  <c:pt idx="131">
                    <c:v>4.1779463587052188</c:v>
                  </c:pt>
                  <c:pt idx="132">
                    <c:v>3.7579089595664503</c:v>
                  </c:pt>
                  <c:pt idx="133">
                    <c:v>4.0340572382149542</c:v>
                  </c:pt>
                  <c:pt idx="134">
                    <c:v>3.902560641765751</c:v>
                  </c:pt>
                  <c:pt idx="135">
                    <c:v>3.7863668717392476</c:v>
                  </c:pt>
                  <c:pt idx="136">
                    <c:v>3.7909368507798149</c:v>
                  </c:pt>
                  <c:pt idx="137">
                    <c:v>3.7179312046774444</c:v>
                  </c:pt>
                  <c:pt idx="138">
                    <c:v>3.6999766713972448</c:v>
                  </c:pt>
                  <c:pt idx="139">
                    <c:v>3.5093243519164226</c:v>
                  </c:pt>
                  <c:pt idx="140">
                    <c:v>3.1058539127575666</c:v>
                  </c:pt>
                  <c:pt idx="141">
                    <c:v>2.9677930019721748</c:v>
                  </c:pt>
                  <c:pt idx="142">
                    <c:v>4.5545992534508279</c:v>
                  </c:pt>
                  <c:pt idx="143">
                    <c:v>2.5709354025446327</c:v>
                  </c:pt>
                  <c:pt idx="144">
                    <c:v>2.3440741041931368</c:v>
                  </c:pt>
                  <c:pt idx="145">
                    <c:v>2.2101347849860655</c:v>
                  </c:pt>
                  <c:pt idx="146">
                    <c:v>3.545495735212886</c:v>
                  </c:pt>
                  <c:pt idx="147">
                    <c:v>3.3642335790059583</c:v>
                  </c:pt>
                  <c:pt idx="148">
                    <c:v>3.2560811748478833</c:v>
                  </c:pt>
                  <c:pt idx="149">
                    <c:v>3.1877089567536827</c:v>
                  </c:pt>
                  <c:pt idx="150">
                    <c:v>3.7455550906379385</c:v>
                  </c:pt>
                  <c:pt idx="151">
                    <c:v>3.6322600971907164</c:v>
                  </c:pt>
                  <c:pt idx="152">
                    <c:v>3.6112255107071172</c:v>
                  </c:pt>
                  <c:pt idx="153">
                    <c:v>3.5297588142379506</c:v>
                  </c:pt>
                  <c:pt idx="154">
                    <c:v>3.3845209158770078</c:v>
                  </c:pt>
                  <c:pt idx="155">
                    <c:v>2.912620205708949</c:v>
                  </c:pt>
                  <c:pt idx="156">
                    <c:v>3.002681594512782</c:v>
                  </c:pt>
                  <c:pt idx="157">
                    <c:v>2.8490987837942701</c:v>
                  </c:pt>
                  <c:pt idx="158">
                    <c:v>2.6164313090323779</c:v>
                  </c:pt>
                  <c:pt idx="159">
                    <c:v>2.4501939490540643</c:v>
                  </c:pt>
                  <c:pt idx="160">
                    <c:v>2.2643084158693654</c:v>
                  </c:pt>
                  <c:pt idx="161">
                    <c:v>2.0900886157382423</c:v>
                  </c:pt>
                  <c:pt idx="162">
                    <c:v>1.8551286499266597</c:v>
                  </c:pt>
                  <c:pt idx="163">
                    <c:v>1.6212774645685004</c:v>
                  </c:pt>
                  <c:pt idx="164">
                    <c:v>1.4122958846094369</c:v>
                  </c:pt>
                  <c:pt idx="165">
                    <c:v>1.1673686972988062</c:v>
                  </c:pt>
                  <c:pt idx="166">
                    <c:v>1.1274388429701037</c:v>
                  </c:pt>
                  <c:pt idx="167">
                    <c:v>0.753945551819451</c:v>
                  </c:pt>
                  <c:pt idx="168">
                    <c:v>1.2950160036358467</c:v>
                  </c:pt>
                  <c:pt idx="169">
                    <c:v>0.27889080859178278</c:v>
                  </c:pt>
                  <c:pt idx="170">
                    <c:v>0.20253642324228074</c:v>
                  </c:pt>
                  <c:pt idx="171">
                    <c:v>1.1006595438925371</c:v>
                  </c:pt>
                  <c:pt idx="172">
                    <c:v>0.94689065737631961</c:v>
                  </c:pt>
                  <c:pt idx="173">
                    <c:v>0.80420564442226916</c:v>
                  </c:pt>
                  <c:pt idx="174">
                    <c:v>0.60892302103300244</c:v>
                  </c:pt>
                  <c:pt idx="175">
                    <c:v>0.63881066539036568</c:v>
                  </c:pt>
                  <c:pt idx="176">
                    <c:v>0.37073844714706433</c:v>
                  </c:pt>
                  <c:pt idx="177">
                    <c:v>0.32231096411345539</c:v>
                  </c:pt>
                  <c:pt idx="178">
                    <c:v>0.15483317890387591</c:v>
                  </c:pt>
                  <c:pt idx="179">
                    <c:v>0.11307416631451447</c:v>
                  </c:pt>
                  <c:pt idx="180">
                    <c:v>5.653708315725723E-2</c:v>
                  </c:pt>
                  <c:pt idx="181">
                    <c:v>5.653708315725723E-2</c:v>
                  </c:pt>
                  <c:pt idx="182">
                    <c:v>5.653708315725723E-2</c:v>
                  </c:pt>
                  <c:pt idx="183">
                    <c:v>5.653708315725723E-2</c:v>
                  </c:pt>
                  <c:pt idx="184">
                    <c:v>5.653708315725723E-2</c:v>
                  </c:pt>
                  <c:pt idx="185">
                    <c:v>8.3220333087431264E-2</c:v>
                  </c:pt>
                  <c:pt idx="186">
                    <c:v>5.1611059634625304E-2</c:v>
                  </c:pt>
                  <c:pt idx="187">
                    <c:v>5.6537083157257237E-2</c:v>
                  </c:pt>
                  <c:pt idx="188">
                    <c:v>5.6537083157257237E-2</c:v>
                  </c:pt>
                  <c:pt idx="189">
                    <c:v>0.11769132371745172</c:v>
                  </c:pt>
                  <c:pt idx="190">
                    <c:v>9.5166091757884472E-2</c:v>
                  </c:pt>
                  <c:pt idx="191">
                    <c:v>9.5166091757884486E-2</c:v>
                  </c:pt>
                  <c:pt idx="192">
                    <c:v>6.1067029297751083E-2</c:v>
                  </c:pt>
                  <c:pt idx="193">
                    <c:v>0.56206315937429607</c:v>
                  </c:pt>
                  <c:pt idx="194">
                    <c:v>1.2356511183955683</c:v>
                  </c:pt>
                  <c:pt idx="195">
                    <c:v>1.1836836472201007</c:v>
                  </c:pt>
                  <c:pt idx="196">
                    <c:v>0.93300463158324776</c:v>
                  </c:pt>
                  <c:pt idx="197">
                    <c:v>0.66616264230519662</c:v>
                  </c:pt>
                  <c:pt idx="198">
                    <c:v>1.4550291865144012</c:v>
                  </c:pt>
                  <c:pt idx="199">
                    <c:v>1.3814035391016668</c:v>
                  </c:pt>
                  <c:pt idx="200">
                    <c:v>1.0679873464999161</c:v>
                  </c:pt>
                  <c:pt idx="201">
                    <c:v>1.2287334930496236</c:v>
                  </c:pt>
                  <c:pt idx="202">
                    <c:v>0.88253402866996922</c:v>
                  </c:pt>
                  <c:pt idx="203">
                    <c:v>1.1234152213751147</c:v>
                  </c:pt>
                  <c:pt idx="204">
                    <c:v>0.8338021860099194</c:v>
                  </c:pt>
                  <c:pt idx="205">
                    <c:v>0.68118778411335934</c:v>
                  </c:pt>
                  <c:pt idx="206">
                    <c:v>1.1778182071176837</c:v>
                  </c:pt>
                  <c:pt idx="207">
                    <c:v>1.0254898063682518</c:v>
                  </c:pt>
                  <c:pt idx="208">
                    <c:v>1.0447893879219532</c:v>
                  </c:pt>
                  <c:pt idx="209">
                    <c:v>0.77209869217935367</c:v>
                  </c:pt>
                  <c:pt idx="210">
                    <c:v>0.92612735380619338</c:v>
                  </c:pt>
                  <c:pt idx="211">
                    <c:v>0.7140255335931206</c:v>
                  </c:pt>
                  <c:pt idx="212">
                    <c:v>0.74470305990372454</c:v>
                  </c:pt>
                  <c:pt idx="213">
                    <c:v>0.74470305990372454</c:v>
                  </c:pt>
                  <c:pt idx="214">
                    <c:v>0.61804109227923953</c:v>
                  </c:pt>
                  <c:pt idx="215">
                    <c:v>0.36494530251866847</c:v>
                  </c:pt>
                </c:numCache>
              </c:numRef>
            </c:plus>
            <c:minus>
              <c:numRef>
                <c:f>'-10-10-20-30-40-50C_1bar'!$BW$2:$BW$217</c:f>
                <c:numCache>
                  <c:formatCode>General</c:formatCode>
                  <c:ptCount val="216"/>
                  <c:pt idx="0">
                    <c:v>0.98629801746610724</c:v>
                  </c:pt>
                  <c:pt idx="1">
                    <c:v>0.88162809101938222</c:v>
                  </c:pt>
                  <c:pt idx="2">
                    <c:v>0.91484151848859574</c:v>
                  </c:pt>
                  <c:pt idx="3">
                    <c:v>0.6167467639637455</c:v>
                  </c:pt>
                  <c:pt idx="4">
                    <c:v>0.69741801642113244</c:v>
                  </c:pt>
                  <c:pt idx="5">
                    <c:v>0.83028064059472428</c:v>
                  </c:pt>
                  <c:pt idx="6">
                    <c:v>0.8299597591757466</c:v>
                  </c:pt>
                  <c:pt idx="7">
                    <c:v>0.82995975917574705</c:v>
                  </c:pt>
                  <c:pt idx="8">
                    <c:v>0.88253402866996911</c:v>
                  </c:pt>
                  <c:pt idx="9">
                    <c:v>1.0503833355548866</c:v>
                  </c:pt>
                  <c:pt idx="10">
                    <c:v>1.080139457086307</c:v>
                  </c:pt>
                  <c:pt idx="11">
                    <c:v>1.028602073937759</c:v>
                  </c:pt>
                  <c:pt idx="12">
                    <c:v>1.0776705636703108</c:v>
                  </c:pt>
                  <c:pt idx="13">
                    <c:v>1.0273064416387407</c:v>
                  </c:pt>
                  <c:pt idx="14">
                    <c:v>1.0567041492274243</c:v>
                  </c:pt>
                  <c:pt idx="15">
                    <c:v>1.5507384347730999</c:v>
                  </c:pt>
                  <c:pt idx="16">
                    <c:v>1.7608374481401654</c:v>
                  </c:pt>
                  <c:pt idx="17">
                    <c:v>1.8591447055158783</c:v>
                  </c:pt>
                  <c:pt idx="18">
                    <c:v>1.9719207427160161</c:v>
                  </c:pt>
                  <c:pt idx="19">
                    <c:v>2.0921267328638948</c:v>
                  </c:pt>
                  <c:pt idx="20">
                    <c:v>2.0499403526683926</c:v>
                  </c:pt>
                  <c:pt idx="21">
                    <c:v>1.671752251159863</c:v>
                  </c:pt>
                  <c:pt idx="22">
                    <c:v>1.6452517863627967</c:v>
                  </c:pt>
                  <c:pt idx="23">
                    <c:v>1.8094811010473888</c:v>
                  </c:pt>
                  <c:pt idx="24">
                    <c:v>1.7337014582117349</c:v>
                  </c:pt>
                  <c:pt idx="25">
                    <c:v>1.5681610896860518</c:v>
                  </c:pt>
                  <c:pt idx="26">
                    <c:v>1.7064461474739996</c:v>
                  </c:pt>
                  <c:pt idx="27">
                    <c:v>1.8063870872119039</c:v>
                  </c:pt>
                  <c:pt idx="28">
                    <c:v>2.137346025421313</c:v>
                  </c:pt>
                  <c:pt idx="29">
                    <c:v>1.8637238866039183</c:v>
                  </c:pt>
                  <c:pt idx="30">
                    <c:v>2.0063363804335954</c:v>
                  </c:pt>
                  <c:pt idx="31">
                    <c:v>2.1166827546083011</c:v>
                  </c:pt>
                  <c:pt idx="32">
                    <c:v>2.1545994832993909</c:v>
                  </c:pt>
                  <c:pt idx="33">
                    <c:v>2.5226142843523829</c:v>
                  </c:pt>
                  <c:pt idx="34">
                    <c:v>1.9434836489745511</c:v>
                  </c:pt>
                  <c:pt idx="35">
                    <c:v>2.0195691869761645</c:v>
                  </c:pt>
                  <c:pt idx="36">
                    <c:v>2.0739684530937463</c:v>
                  </c:pt>
                  <c:pt idx="37">
                    <c:v>2.1945323578632667</c:v>
                  </c:pt>
                  <c:pt idx="38">
                    <c:v>2.3128435540100862</c:v>
                  </c:pt>
                  <c:pt idx="39">
                    <c:v>2.3440741041931359</c:v>
                  </c:pt>
                  <c:pt idx="40">
                    <c:v>2.3547316181911482</c:v>
                  </c:pt>
                  <c:pt idx="41">
                    <c:v>2.3067314689130933</c:v>
                  </c:pt>
                  <c:pt idx="42">
                    <c:v>2.6192803445133377</c:v>
                  </c:pt>
                  <c:pt idx="43">
                    <c:v>2.5324153835979617</c:v>
                  </c:pt>
                  <c:pt idx="44">
                    <c:v>2.5646075111101734</c:v>
                  </c:pt>
                  <c:pt idx="45">
                    <c:v>2.570210042387604</c:v>
                  </c:pt>
                  <c:pt idx="46">
                    <c:v>2.5769376750682227</c:v>
                  </c:pt>
                  <c:pt idx="47">
                    <c:v>2.560241510803074</c:v>
                  </c:pt>
                  <c:pt idx="48">
                    <c:v>2.5745591378707173</c:v>
                  </c:pt>
                  <c:pt idx="49">
                    <c:v>2.5726961400596493</c:v>
                  </c:pt>
                  <c:pt idx="50">
                    <c:v>2.5457387321933647</c:v>
                  </c:pt>
                  <c:pt idx="51">
                    <c:v>2.5314685485752562</c:v>
                  </c:pt>
                  <c:pt idx="52">
                    <c:v>2.4818427215499459</c:v>
                  </c:pt>
                  <c:pt idx="53">
                    <c:v>2.5257800847418093</c:v>
                  </c:pt>
                  <c:pt idx="54">
                    <c:v>2.4057619517266966</c:v>
                  </c:pt>
                  <c:pt idx="55">
                    <c:v>2.5240921519931061</c:v>
                  </c:pt>
                  <c:pt idx="56">
                    <c:v>2.4857035111094863</c:v>
                  </c:pt>
                  <c:pt idx="57">
                    <c:v>2.553052587249625</c:v>
                  </c:pt>
                  <c:pt idx="58">
                    <c:v>1.9520992117299538</c:v>
                  </c:pt>
                  <c:pt idx="59">
                    <c:v>2.0526672881156283</c:v>
                  </c:pt>
                  <c:pt idx="60">
                    <c:v>2.0870277081416249</c:v>
                  </c:pt>
                  <c:pt idx="61">
                    <c:v>2.0002198923784826</c:v>
                  </c:pt>
                  <c:pt idx="62">
                    <c:v>1.9861877773407506</c:v>
                  </c:pt>
                  <c:pt idx="63">
                    <c:v>2.0211513017405278</c:v>
                  </c:pt>
                  <c:pt idx="64">
                    <c:v>1.8561334784562131</c:v>
                  </c:pt>
                  <c:pt idx="65">
                    <c:v>1.802992313365066</c:v>
                  </c:pt>
                  <c:pt idx="66">
                    <c:v>1.5308574587859325</c:v>
                  </c:pt>
                  <c:pt idx="67">
                    <c:v>1.5613518474041901</c:v>
                  </c:pt>
                  <c:pt idx="68">
                    <c:v>1.5376285086580797</c:v>
                  </c:pt>
                  <c:pt idx="69">
                    <c:v>1.5130053036911979</c:v>
                  </c:pt>
                  <c:pt idx="70">
                    <c:v>1.5025822345461533</c:v>
                  </c:pt>
                  <c:pt idx="71">
                    <c:v>1.4719561070472478</c:v>
                  </c:pt>
                  <c:pt idx="72">
                    <c:v>1.5124770504413401</c:v>
                  </c:pt>
                  <c:pt idx="73">
                    <c:v>1.5336389418131213</c:v>
                  </c:pt>
                  <c:pt idx="74">
                    <c:v>1.5140612572711949</c:v>
                  </c:pt>
                  <c:pt idx="75">
                    <c:v>1.5277222371245127</c:v>
                  </c:pt>
                  <c:pt idx="76">
                    <c:v>1.5063004075467368</c:v>
                  </c:pt>
                  <c:pt idx="77">
                    <c:v>1.5216074800908628</c:v>
                  </c:pt>
                  <c:pt idx="78">
                    <c:v>1.5791634881801371</c:v>
                  </c:pt>
                  <c:pt idx="79">
                    <c:v>1.6004422326054537</c:v>
                  </c:pt>
                  <c:pt idx="80">
                    <c:v>1.6368112124412022</c:v>
                  </c:pt>
                  <c:pt idx="81">
                    <c:v>1.6620043415236436</c:v>
                  </c:pt>
                  <c:pt idx="82">
                    <c:v>1.6293081021060549</c:v>
                  </c:pt>
                  <c:pt idx="83">
                    <c:v>1.5740950141403798</c:v>
                  </c:pt>
                  <c:pt idx="84">
                    <c:v>1.6835018179710646</c:v>
                  </c:pt>
                  <c:pt idx="85">
                    <c:v>1.6492943787914316</c:v>
                  </c:pt>
                  <c:pt idx="86">
                    <c:v>1.9813538896992122</c:v>
                  </c:pt>
                  <c:pt idx="87">
                    <c:v>1.8662947384627686</c:v>
                  </c:pt>
                  <c:pt idx="88">
                    <c:v>1.5459213967124954</c:v>
                  </c:pt>
                  <c:pt idx="89">
                    <c:v>1.8680066740666827</c:v>
                  </c:pt>
                  <c:pt idx="90">
                    <c:v>1.92613691533621</c:v>
                  </c:pt>
                  <c:pt idx="91">
                    <c:v>1.8925149947750342</c:v>
                  </c:pt>
                  <c:pt idx="92">
                    <c:v>4.8735162445949634</c:v>
                  </c:pt>
                  <c:pt idx="93">
                    <c:v>1.885181824146309</c:v>
                  </c:pt>
                  <c:pt idx="94">
                    <c:v>4.9451906451067265</c:v>
                  </c:pt>
                  <c:pt idx="95">
                    <c:v>2.0670213275340661</c:v>
                  </c:pt>
                  <c:pt idx="96">
                    <c:v>2.1263506028865429</c:v>
                  </c:pt>
                  <c:pt idx="97">
                    <c:v>2.2047046184275878</c:v>
                  </c:pt>
                  <c:pt idx="98">
                    <c:v>2.338727135017836</c:v>
                  </c:pt>
                  <c:pt idx="99">
                    <c:v>2.3719760240974912</c:v>
                  </c:pt>
                  <c:pt idx="100">
                    <c:v>2.396998974769371</c:v>
                  </c:pt>
                  <c:pt idx="101">
                    <c:v>2.3987763400889555</c:v>
                  </c:pt>
                  <c:pt idx="102">
                    <c:v>2.4810913148135443</c:v>
                  </c:pt>
                  <c:pt idx="103">
                    <c:v>2.4725953225533615</c:v>
                  </c:pt>
                  <c:pt idx="104">
                    <c:v>2.4838811082903201</c:v>
                  </c:pt>
                  <c:pt idx="105">
                    <c:v>2.5329412501201496</c:v>
                  </c:pt>
                  <c:pt idx="106">
                    <c:v>3.1536004555217518</c:v>
                  </c:pt>
                  <c:pt idx="107">
                    <c:v>2.634187226938554</c:v>
                  </c:pt>
                  <c:pt idx="108">
                    <c:v>3.6466053407966954</c:v>
                  </c:pt>
                  <c:pt idx="109">
                    <c:v>3.7039341361755489</c:v>
                  </c:pt>
                  <c:pt idx="110">
                    <c:v>3.6932753108073233</c:v>
                  </c:pt>
                  <c:pt idx="111">
                    <c:v>3.6217580746666269</c:v>
                  </c:pt>
                  <c:pt idx="112">
                    <c:v>3.3216839489044423</c:v>
                  </c:pt>
                  <c:pt idx="113">
                    <c:v>3.2168225776890917</c:v>
                  </c:pt>
                  <c:pt idx="114">
                    <c:v>3.9219651384001124</c:v>
                  </c:pt>
                  <c:pt idx="115">
                    <c:v>3.9124451313060966</c:v>
                  </c:pt>
                  <c:pt idx="116">
                    <c:v>3.2947103450040363</c:v>
                  </c:pt>
                  <c:pt idx="117">
                    <c:v>3.6842489037120822</c:v>
                  </c:pt>
                  <c:pt idx="118">
                    <c:v>3.5059070286680654</c:v>
                  </c:pt>
                  <c:pt idx="119">
                    <c:v>3.3713519840992903</c:v>
                  </c:pt>
                  <c:pt idx="120">
                    <c:v>3.2919603714862196</c:v>
                  </c:pt>
                  <c:pt idx="121">
                    <c:v>2.8335364812888097</c:v>
                  </c:pt>
                  <c:pt idx="122">
                    <c:v>2.7810651929578381</c:v>
                  </c:pt>
                  <c:pt idx="123">
                    <c:v>2.6666491073921108</c:v>
                  </c:pt>
                  <c:pt idx="124">
                    <c:v>2.6506186098161417</c:v>
                  </c:pt>
                  <c:pt idx="125">
                    <c:v>2.4365668164583365</c:v>
                  </c:pt>
                  <c:pt idx="126">
                    <c:v>2.2844526550077981</c:v>
                  </c:pt>
                  <c:pt idx="127">
                    <c:v>2.1648363397600532</c:v>
                  </c:pt>
                  <c:pt idx="128">
                    <c:v>1.9595897654048411</c:v>
                  </c:pt>
                  <c:pt idx="129">
                    <c:v>1.9094697120358521</c:v>
                  </c:pt>
                  <c:pt idx="130">
                    <c:v>4.1193903222303092</c:v>
                  </c:pt>
                  <c:pt idx="131">
                    <c:v>4.1779463587052188</c:v>
                  </c:pt>
                  <c:pt idx="132">
                    <c:v>3.7579089595664503</c:v>
                  </c:pt>
                  <c:pt idx="133">
                    <c:v>4.0340572382149542</c:v>
                  </c:pt>
                  <c:pt idx="134">
                    <c:v>3.902560641765751</c:v>
                  </c:pt>
                  <c:pt idx="135">
                    <c:v>3.7863668717392476</c:v>
                  </c:pt>
                  <c:pt idx="136">
                    <c:v>3.7909368507798149</c:v>
                  </c:pt>
                  <c:pt idx="137">
                    <c:v>3.7179312046774444</c:v>
                  </c:pt>
                  <c:pt idx="138">
                    <c:v>3.6999766713972448</c:v>
                  </c:pt>
                  <c:pt idx="139">
                    <c:v>3.5093243519164226</c:v>
                  </c:pt>
                  <c:pt idx="140">
                    <c:v>3.1058539127575666</c:v>
                  </c:pt>
                  <c:pt idx="141">
                    <c:v>2.9677930019721748</c:v>
                  </c:pt>
                  <c:pt idx="142">
                    <c:v>4.5545992534508279</c:v>
                  </c:pt>
                  <c:pt idx="143">
                    <c:v>2.5709354025446327</c:v>
                  </c:pt>
                  <c:pt idx="144">
                    <c:v>2.3440741041931368</c:v>
                  </c:pt>
                  <c:pt idx="145">
                    <c:v>2.2101347849860655</c:v>
                  </c:pt>
                  <c:pt idx="146">
                    <c:v>3.545495735212886</c:v>
                  </c:pt>
                  <c:pt idx="147">
                    <c:v>3.3642335790059583</c:v>
                  </c:pt>
                  <c:pt idx="148">
                    <c:v>3.2560811748478833</c:v>
                  </c:pt>
                  <c:pt idx="149">
                    <c:v>3.1877089567536827</c:v>
                  </c:pt>
                  <c:pt idx="150">
                    <c:v>3.7455550906379385</c:v>
                  </c:pt>
                  <c:pt idx="151">
                    <c:v>3.6322600971907164</c:v>
                  </c:pt>
                  <c:pt idx="152">
                    <c:v>3.6112255107071172</c:v>
                  </c:pt>
                  <c:pt idx="153">
                    <c:v>3.5297588142379506</c:v>
                  </c:pt>
                  <c:pt idx="154">
                    <c:v>3.3845209158770078</c:v>
                  </c:pt>
                  <c:pt idx="155">
                    <c:v>2.912620205708949</c:v>
                  </c:pt>
                  <c:pt idx="156">
                    <c:v>3.002681594512782</c:v>
                  </c:pt>
                  <c:pt idx="157">
                    <c:v>2.8490987837942701</c:v>
                  </c:pt>
                  <c:pt idx="158">
                    <c:v>2.6164313090323779</c:v>
                  </c:pt>
                  <c:pt idx="159">
                    <c:v>2.4501939490540643</c:v>
                  </c:pt>
                  <c:pt idx="160">
                    <c:v>2.2643084158693654</c:v>
                  </c:pt>
                  <c:pt idx="161">
                    <c:v>2.0900886157382423</c:v>
                  </c:pt>
                  <c:pt idx="162">
                    <c:v>1.8551286499266597</c:v>
                  </c:pt>
                  <c:pt idx="163">
                    <c:v>1.6212774645685004</c:v>
                  </c:pt>
                  <c:pt idx="164">
                    <c:v>1.4122958846094369</c:v>
                  </c:pt>
                  <c:pt idx="165">
                    <c:v>1.1673686972988062</c:v>
                  </c:pt>
                  <c:pt idx="166">
                    <c:v>1.1274388429701037</c:v>
                  </c:pt>
                  <c:pt idx="167">
                    <c:v>0.753945551819451</c:v>
                  </c:pt>
                  <c:pt idx="168">
                    <c:v>1.2950160036358467</c:v>
                  </c:pt>
                  <c:pt idx="169">
                    <c:v>0.27889080859178278</c:v>
                  </c:pt>
                  <c:pt idx="170">
                    <c:v>0.20253642324228074</c:v>
                  </c:pt>
                  <c:pt idx="171">
                    <c:v>1.1006595438925371</c:v>
                  </c:pt>
                  <c:pt idx="172">
                    <c:v>0.94689065737631961</c:v>
                  </c:pt>
                  <c:pt idx="173">
                    <c:v>0.80420564442226916</c:v>
                  </c:pt>
                  <c:pt idx="174">
                    <c:v>0.60892302103300244</c:v>
                  </c:pt>
                  <c:pt idx="175">
                    <c:v>0.63881066539036568</c:v>
                  </c:pt>
                  <c:pt idx="176">
                    <c:v>0.37073844714706433</c:v>
                  </c:pt>
                  <c:pt idx="177">
                    <c:v>0.32231096411345539</c:v>
                  </c:pt>
                  <c:pt idx="178">
                    <c:v>0.15483317890387591</c:v>
                  </c:pt>
                  <c:pt idx="179">
                    <c:v>0.11307416631451447</c:v>
                  </c:pt>
                  <c:pt idx="180">
                    <c:v>5.653708315725723E-2</c:v>
                  </c:pt>
                  <c:pt idx="181">
                    <c:v>5.653708315725723E-2</c:v>
                  </c:pt>
                  <c:pt idx="182">
                    <c:v>5.653708315725723E-2</c:v>
                  </c:pt>
                  <c:pt idx="183">
                    <c:v>5.653708315725723E-2</c:v>
                  </c:pt>
                  <c:pt idx="184">
                    <c:v>5.653708315725723E-2</c:v>
                  </c:pt>
                  <c:pt idx="185">
                    <c:v>8.3220333087431264E-2</c:v>
                  </c:pt>
                  <c:pt idx="186">
                    <c:v>5.1611059634625304E-2</c:v>
                  </c:pt>
                  <c:pt idx="187">
                    <c:v>5.6537083157257237E-2</c:v>
                  </c:pt>
                  <c:pt idx="188">
                    <c:v>5.6537083157257237E-2</c:v>
                  </c:pt>
                  <c:pt idx="189">
                    <c:v>0.11769132371745172</c:v>
                  </c:pt>
                  <c:pt idx="190">
                    <c:v>9.5166091757884472E-2</c:v>
                  </c:pt>
                  <c:pt idx="191">
                    <c:v>9.5166091757884486E-2</c:v>
                  </c:pt>
                  <c:pt idx="192">
                    <c:v>6.1067029297751083E-2</c:v>
                  </c:pt>
                  <c:pt idx="193">
                    <c:v>0.56206315937429607</c:v>
                  </c:pt>
                  <c:pt idx="194">
                    <c:v>1.2356511183955683</c:v>
                  </c:pt>
                  <c:pt idx="195">
                    <c:v>1.1836836472201007</c:v>
                  </c:pt>
                  <c:pt idx="196">
                    <c:v>0.93300463158324776</c:v>
                  </c:pt>
                  <c:pt idx="197">
                    <c:v>0.66616264230519662</c:v>
                  </c:pt>
                  <c:pt idx="198">
                    <c:v>1.4550291865144012</c:v>
                  </c:pt>
                  <c:pt idx="199">
                    <c:v>1.3814035391016668</c:v>
                  </c:pt>
                  <c:pt idx="200">
                    <c:v>1.0679873464999161</c:v>
                  </c:pt>
                  <c:pt idx="201">
                    <c:v>1.2287334930496236</c:v>
                  </c:pt>
                  <c:pt idx="202">
                    <c:v>0.88253402866996922</c:v>
                  </c:pt>
                  <c:pt idx="203">
                    <c:v>1.1234152213751147</c:v>
                  </c:pt>
                  <c:pt idx="204">
                    <c:v>0.8338021860099194</c:v>
                  </c:pt>
                  <c:pt idx="205">
                    <c:v>0.68118778411335934</c:v>
                  </c:pt>
                  <c:pt idx="206">
                    <c:v>1.1778182071176837</c:v>
                  </c:pt>
                  <c:pt idx="207">
                    <c:v>1.0254898063682518</c:v>
                  </c:pt>
                  <c:pt idx="208">
                    <c:v>1.0447893879219532</c:v>
                  </c:pt>
                  <c:pt idx="209">
                    <c:v>0.77209869217935367</c:v>
                  </c:pt>
                  <c:pt idx="210">
                    <c:v>0.92612735380619338</c:v>
                  </c:pt>
                  <c:pt idx="211">
                    <c:v>0.7140255335931206</c:v>
                  </c:pt>
                  <c:pt idx="212">
                    <c:v>0.74470305990372454</c:v>
                  </c:pt>
                  <c:pt idx="213">
                    <c:v>0.74470305990372454</c:v>
                  </c:pt>
                  <c:pt idx="214">
                    <c:v>0.61804109227923953</c:v>
                  </c:pt>
                  <c:pt idx="215">
                    <c:v>0.36494530251866847</c:v>
                  </c:pt>
                </c:numCache>
              </c:numRef>
            </c:minus>
            <c:spPr>
              <a:ln>
                <a:solidFill>
                  <a:srgbClr val="0070C0">
                    <a:alpha val="30000"/>
                  </a:srgbClr>
                </a:solidFill>
              </a:ln>
            </c:spPr>
          </c:errBars>
          <c:xVal>
            <c:numRef>
              <c:f>'-10-10-20-30-40-50C_1bar'!$BT$2:$BT$217</c:f>
              <c:numCache>
                <c:formatCode>General</c:formatCode>
                <c:ptCount val="216"/>
                <c:pt idx="0">
                  <c:v>0</c:v>
                </c:pt>
                <c:pt idx="1">
                  <c:v>2.2222222222222223E-2</c:v>
                </c:pt>
                <c:pt idx="2">
                  <c:v>4.4444444444444446E-2</c:v>
                </c:pt>
                <c:pt idx="3">
                  <c:v>6.6666666666666666E-2</c:v>
                </c:pt>
                <c:pt idx="4">
                  <c:v>8.8888888888888892E-2</c:v>
                </c:pt>
                <c:pt idx="5">
                  <c:v>0.11111111111111112</c:v>
                </c:pt>
                <c:pt idx="6">
                  <c:v>0.13333333333333333</c:v>
                </c:pt>
                <c:pt idx="7">
                  <c:v>0.15555555555555556</c:v>
                </c:pt>
                <c:pt idx="8">
                  <c:v>0.17777777777777778</c:v>
                </c:pt>
                <c:pt idx="9">
                  <c:v>0.2</c:v>
                </c:pt>
                <c:pt idx="10">
                  <c:v>0.22222222222222224</c:v>
                </c:pt>
                <c:pt idx="11">
                  <c:v>0.24444444444444449</c:v>
                </c:pt>
                <c:pt idx="12">
                  <c:v>0.26666666666666666</c:v>
                </c:pt>
                <c:pt idx="13">
                  <c:v>0.28888888888888886</c:v>
                </c:pt>
                <c:pt idx="14">
                  <c:v>0.31111111111111106</c:v>
                </c:pt>
                <c:pt idx="15">
                  <c:v>0.33333333333333326</c:v>
                </c:pt>
                <c:pt idx="16">
                  <c:v>0.35555555555555546</c:v>
                </c:pt>
                <c:pt idx="17">
                  <c:v>0.37777777777777766</c:v>
                </c:pt>
                <c:pt idx="18">
                  <c:v>0.39999999999999986</c:v>
                </c:pt>
                <c:pt idx="19">
                  <c:v>0.42222222222222205</c:v>
                </c:pt>
                <c:pt idx="20">
                  <c:v>0.44444444444444425</c:v>
                </c:pt>
                <c:pt idx="21">
                  <c:v>0.46666666666666645</c:v>
                </c:pt>
                <c:pt idx="22">
                  <c:v>0.48888888888888865</c:v>
                </c:pt>
                <c:pt idx="23">
                  <c:v>0.51111111111111085</c:v>
                </c:pt>
                <c:pt idx="24">
                  <c:v>0.53333333333333299</c:v>
                </c:pt>
                <c:pt idx="25">
                  <c:v>0.55555555555555525</c:v>
                </c:pt>
                <c:pt idx="26">
                  <c:v>0.57777777777777739</c:v>
                </c:pt>
                <c:pt idx="27">
                  <c:v>0.59999999999999964</c:v>
                </c:pt>
                <c:pt idx="28">
                  <c:v>0.62222222222222179</c:v>
                </c:pt>
                <c:pt idx="29">
                  <c:v>0.64444444444444404</c:v>
                </c:pt>
                <c:pt idx="30">
                  <c:v>0.66666666666666619</c:v>
                </c:pt>
                <c:pt idx="31">
                  <c:v>0.68888888888888844</c:v>
                </c:pt>
                <c:pt idx="32">
                  <c:v>0.71111111111111058</c:v>
                </c:pt>
                <c:pt idx="33">
                  <c:v>0.73333333333333284</c:v>
                </c:pt>
                <c:pt idx="34">
                  <c:v>0.75555555555555498</c:v>
                </c:pt>
                <c:pt idx="35">
                  <c:v>0.77777777777777724</c:v>
                </c:pt>
                <c:pt idx="36">
                  <c:v>0.79999999999999938</c:v>
                </c:pt>
                <c:pt idx="37">
                  <c:v>0.82222222222222163</c:v>
                </c:pt>
                <c:pt idx="38">
                  <c:v>0.84444444444444378</c:v>
                </c:pt>
                <c:pt idx="39">
                  <c:v>0.86666666666666603</c:v>
                </c:pt>
                <c:pt idx="40">
                  <c:v>0.88888888888888817</c:v>
                </c:pt>
                <c:pt idx="41">
                  <c:v>0.91111111111111032</c:v>
                </c:pt>
                <c:pt idx="42">
                  <c:v>0.93333333333333257</c:v>
                </c:pt>
                <c:pt idx="43">
                  <c:v>0.95555555555555471</c:v>
                </c:pt>
                <c:pt idx="44">
                  <c:v>0.97777777777777708</c:v>
                </c:pt>
                <c:pt idx="45">
                  <c:v>0.99999999999999933</c:v>
                </c:pt>
                <c:pt idx="46">
                  <c:v>1.0222222222222217</c:v>
                </c:pt>
                <c:pt idx="47">
                  <c:v>1.0444444444444441</c:v>
                </c:pt>
                <c:pt idx="48">
                  <c:v>1.0666666666666662</c:v>
                </c:pt>
                <c:pt idx="49">
                  <c:v>1.0888888888888886</c:v>
                </c:pt>
                <c:pt idx="50">
                  <c:v>1.1111111111111109</c:v>
                </c:pt>
                <c:pt idx="51">
                  <c:v>1.1333333333333333</c:v>
                </c:pt>
                <c:pt idx="52">
                  <c:v>1.1555555555555554</c:v>
                </c:pt>
                <c:pt idx="53">
                  <c:v>1.1777777777777778</c:v>
                </c:pt>
                <c:pt idx="54">
                  <c:v>1.2000000000000002</c:v>
                </c:pt>
                <c:pt idx="55">
                  <c:v>1.2222222222222223</c:v>
                </c:pt>
                <c:pt idx="56">
                  <c:v>1.2444444444444447</c:v>
                </c:pt>
                <c:pt idx="57">
                  <c:v>1.2666666666666671</c:v>
                </c:pt>
                <c:pt idx="58">
                  <c:v>1.2888888888888894</c:v>
                </c:pt>
                <c:pt idx="59">
                  <c:v>1.3111111111111116</c:v>
                </c:pt>
                <c:pt idx="60">
                  <c:v>1.3333333333333339</c:v>
                </c:pt>
                <c:pt idx="61">
                  <c:v>1.3555555555555563</c:v>
                </c:pt>
                <c:pt idx="62">
                  <c:v>1.3777777777777787</c:v>
                </c:pt>
                <c:pt idx="63">
                  <c:v>1.4000000000000008</c:v>
                </c:pt>
                <c:pt idx="64">
                  <c:v>1.4222222222222232</c:v>
                </c:pt>
                <c:pt idx="65">
                  <c:v>1.4444444444444455</c:v>
                </c:pt>
                <c:pt idx="66">
                  <c:v>1.4666666666666677</c:v>
                </c:pt>
                <c:pt idx="67">
                  <c:v>1.48888888888889</c:v>
                </c:pt>
                <c:pt idx="68">
                  <c:v>1.5111111111111124</c:v>
                </c:pt>
                <c:pt idx="69">
                  <c:v>1.5333333333333348</c:v>
                </c:pt>
                <c:pt idx="70">
                  <c:v>1.5555555555555569</c:v>
                </c:pt>
                <c:pt idx="71">
                  <c:v>1.5777777777777793</c:v>
                </c:pt>
                <c:pt idx="72">
                  <c:v>1.6000000000000016</c:v>
                </c:pt>
                <c:pt idx="73">
                  <c:v>1.622222222222224</c:v>
                </c:pt>
                <c:pt idx="74">
                  <c:v>1.6444444444444462</c:v>
                </c:pt>
                <c:pt idx="75">
                  <c:v>1.6666666666666685</c:v>
                </c:pt>
                <c:pt idx="76">
                  <c:v>1.6888888888888909</c:v>
                </c:pt>
                <c:pt idx="77">
                  <c:v>1.711111111111113</c:v>
                </c:pt>
                <c:pt idx="78">
                  <c:v>1.7333333333333354</c:v>
                </c:pt>
                <c:pt idx="79">
                  <c:v>1.7555555555555578</c:v>
                </c:pt>
                <c:pt idx="80">
                  <c:v>1.7777777777777801</c:v>
                </c:pt>
                <c:pt idx="81">
                  <c:v>1.8000000000000023</c:v>
                </c:pt>
                <c:pt idx="82">
                  <c:v>1.8222222222222246</c:v>
                </c:pt>
                <c:pt idx="83">
                  <c:v>1.844444444444447</c:v>
                </c:pt>
                <c:pt idx="84">
                  <c:v>1.8666666666666694</c:v>
                </c:pt>
                <c:pt idx="85">
                  <c:v>1.8888888888888915</c:v>
                </c:pt>
                <c:pt idx="86">
                  <c:v>1.9111111111111139</c:v>
                </c:pt>
                <c:pt idx="87">
                  <c:v>1.9333333333333362</c:v>
                </c:pt>
                <c:pt idx="88">
                  <c:v>1.9555555555555584</c:v>
                </c:pt>
                <c:pt idx="89">
                  <c:v>1.9777777777777805</c:v>
                </c:pt>
                <c:pt idx="90">
                  <c:v>2.0000000000000027</c:v>
                </c:pt>
                <c:pt idx="91">
                  <c:v>2.0222222222222248</c:v>
                </c:pt>
                <c:pt idx="92">
                  <c:v>2.044444444444447</c:v>
                </c:pt>
                <c:pt idx="93">
                  <c:v>2.0666666666666691</c:v>
                </c:pt>
                <c:pt idx="94">
                  <c:v>2.0888888888888908</c:v>
                </c:pt>
                <c:pt idx="95">
                  <c:v>2.1111111111111129</c:v>
                </c:pt>
                <c:pt idx="96">
                  <c:v>2.1333333333333351</c:v>
                </c:pt>
                <c:pt idx="97">
                  <c:v>2.1555555555555572</c:v>
                </c:pt>
                <c:pt idx="98">
                  <c:v>2.1777777777777794</c:v>
                </c:pt>
                <c:pt idx="99">
                  <c:v>2.2000000000000015</c:v>
                </c:pt>
                <c:pt idx="100">
                  <c:v>2.2222222222222237</c:v>
                </c:pt>
                <c:pt idx="101">
                  <c:v>2.2444444444444458</c:v>
                </c:pt>
                <c:pt idx="102">
                  <c:v>2.2666666666666675</c:v>
                </c:pt>
                <c:pt idx="103">
                  <c:v>2.2888888888888896</c:v>
                </c:pt>
                <c:pt idx="104">
                  <c:v>2.3111111111111118</c:v>
                </c:pt>
                <c:pt idx="105">
                  <c:v>2.3333333333333339</c:v>
                </c:pt>
                <c:pt idx="106">
                  <c:v>2.3555555555555561</c:v>
                </c:pt>
                <c:pt idx="107">
                  <c:v>2.3777777777777782</c:v>
                </c:pt>
                <c:pt idx="108">
                  <c:v>2.4000000000000004</c:v>
                </c:pt>
                <c:pt idx="109">
                  <c:v>2.4222222222222225</c:v>
                </c:pt>
                <c:pt idx="110">
                  <c:v>2.4444444444444442</c:v>
                </c:pt>
                <c:pt idx="111">
                  <c:v>2.4666666666666663</c:v>
                </c:pt>
                <c:pt idx="112">
                  <c:v>2.4888888888888885</c:v>
                </c:pt>
                <c:pt idx="113">
                  <c:v>2.5111111111111106</c:v>
                </c:pt>
                <c:pt idx="114">
                  <c:v>2.5333333333333328</c:v>
                </c:pt>
                <c:pt idx="115">
                  <c:v>2.5555555555555549</c:v>
                </c:pt>
                <c:pt idx="116">
                  <c:v>2.5777777777777771</c:v>
                </c:pt>
                <c:pt idx="117">
                  <c:v>2.5999999999999992</c:v>
                </c:pt>
                <c:pt idx="118">
                  <c:v>2.6222222222222209</c:v>
                </c:pt>
                <c:pt idx="119">
                  <c:v>2.644444444444443</c:v>
                </c:pt>
                <c:pt idx="120">
                  <c:v>2.6666666666666652</c:v>
                </c:pt>
                <c:pt idx="121">
                  <c:v>2.6888888888888873</c:v>
                </c:pt>
                <c:pt idx="122">
                  <c:v>2.7111111111111095</c:v>
                </c:pt>
                <c:pt idx="123">
                  <c:v>2.7333333333333316</c:v>
                </c:pt>
                <c:pt idx="124">
                  <c:v>2.7555555555555538</c:v>
                </c:pt>
                <c:pt idx="125">
                  <c:v>2.7777777777777759</c:v>
                </c:pt>
                <c:pt idx="126">
                  <c:v>2.7999999999999976</c:v>
                </c:pt>
                <c:pt idx="127">
                  <c:v>2.8222222222222197</c:v>
                </c:pt>
                <c:pt idx="128">
                  <c:v>2.8444444444444419</c:v>
                </c:pt>
                <c:pt idx="129">
                  <c:v>2.866666666666664</c:v>
                </c:pt>
                <c:pt idx="130">
                  <c:v>2.8888888888888862</c:v>
                </c:pt>
                <c:pt idx="131">
                  <c:v>2.9111111111111083</c:v>
                </c:pt>
                <c:pt idx="132">
                  <c:v>2.9333333333333305</c:v>
                </c:pt>
                <c:pt idx="133">
                  <c:v>2.9555555555555526</c:v>
                </c:pt>
                <c:pt idx="134">
                  <c:v>2.9777777777777743</c:v>
                </c:pt>
                <c:pt idx="135">
                  <c:v>2.9999999999999964</c:v>
                </c:pt>
                <c:pt idx="136">
                  <c:v>3.0222222222222186</c:v>
                </c:pt>
                <c:pt idx="137">
                  <c:v>3.0444444444444407</c:v>
                </c:pt>
                <c:pt idx="138">
                  <c:v>3.0666666666666629</c:v>
                </c:pt>
                <c:pt idx="139">
                  <c:v>3.088888888888885</c:v>
                </c:pt>
                <c:pt idx="140">
                  <c:v>3.1111111111111072</c:v>
                </c:pt>
                <c:pt idx="141">
                  <c:v>3.1333333333333293</c:v>
                </c:pt>
                <c:pt idx="142">
                  <c:v>3.155555555555551</c:v>
                </c:pt>
                <c:pt idx="143">
                  <c:v>3.1777777777777731</c:v>
                </c:pt>
                <c:pt idx="144">
                  <c:v>3.1999999999999953</c:v>
                </c:pt>
                <c:pt idx="145">
                  <c:v>3.2222222222222174</c:v>
                </c:pt>
                <c:pt idx="146">
                  <c:v>3.2444444444444396</c:v>
                </c:pt>
                <c:pt idx="147">
                  <c:v>3.2666666666666617</c:v>
                </c:pt>
                <c:pt idx="148">
                  <c:v>3.2888888888888839</c:v>
                </c:pt>
                <c:pt idx="149">
                  <c:v>3.311111111111106</c:v>
                </c:pt>
                <c:pt idx="150">
                  <c:v>3.3333333333333277</c:v>
                </c:pt>
                <c:pt idx="151">
                  <c:v>3.3555555555555499</c:v>
                </c:pt>
                <c:pt idx="152">
                  <c:v>3.377777777777772</c:v>
                </c:pt>
                <c:pt idx="153">
                  <c:v>3.3999999999999941</c:v>
                </c:pt>
                <c:pt idx="154">
                  <c:v>3.4222222222222163</c:v>
                </c:pt>
                <c:pt idx="155">
                  <c:v>3.4444444444444384</c:v>
                </c:pt>
                <c:pt idx="156">
                  <c:v>3.4666666666666606</c:v>
                </c:pt>
                <c:pt idx="157">
                  <c:v>3.4888888888888827</c:v>
                </c:pt>
                <c:pt idx="158">
                  <c:v>3.5111111111111044</c:v>
                </c:pt>
                <c:pt idx="159">
                  <c:v>3.5333333333333266</c:v>
                </c:pt>
                <c:pt idx="160">
                  <c:v>3.5555555555555487</c:v>
                </c:pt>
                <c:pt idx="161">
                  <c:v>3.5777777777777708</c:v>
                </c:pt>
                <c:pt idx="162">
                  <c:v>3.599999999999993</c:v>
                </c:pt>
                <c:pt idx="163">
                  <c:v>3.6222222222222151</c:v>
                </c:pt>
                <c:pt idx="164">
                  <c:v>3.6444444444444373</c:v>
                </c:pt>
                <c:pt idx="165">
                  <c:v>3.6666666666666594</c:v>
                </c:pt>
                <c:pt idx="166">
                  <c:v>3.6888888888888811</c:v>
                </c:pt>
                <c:pt idx="167">
                  <c:v>3.7111111111111033</c:v>
                </c:pt>
                <c:pt idx="168">
                  <c:v>3.7333333333333254</c:v>
                </c:pt>
                <c:pt idx="169">
                  <c:v>3.7555555555555475</c:v>
                </c:pt>
                <c:pt idx="170">
                  <c:v>3.7777777777777697</c:v>
                </c:pt>
                <c:pt idx="171">
                  <c:v>3.7999999999999918</c:v>
                </c:pt>
                <c:pt idx="172">
                  <c:v>3.822222222222214</c:v>
                </c:pt>
                <c:pt idx="173">
                  <c:v>3.8444444444444361</c:v>
                </c:pt>
                <c:pt idx="174">
                  <c:v>3.8666666666666578</c:v>
                </c:pt>
                <c:pt idx="175">
                  <c:v>3.88888888888888</c:v>
                </c:pt>
                <c:pt idx="176">
                  <c:v>3.9111111111111021</c:v>
                </c:pt>
                <c:pt idx="177">
                  <c:v>3.9333333333333242</c:v>
                </c:pt>
                <c:pt idx="178">
                  <c:v>3.9555555555555464</c:v>
                </c:pt>
                <c:pt idx="179">
                  <c:v>3.9777777777777685</c:v>
                </c:pt>
                <c:pt idx="180">
                  <c:v>3.9999999999999907</c:v>
                </c:pt>
                <c:pt idx="181">
                  <c:v>4.0222222222222124</c:v>
                </c:pt>
                <c:pt idx="182">
                  <c:v>4.0444444444444345</c:v>
                </c:pt>
                <c:pt idx="183">
                  <c:v>4.0666666666666567</c:v>
                </c:pt>
                <c:pt idx="184">
                  <c:v>4.0888888888888788</c:v>
                </c:pt>
                <c:pt idx="185">
                  <c:v>4.1111111111111009</c:v>
                </c:pt>
                <c:pt idx="186">
                  <c:v>4.1333333333333231</c:v>
                </c:pt>
                <c:pt idx="187">
                  <c:v>4.1555555555555452</c:v>
                </c:pt>
                <c:pt idx="188">
                  <c:v>4.1777777777777674</c:v>
                </c:pt>
                <c:pt idx="189">
                  <c:v>4.1999999999999895</c:v>
                </c:pt>
                <c:pt idx="190">
                  <c:v>4.2222222222222117</c:v>
                </c:pt>
                <c:pt idx="191">
                  <c:v>4.2444444444444338</c:v>
                </c:pt>
                <c:pt idx="192">
                  <c:v>4.2666666666666559</c:v>
                </c:pt>
                <c:pt idx="193">
                  <c:v>4.2888888888888781</c:v>
                </c:pt>
                <c:pt idx="194">
                  <c:v>4.3111111111110993</c:v>
                </c:pt>
                <c:pt idx="195">
                  <c:v>4.3333333333333215</c:v>
                </c:pt>
                <c:pt idx="196">
                  <c:v>4.3555555555555436</c:v>
                </c:pt>
                <c:pt idx="197">
                  <c:v>4.3777777777777658</c:v>
                </c:pt>
                <c:pt idx="198">
                  <c:v>4.3999999999999879</c:v>
                </c:pt>
                <c:pt idx="199">
                  <c:v>4.4222222222222101</c:v>
                </c:pt>
                <c:pt idx="200">
                  <c:v>4.4444444444444322</c:v>
                </c:pt>
                <c:pt idx="201">
                  <c:v>4.4666666666666544</c:v>
                </c:pt>
                <c:pt idx="202">
                  <c:v>4.4888888888888765</c:v>
                </c:pt>
                <c:pt idx="203">
                  <c:v>4.5111111111110986</c:v>
                </c:pt>
                <c:pt idx="204">
                  <c:v>4.5333333333333208</c:v>
                </c:pt>
                <c:pt idx="205">
                  <c:v>4.5555555555555429</c:v>
                </c:pt>
                <c:pt idx="206">
                  <c:v>4.5777777777777651</c:v>
                </c:pt>
                <c:pt idx="207">
                  <c:v>4.5999999999999872</c:v>
                </c:pt>
                <c:pt idx="208">
                  <c:v>4.6222222222222094</c:v>
                </c:pt>
                <c:pt idx="209">
                  <c:v>4.6444444444444315</c:v>
                </c:pt>
                <c:pt idx="210">
                  <c:v>4.6666666666666528</c:v>
                </c:pt>
                <c:pt idx="211">
                  <c:v>4.6888888888888749</c:v>
                </c:pt>
                <c:pt idx="212">
                  <c:v>4.711111111111097</c:v>
                </c:pt>
                <c:pt idx="213">
                  <c:v>4.7333333333333192</c:v>
                </c:pt>
                <c:pt idx="214">
                  <c:v>4.7555555555555413</c:v>
                </c:pt>
                <c:pt idx="215">
                  <c:v>4.7777777777777635</c:v>
                </c:pt>
              </c:numCache>
            </c:numRef>
          </c:xVal>
          <c:yVal>
            <c:numRef>
              <c:f>'-10-10-20-30-40-50C_1bar'!$BV$2:$BV$217</c:f>
              <c:numCache>
                <c:formatCode>General</c:formatCode>
                <c:ptCount val="216"/>
                <c:pt idx="0">
                  <c:v>0</c:v>
                </c:pt>
                <c:pt idx="1">
                  <c:v>2.5838392510402217</c:v>
                </c:pt>
                <c:pt idx="2">
                  <c:v>4.6237123439667149</c:v>
                </c:pt>
                <c:pt idx="3">
                  <c:v>6.6182549237170596</c:v>
                </c:pt>
                <c:pt idx="4">
                  <c:v>8.0083906611188169</c:v>
                </c:pt>
                <c:pt idx="5">
                  <c:v>9.7309501618122951</c:v>
                </c:pt>
                <c:pt idx="6">
                  <c:v>11.559280859916786</c:v>
                </c:pt>
                <c:pt idx="7">
                  <c:v>13.251620018492837</c:v>
                </c:pt>
                <c:pt idx="8">
                  <c:v>14.611535413777162</c:v>
                </c:pt>
                <c:pt idx="9">
                  <c:v>15.457704993065189</c:v>
                </c:pt>
                <c:pt idx="10">
                  <c:v>16.303874572353216</c:v>
                </c:pt>
                <c:pt idx="11">
                  <c:v>17.225595006934817</c:v>
                </c:pt>
                <c:pt idx="12">
                  <c:v>17.814891678224686</c:v>
                </c:pt>
                <c:pt idx="13">
                  <c:v>18.781942625982435</c:v>
                </c:pt>
                <c:pt idx="14">
                  <c:v>19.718773231622748</c:v>
                </c:pt>
                <c:pt idx="15">
                  <c:v>20.534722468793344</c:v>
                </c:pt>
                <c:pt idx="16">
                  <c:v>21.199569995376791</c:v>
                </c:pt>
                <c:pt idx="17">
                  <c:v>22.121290429958389</c:v>
                </c:pt>
                <c:pt idx="18">
                  <c:v>22.87679898289413</c:v>
                </c:pt>
                <c:pt idx="19">
                  <c:v>23.571866851595004</c:v>
                </c:pt>
                <c:pt idx="20">
                  <c:v>24.221604207119746</c:v>
                </c:pt>
                <c:pt idx="21">
                  <c:v>24.508697457235325</c:v>
                </c:pt>
                <c:pt idx="22">
                  <c:v>25.294426352288486</c:v>
                </c:pt>
                <c:pt idx="23">
                  <c:v>25.868612852519643</c:v>
                </c:pt>
                <c:pt idx="24">
                  <c:v>26.714782431807674</c:v>
                </c:pt>
                <c:pt idx="25">
                  <c:v>27.152977392510405</c:v>
                </c:pt>
                <c:pt idx="26">
                  <c:v>27.621392695330567</c:v>
                </c:pt>
                <c:pt idx="27">
                  <c:v>28.512892787794723</c:v>
                </c:pt>
                <c:pt idx="28">
                  <c:v>29.359062367082753</c:v>
                </c:pt>
                <c:pt idx="29">
                  <c:v>29.691486130374475</c:v>
                </c:pt>
                <c:pt idx="30">
                  <c:v>30.854969301895519</c:v>
                </c:pt>
                <c:pt idx="31">
                  <c:v>31.565147341655109</c:v>
                </c:pt>
                <c:pt idx="32">
                  <c:v>32.260215210355987</c:v>
                </c:pt>
                <c:pt idx="33">
                  <c:v>32.018452473416559</c:v>
                </c:pt>
                <c:pt idx="34">
                  <c:v>33.423698381877031</c:v>
                </c:pt>
                <c:pt idx="35">
                  <c:v>34.148986592695337</c:v>
                </c:pt>
                <c:pt idx="36">
                  <c:v>34.949825658807214</c:v>
                </c:pt>
                <c:pt idx="37">
                  <c:v>35.720444382801674</c:v>
                </c:pt>
                <c:pt idx="38">
                  <c:v>36.355071567267686</c:v>
                </c:pt>
                <c:pt idx="39">
                  <c:v>36.959478409616281</c:v>
                </c:pt>
                <c:pt idx="40">
                  <c:v>37.548775080906147</c:v>
                </c:pt>
                <c:pt idx="41">
                  <c:v>37.971859870550162</c:v>
                </c:pt>
                <c:pt idx="42">
                  <c:v>38.107851410078595</c:v>
                </c:pt>
                <c:pt idx="43">
                  <c:v>38.742478594544615</c:v>
                </c:pt>
                <c:pt idx="44">
                  <c:v>39.331775265834494</c:v>
                </c:pt>
                <c:pt idx="45">
                  <c:v>39.951292279241798</c:v>
                </c:pt>
                <c:pt idx="46">
                  <c:v>40.646360147942687</c:v>
                </c:pt>
                <c:pt idx="47">
                  <c:v>41.235656819232553</c:v>
                </c:pt>
                <c:pt idx="48">
                  <c:v>41.824953490522425</c:v>
                </c:pt>
                <c:pt idx="49">
                  <c:v>42.42936033287102</c:v>
                </c:pt>
                <c:pt idx="50">
                  <c:v>42.943106148867315</c:v>
                </c:pt>
                <c:pt idx="51">
                  <c:v>43.441741793804908</c:v>
                </c:pt>
                <c:pt idx="52">
                  <c:v>44.031038465094781</c:v>
                </c:pt>
                <c:pt idx="53">
                  <c:v>44.34835205732778</c:v>
                </c:pt>
                <c:pt idx="54">
                  <c:v>44.907428386500236</c:v>
                </c:pt>
                <c:pt idx="55">
                  <c:v>45.315403005085543</c:v>
                </c:pt>
                <c:pt idx="56">
                  <c:v>45.814038650023122</c:v>
                </c:pt>
                <c:pt idx="57">
                  <c:v>46.23712343966713</c:v>
                </c:pt>
                <c:pt idx="58">
                  <c:v>45.919809847434124</c:v>
                </c:pt>
                <c:pt idx="59">
                  <c:v>45.058530097087385</c:v>
                </c:pt>
                <c:pt idx="60">
                  <c:v>45.859369163199261</c:v>
                </c:pt>
                <c:pt idx="61">
                  <c:v>46.327784466019423</c:v>
                </c:pt>
                <c:pt idx="62">
                  <c:v>46.660208229311145</c:v>
                </c:pt>
                <c:pt idx="63">
                  <c:v>46.796199768839578</c:v>
                </c:pt>
                <c:pt idx="64">
                  <c:v>47.294835413777157</c:v>
                </c:pt>
                <c:pt idx="65">
                  <c:v>47.899242256125746</c:v>
                </c:pt>
                <c:pt idx="66">
                  <c:v>48.38276773000463</c:v>
                </c:pt>
                <c:pt idx="67">
                  <c:v>49.002284743411934</c:v>
                </c:pt>
                <c:pt idx="68">
                  <c:v>49.667132269995385</c:v>
                </c:pt>
                <c:pt idx="69">
                  <c:v>50.241318770226542</c:v>
                </c:pt>
                <c:pt idx="70">
                  <c:v>50.84572561257513</c:v>
                </c:pt>
                <c:pt idx="71">
                  <c:v>51.465242625982441</c:v>
                </c:pt>
                <c:pt idx="72">
                  <c:v>51.903437586685158</c:v>
                </c:pt>
                <c:pt idx="73">
                  <c:v>52.386963060564035</c:v>
                </c:pt>
                <c:pt idx="74">
                  <c:v>52.976259731853915</c:v>
                </c:pt>
                <c:pt idx="75">
                  <c:v>53.535336061026356</c:v>
                </c:pt>
                <c:pt idx="76">
                  <c:v>54.094412390198798</c:v>
                </c:pt>
                <c:pt idx="77">
                  <c:v>54.577937864077676</c:v>
                </c:pt>
                <c:pt idx="78">
                  <c:v>55.031242995839108</c:v>
                </c:pt>
                <c:pt idx="79">
                  <c:v>55.439217614424415</c:v>
                </c:pt>
                <c:pt idx="80">
                  <c:v>55.892522746185861</c:v>
                </c:pt>
                <c:pt idx="81">
                  <c:v>56.360938049006023</c:v>
                </c:pt>
                <c:pt idx="82">
                  <c:v>56.799133009708747</c:v>
                </c:pt>
                <c:pt idx="83">
                  <c:v>57.267548312528895</c:v>
                </c:pt>
                <c:pt idx="84">
                  <c:v>57.705743273231626</c:v>
                </c:pt>
                <c:pt idx="85">
                  <c:v>58.113717891816925</c:v>
                </c:pt>
                <c:pt idx="86">
                  <c:v>57.841734812760059</c:v>
                </c:pt>
                <c:pt idx="87">
                  <c:v>58.340370457697638</c:v>
                </c:pt>
                <c:pt idx="88">
                  <c:v>59.337641747572825</c:v>
                </c:pt>
                <c:pt idx="89">
                  <c:v>59.156319694868252</c:v>
                </c:pt>
                <c:pt idx="90">
                  <c:v>59.670065510864539</c:v>
                </c:pt>
                <c:pt idx="91">
                  <c:v>60.153590984743424</c:v>
                </c:pt>
                <c:pt idx="92">
                  <c:v>58.763455247341675</c:v>
                </c:pt>
                <c:pt idx="93">
                  <c:v>60.984650392972718</c:v>
                </c:pt>
                <c:pt idx="94">
                  <c:v>59.639845168747108</c:v>
                </c:pt>
                <c:pt idx="95">
                  <c:v>61.86104031437818</c:v>
                </c:pt>
                <c:pt idx="96">
                  <c:v>62.34456578825705</c:v>
                </c:pt>
                <c:pt idx="97">
                  <c:v>62.661879380490056</c:v>
                </c:pt>
                <c:pt idx="98">
                  <c:v>63.130294683310218</c:v>
                </c:pt>
                <c:pt idx="99">
                  <c:v>63.59870998613038</c:v>
                </c:pt>
                <c:pt idx="100">
                  <c:v>63.976464262598235</c:v>
                </c:pt>
                <c:pt idx="101">
                  <c:v>64.475099907535835</c:v>
                </c:pt>
                <c:pt idx="102">
                  <c:v>64.928405039297274</c:v>
                </c:pt>
                <c:pt idx="103">
                  <c:v>65.442150855293576</c:v>
                </c:pt>
                <c:pt idx="104">
                  <c:v>65.835015302820153</c:v>
                </c:pt>
                <c:pt idx="105">
                  <c:v>66.288320434581593</c:v>
                </c:pt>
                <c:pt idx="106">
                  <c:v>66.122108552935728</c:v>
                </c:pt>
                <c:pt idx="107">
                  <c:v>67.043828987517344</c:v>
                </c:pt>
                <c:pt idx="108">
                  <c:v>66.635854368932044</c:v>
                </c:pt>
                <c:pt idx="109">
                  <c:v>67.058939158576052</c:v>
                </c:pt>
                <c:pt idx="110">
                  <c:v>67.406473092926504</c:v>
                </c:pt>
                <c:pt idx="111">
                  <c:v>67.874888395746638</c:v>
                </c:pt>
                <c:pt idx="112">
                  <c:v>67.72378668515951</c:v>
                </c:pt>
                <c:pt idx="113">
                  <c:v>68.131761303744796</c:v>
                </c:pt>
                <c:pt idx="114">
                  <c:v>66.348761118816455</c:v>
                </c:pt>
                <c:pt idx="115">
                  <c:v>66.726515395284338</c:v>
                </c:pt>
                <c:pt idx="116">
                  <c:v>66.862506934812757</c:v>
                </c:pt>
                <c:pt idx="117">
                  <c:v>66.968278132223745</c:v>
                </c:pt>
                <c:pt idx="118">
                  <c:v>67.436693435043921</c:v>
                </c:pt>
                <c:pt idx="119">
                  <c:v>67.905108737864069</c:v>
                </c:pt>
                <c:pt idx="120">
                  <c:v>68.282863014331937</c:v>
                </c:pt>
                <c:pt idx="121">
                  <c:v>68.388634211742954</c:v>
                </c:pt>
                <c:pt idx="122">
                  <c:v>68.600176606564958</c:v>
                </c:pt>
                <c:pt idx="123">
                  <c:v>68.977930883032826</c:v>
                </c:pt>
                <c:pt idx="124">
                  <c:v>69.340574988441986</c:v>
                </c:pt>
                <c:pt idx="125">
                  <c:v>69.446346185852988</c:v>
                </c:pt>
                <c:pt idx="126">
                  <c:v>69.854320804438274</c:v>
                </c:pt>
                <c:pt idx="127">
                  <c:v>70.156524225612571</c:v>
                </c:pt>
                <c:pt idx="128">
                  <c:v>70.36806662043459</c:v>
                </c:pt>
                <c:pt idx="129">
                  <c:v>70.685380212667582</c:v>
                </c:pt>
                <c:pt idx="130">
                  <c:v>69.144142764678676</c:v>
                </c:pt>
                <c:pt idx="131">
                  <c:v>69.521897041146559</c:v>
                </c:pt>
                <c:pt idx="132">
                  <c:v>69.506786870087836</c:v>
                </c:pt>
                <c:pt idx="133">
                  <c:v>69.808990291262134</c:v>
                </c:pt>
                <c:pt idx="134">
                  <c:v>70.186744567730017</c:v>
                </c:pt>
                <c:pt idx="135">
                  <c:v>70.413397133610744</c:v>
                </c:pt>
                <c:pt idx="136">
                  <c:v>70.685380212667596</c:v>
                </c:pt>
                <c:pt idx="137">
                  <c:v>71.002693804900602</c:v>
                </c:pt>
                <c:pt idx="138">
                  <c:v>71.244456541840037</c:v>
                </c:pt>
                <c:pt idx="139">
                  <c:v>71.365337910309748</c:v>
                </c:pt>
                <c:pt idx="140">
                  <c:v>71.486219278779487</c:v>
                </c:pt>
                <c:pt idx="141">
                  <c:v>71.622210818307906</c:v>
                </c:pt>
                <c:pt idx="142">
                  <c:v>70.156524225612586</c:v>
                </c:pt>
                <c:pt idx="143">
                  <c:v>71.440888765603333</c:v>
                </c:pt>
                <c:pt idx="144">
                  <c:v>71.546659963014321</c:v>
                </c:pt>
                <c:pt idx="145">
                  <c:v>71.712871844660199</c:v>
                </c:pt>
                <c:pt idx="146">
                  <c:v>70.549388673139163</c:v>
                </c:pt>
                <c:pt idx="147">
                  <c:v>70.821371752196029</c:v>
                </c:pt>
                <c:pt idx="148">
                  <c:v>70.927142949607031</c:v>
                </c:pt>
                <c:pt idx="149">
                  <c:v>70.987583633841894</c:v>
                </c:pt>
                <c:pt idx="150">
                  <c:v>70.821371752196029</c:v>
                </c:pt>
                <c:pt idx="151">
                  <c:v>70.881812436430877</c:v>
                </c:pt>
                <c:pt idx="152">
                  <c:v>70.821371752196029</c:v>
                </c:pt>
                <c:pt idx="153">
                  <c:v>70.927142949607031</c:v>
                </c:pt>
                <c:pt idx="154">
                  <c:v>70.791151410078598</c:v>
                </c:pt>
                <c:pt idx="155">
                  <c:v>70.881812436430877</c:v>
                </c:pt>
                <c:pt idx="156">
                  <c:v>71.274676883957468</c:v>
                </c:pt>
                <c:pt idx="157">
                  <c:v>71.486219278779473</c:v>
                </c:pt>
                <c:pt idx="158">
                  <c:v>71.531549791955612</c:v>
                </c:pt>
                <c:pt idx="159">
                  <c:v>71.622210818307906</c:v>
                </c:pt>
                <c:pt idx="160">
                  <c:v>71.924414239482203</c:v>
                </c:pt>
                <c:pt idx="161">
                  <c:v>71.894193897364772</c:v>
                </c:pt>
                <c:pt idx="162">
                  <c:v>72.030185436893206</c:v>
                </c:pt>
                <c:pt idx="163">
                  <c:v>72.15106680536293</c:v>
                </c:pt>
                <c:pt idx="164">
                  <c:v>72.045295607951914</c:v>
                </c:pt>
                <c:pt idx="165">
                  <c:v>72.287058344891364</c:v>
                </c:pt>
                <c:pt idx="166">
                  <c:v>72.256838002773932</c:v>
                </c:pt>
                <c:pt idx="167">
                  <c:v>72.528821081830799</c:v>
                </c:pt>
                <c:pt idx="168">
                  <c:v>72.377719371243657</c:v>
                </c:pt>
                <c:pt idx="169">
                  <c:v>72.785693989828943</c:v>
                </c:pt>
                <c:pt idx="170">
                  <c:v>72.831024503005082</c:v>
                </c:pt>
                <c:pt idx="171">
                  <c:v>72.453270226537214</c:v>
                </c:pt>
                <c:pt idx="172">
                  <c:v>72.528821081830799</c:v>
                </c:pt>
                <c:pt idx="173">
                  <c:v>72.634592279241787</c:v>
                </c:pt>
                <c:pt idx="174">
                  <c:v>72.710143134535372</c:v>
                </c:pt>
                <c:pt idx="175">
                  <c:v>72.634592279241787</c:v>
                </c:pt>
                <c:pt idx="176">
                  <c:v>72.770583818770234</c:v>
                </c:pt>
                <c:pt idx="177">
                  <c:v>72.785693989828943</c:v>
                </c:pt>
                <c:pt idx="178">
                  <c:v>72.846134674063791</c:v>
                </c:pt>
                <c:pt idx="179">
                  <c:v>72.846134674063791</c:v>
                </c:pt>
                <c:pt idx="180">
                  <c:v>72.891465187239945</c:v>
                </c:pt>
                <c:pt idx="181">
                  <c:v>72.891465187239945</c:v>
                </c:pt>
                <c:pt idx="182">
                  <c:v>72.876355016181222</c:v>
                </c:pt>
                <c:pt idx="183">
                  <c:v>72.876355016181222</c:v>
                </c:pt>
                <c:pt idx="184">
                  <c:v>72.891465187239945</c:v>
                </c:pt>
                <c:pt idx="185">
                  <c:v>72.876355016181222</c:v>
                </c:pt>
                <c:pt idx="186">
                  <c:v>72.906575358298653</c:v>
                </c:pt>
                <c:pt idx="187">
                  <c:v>72.891465187239945</c:v>
                </c:pt>
                <c:pt idx="188">
                  <c:v>72.891465187239945</c:v>
                </c:pt>
                <c:pt idx="189">
                  <c:v>72.861244845122513</c:v>
                </c:pt>
                <c:pt idx="190">
                  <c:v>72.846134674063791</c:v>
                </c:pt>
                <c:pt idx="191">
                  <c:v>72.81591433194636</c:v>
                </c:pt>
                <c:pt idx="192">
                  <c:v>72.831024503005082</c:v>
                </c:pt>
                <c:pt idx="193">
                  <c:v>72.589261766065661</c:v>
                </c:pt>
                <c:pt idx="194">
                  <c:v>72.31727868700878</c:v>
                </c:pt>
                <c:pt idx="195">
                  <c:v>72.438160055478491</c:v>
                </c:pt>
                <c:pt idx="196">
                  <c:v>72.498600739713353</c:v>
                </c:pt>
                <c:pt idx="197">
                  <c:v>72.619482108183064</c:v>
                </c:pt>
                <c:pt idx="198">
                  <c:v>72.120846463245499</c:v>
                </c:pt>
                <c:pt idx="199">
                  <c:v>72.060405779010637</c:v>
                </c:pt>
                <c:pt idx="200">
                  <c:v>72.347499029126226</c:v>
                </c:pt>
                <c:pt idx="201">
                  <c:v>72.135956634304208</c:v>
                </c:pt>
                <c:pt idx="202">
                  <c:v>72.453270226537214</c:v>
                </c:pt>
                <c:pt idx="203">
                  <c:v>72.181287147480347</c:v>
                </c:pt>
                <c:pt idx="204">
                  <c:v>72.31727868700878</c:v>
                </c:pt>
                <c:pt idx="205">
                  <c:v>72.423049884419783</c:v>
                </c:pt>
                <c:pt idx="206">
                  <c:v>72.090626121128068</c:v>
                </c:pt>
                <c:pt idx="207">
                  <c:v>72.302168515950072</c:v>
                </c:pt>
                <c:pt idx="208">
                  <c:v>72.271948173832641</c:v>
                </c:pt>
                <c:pt idx="209">
                  <c:v>72.468380397595922</c:v>
                </c:pt>
                <c:pt idx="210">
                  <c:v>72.302168515950072</c:v>
                </c:pt>
                <c:pt idx="211">
                  <c:v>72.483490568654645</c:v>
                </c:pt>
                <c:pt idx="212">
                  <c:v>72.589261766065661</c:v>
                </c:pt>
                <c:pt idx="213">
                  <c:v>72.589261766065661</c:v>
                </c:pt>
                <c:pt idx="214">
                  <c:v>72.604371937124355</c:v>
                </c:pt>
                <c:pt idx="215">
                  <c:v>72.755473647711511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6AFC-460C-9C4C-7D1EAF2B19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58328015"/>
        <c:axId val="1"/>
        <c:extLst/>
      </c:scatterChart>
      <c:valAx>
        <c:axId val="2058328015"/>
        <c:scaling>
          <c:orientation val="minMax"/>
          <c:max val="1.5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fr-FR"/>
                  <a:t>Time (ms)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ja-JP"/>
          </a:p>
        </c:txPr>
        <c:crossAx val="1"/>
        <c:crosses val="autoZero"/>
        <c:crossBetween val="midCat"/>
      </c:valAx>
      <c:valAx>
        <c:axId val="1"/>
        <c:scaling>
          <c:orientation val="minMax"/>
          <c:max val="70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r-FR"/>
                  <a:t>Spray Penetration (mm)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ja-JP"/>
          </a:p>
        </c:txPr>
        <c:crossAx val="2058328015"/>
        <c:crosses val="autoZero"/>
        <c:crossBetween val="midCat"/>
      </c:valAx>
      <c:spPr>
        <a:solidFill>
          <a:schemeClr val="bg1"/>
        </a:solidFill>
        <a:ln w="19050">
          <a:noFill/>
        </a:ln>
      </c:spPr>
    </c:plotArea>
    <c:legend>
      <c:legendPos val="r"/>
      <c:layout>
        <c:manualLayout>
          <c:xMode val="edge"/>
          <c:yMode val="edge"/>
          <c:x val="0.54819792368680587"/>
          <c:y val="0.47357135765764774"/>
          <c:w val="0.3824816129331623"/>
          <c:h val="0.33399162136645449"/>
        </c:manualLayout>
      </c:layout>
      <c:overlay val="0"/>
      <c:spPr>
        <a:ln w="19050">
          <a:noFill/>
        </a:ln>
      </c:sp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/>
      </a:pPr>
      <a:endParaRPr lang="ja-JP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95970642558571"/>
          <c:y val="3.6243354792920873E-2"/>
          <c:w val="0.82122970739768641"/>
          <c:h val="0.84201436027393128"/>
        </c:manualLayout>
      </c:layout>
      <c:scatterChart>
        <c:scatterStyle val="smoothMarker"/>
        <c:varyColors val="0"/>
        <c:ser>
          <c:idx val="5"/>
          <c:order val="0"/>
          <c:tx>
            <c:strRef>
              <c:f>'20C_1-2-4-5-7bar'!$A$1</c:f>
              <c:strCache>
                <c:ptCount val="1"/>
                <c:pt idx="0">
                  <c:v>20C_1b_Rp8.85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'20C_1-2-4-5-7bar'!$E$2:$E$217</c:f>
                <c:numCache>
                  <c:formatCode>General</c:formatCode>
                  <c:ptCount val="216"/>
                  <c:pt idx="0">
                    <c:v>0.62447249433065044</c:v>
                  </c:pt>
                  <c:pt idx="1">
                    <c:v>0.69932509686511024</c:v>
                  </c:pt>
                  <c:pt idx="2">
                    <c:v>0.43770621277872673</c:v>
                  </c:pt>
                  <c:pt idx="3">
                    <c:v>0.48222519522310059</c:v>
                  </c:pt>
                  <c:pt idx="4">
                    <c:v>0.45909190728728788</c:v>
                  </c:pt>
                  <c:pt idx="5">
                    <c:v>0.44674134925583309</c:v>
                  </c:pt>
                  <c:pt idx="6">
                    <c:v>0.48942144955452921</c:v>
                  </c:pt>
                  <c:pt idx="7">
                    <c:v>0.51817092628029415</c:v>
                  </c:pt>
                  <c:pt idx="8">
                    <c:v>0.53635786511783523</c:v>
                  </c:pt>
                  <c:pt idx="9">
                    <c:v>0.61154205686599394</c:v>
                  </c:pt>
                  <c:pt idx="10">
                    <c:v>0.6165847818824326</c:v>
                  </c:pt>
                  <c:pt idx="11">
                    <c:v>0.70160675087781565</c:v>
                  </c:pt>
                  <c:pt idx="12">
                    <c:v>0.83428124504744028</c:v>
                  </c:pt>
                  <c:pt idx="13">
                    <c:v>0.91119468296242589</c:v>
                  </c:pt>
                  <c:pt idx="14">
                    <c:v>1.0018396660076081</c:v>
                  </c:pt>
                  <c:pt idx="15">
                    <c:v>0.9824080809481992</c:v>
                  </c:pt>
                  <c:pt idx="16">
                    <c:v>0.95445581615926489</c:v>
                  </c:pt>
                  <c:pt idx="17">
                    <c:v>0.97751537696167745</c:v>
                  </c:pt>
                  <c:pt idx="18">
                    <c:v>1.0152106647572723</c:v>
                  </c:pt>
                  <c:pt idx="19">
                    <c:v>1.1056397243916045</c:v>
                  </c:pt>
                  <c:pt idx="20">
                    <c:v>1.1514009835449399</c:v>
                  </c:pt>
                  <c:pt idx="21">
                    <c:v>1.2558838468732101</c:v>
                  </c:pt>
                  <c:pt idx="22">
                    <c:v>1.3021184978328533</c:v>
                  </c:pt>
                  <c:pt idx="23">
                    <c:v>1.3721166873364585</c:v>
                  </c:pt>
                  <c:pt idx="24">
                    <c:v>1.2537345178892205</c:v>
                  </c:pt>
                  <c:pt idx="25">
                    <c:v>1.3408201665772588</c:v>
                  </c:pt>
                  <c:pt idx="26">
                    <c:v>1.3891910307092952</c:v>
                  </c:pt>
                  <c:pt idx="27">
                    <c:v>1.4210390879272872</c:v>
                  </c:pt>
                  <c:pt idx="28">
                    <c:v>1.5032911669916118</c:v>
                  </c:pt>
                  <c:pt idx="29">
                    <c:v>1.425180328397502</c:v>
                  </c:pt>
                  <c:pt idx="30">
                    <c:v>1.4710510118949232</c:v>
                  </c:pt>
                  <c:pt idx="31">
                    <c:v>1.4554867860434415</c:v>
                  </c:pt>
                  <c:pt idx="32">
                    <c:v>1.4671754345628103</c:v>
                  </c:pt>
                  <c:pt idx="33">
                    <c:v>1.4848386148633104</c:v>
                  </c:pt>
                  <c:pt idx="34">
                    <c:v>1.5839845369683527</c:v>
                  </c:pt>
                  <c:pt idx="35">
                    <c:v>1.5880153590071382</c:v>
                  </c:pt>
                  <c:pt idx="36">
                    <c:v>1.6804334345311092</c:v>
                  </c:pt>
                  <c:pt idx="37">
                    <c:v>1.7585100615953835</c:v>
                  </c:pt>
                  <c:pt idx="38">
                    <c:v>1.7932151077219587</c:v>
                  </c:pt>
                  <c:pt idx="39">
                    <c:v>1.974300119854814</c:v>
                  </c:pt>
                  <c:pt idx="40">
                    <c:v>1.9247534942604121</c:v>
                  </c:pt>
                  <c:pt idx="41">
                    <c:v>1.8962587417890218</c:v>
                  </c:pt>
                  <c:pt idx="42">
                    <c:v>1.8720840326521817</c:v>
                  </c:pt>
                  <c:pt idx="43">
                    <c:v>1.9072364133628334</c:v>
                  </c:pt>
                  <c:pt idx="44">
                    <c:v>1.8996796468114705</c:v>
                  </c:pt>
                  <c:pt idx="45">
                    <c:v>1.9858524708848571</c:v>
                  </c:pt>
                  <c:pt idx="46">
                    <c:v>1.9738953220403483</c:v>
                  </c:pt>
                  <c:pt idx="47">
                    <c:v>1.9641551469040335</c:v>
                  </c:pt>
                  <c:pt idx="48">
                    <c:v>2.0319949947998088</c:v>
                  </c:pt>
                  <c:pt idx="49">
                    <c:v>1.9976380489580006</c:v>
                  </c:pt>
                  <c:pt idx="50">
                    <c:v>2.0902957026742679</c:v>
                  </c:pt>
                  <c:pt idx="51">
                    <c:v>2.089387553809571</c:v>
                  </c:pt>
                  <c:pt idx="52">
                    <c:v>2.0895787758439091</c:v>
                  </c:pt>
                  <c:pt idx="53">
                    <c:v>2.0497616767790716</c:v>
                  </c:pt>
                  <c:pt idx="54">
                    <c:v>2.1385296502947617</c:v>
                  </c:pt>
                  <c:pt idx="55">
                    <c:v>2.2163329833340675</c:v>
                  </c:pt>
                  <c:pt idx="56">
                    <c:v>2.1093712206549906</c:v>
                  </c:pt>
                  <c:pt idx="57">
                    <c:v>2.1665121657792441</c:v>
                  </c:pt>
                  <c:pt idx="58">
                    <c:v>2.1461297294761517</c:v>
                  </c:pt>
                  <c:pt idx="59">
                    <c:v>2.1823607034990182</c:v>
                  </c:pt>
                  <c:pt idx="60">
                    <c:v>2.10102024907812</c:v>
                  </c:pt>
                  <c:pt idx="61">
                    <c:v>2.1031111007051155</c:v>
                  </c:pt>
                  <c:pt idx="62">
                    <c:v>2.0975467388003182</c:v>
                  </c:pt>
                  <c:pt idx="63">
                    <c:v>2.2556454044176983</c:v>
                  </c:pt>
                  <c:pt idx="64">
                    <c:v>2.3210779454767207</c:v>
                  </c:pt>
                  <c:pt idx="65">
                    <c:v>2.4165469868609284</c:v>
                  </c:pt>
                  <c:pt idx="66">
                    <c:v>2.5214524949659753</c:v>
                  </c:pt>
                  <c:pt idx="67">
                    <c:v>2.5806174947494349</c:v>
                  </c:pt>
                  <c:pt idx="68">
                    <c:v>2.6152602703151149</c:v>
                  </c:pt>
                  <c:pt idx="69">
                    <c:v>2.7418663844123117</c:v>
                  </c:pt>
                  <c:pt idx="70">
                    <c:v>2.7476891541237953</c:v>
                  </c:pt>
                  <c:pt idx="71">
                    <c:v>2.6963136005749821</c:v>
                  </c:pt>
                  <c:pt idx="72">
                    <c:v>2.7041929782717857</c:v>
                  </c:pt>
                  <c:pt idx="73">
                    <c:v>2.7407367921851105</c:v>
                  </c:pt>
                  <c:pt idx="74">
                    <c:v>2.7025671959937707</c:v>
                  </c:pt>
                  <c:pt idx="75">
                    <c:v>2.6451863901729649</c:v>
                  </c:pt>
                  <c:pt idx="76">
                    <c:v>2.7246167139064319</c:v>
                  </c:pt>
                  <c:pt idx="77">
                    <c:v>2.6918643575329213</c:v>
                  </c:pt>
                  <c:pt idx="78">
                    <c:v>2.7680084767424149</c:v>
                  </c:pt>
                  <c:pt idx="79">
                    <c:v>2.8021169560061199</c:v>
                  </c:pt>
                  <c:pt idx="80">
                    <c:v>2.8129329584623362</c:v>
                  </c:pt>
                  <c:pt idx="81">
                    <c:v>2.9016249976979189</c:v>
                  </c:pt>
                  <c:pt idx="82">
                    <c:v>2.98949015999509</c:v>
                  </c:pt>
                  <c:pt idx="83">
                    <c:v>3.1165986964083743</c:v>
                  </c:pt>
                  <c:pt idx="84">
                    <c:v>3.1713410819035497</c:v>
                  </c:pt>
                  <c:pt idx="85">
                    <c:v>3.2785415307053736</c:v>
                  </c:pt>
                  <c:pt idx="86">
                    <c:v>3.3839404353993836</c:v>
                  </c:pt>
                  <c:pt idx="87">
                    <c:v>3.3678440952759852</c:v>
                  </c:pt>
                  <c:pt idx="88">
                    <c:v>3.1157011508412533</c:v>
                  </c:pt>
                  <c:pt idx="89">
                    <c:v>3.015075521337879</c:v>
                  </c:pt>
                  <c:pt idx="90">
                    <c:v>3.5836439456472986</c:v>
                  </c:pt>
                  <c:pt idx="91">
                    <c:v>3.1725062693975516</c:v>
                  </c:pt>
                  <c:pt idx="92">
                    <c:v>2.997931812471077</c:v>
                  </c:pt>
                  <c:pt idx="93">
                    <c:v>3.2160358305722818</c:v>
                  </c:pt>
                  <c:pt idx="94">
                    <c:v>3.2494992869613459</c:v>
                  </c:pt>
                  <c:pt idx="95">
                    <c:v>3.239308448852237</c:v>
                  </c:pt>
                  <c:pt idx="96">
                    <c:v>3.2457160950767987</c:v>
                  </c:pt>
                  <c:pt idx="97">
                    <c:v>3.1154125991362345</c:v>
                  </c:pt>
                  <c:pt idx="98">
                    <c:v>3.0446151051650201</c:v>
                  </c:pt>
                  <c:pt idx="99">
                    <c:v>3.0261536476145228</c:v>
                  </c:pt>
                  <c:pt idx="100">
                    <c:v>2.8688043593592312</c:v>
                  </c:pt>
                  <c:pt idx="101">
                    <c:v>3.4387550883491023</c:v>
                  </c:pt>
                  <c:pt idx="102">
                    <c:v>2.4823256486285947</c:v>
                  </c:pt>
                  <c:pt idx="103">
                    <c:v>2.391283034768835</c:v>
                  </c:pt>
                  <c:pt idx="104">
                    <c:v>2.0454687731291616</c:v>
                  </c:pt>
                  <c:pt idx="105">
                    <c:v>2.0199153804698775</c:v>
                  </c:pt>
                  <c:pt idx="106">
                    <c:v>2.3973323311404626</c:v>
                  </c:pt>
                  <c:pt idx="107">
                    <c:v>2.299980729252864</c:v>
                  </c:pt>
                  <c:pt idx="108">
                    <c:v>2.0603093634510219</c:v>
                  </c:pt>
                  <c:pt idx="109">
                    <c:v>1.9680671525984583</c:v>
                  </c:pt>
                  <c:pt idx="110">
                    <c:v>1.4850404186490771</c:v>
                  </c:pt>
                  <c:pt idx="111">
                    <c:v>1.3307248933004909</c:v>
                  </c:pt>
                  <c:pt idx="112">
                    <c:v>1.5513609756124014</c:v>
                  </c:pt>
                  <c:pt idx="113">
                    <c:v>1.3766953886550748</c:v>
                  </c:pt>
                  <c:pt idx="114">
                    <c:v>1.1440031153781325</c:v>
                  </c:pt>
                  <c:pt idx="115">
                    <c:v>0.93061052142261114</c:v>
                  </c:pt>
                  <c:pt idx="116">
                    <c:v>0.94678516011596114</c:v>
                  </c:pt>
                  <c:pt idx="117">
                    <c:v>2.0272703342820053</c:v>
                  </c:pt>
                  <c:pt idx="118">
                    <c:v>1.853476677593356</c:v>
                  </c:pt>
                  <c:pt idx="119">
                    <c:v>3.021132188789053</c:v>
                  </c:pt>
                  <c:pt idx="120">
                    <c:v>2.1786500989618141</c:v>
                  </c:pt>
                  <c:pt idx="121">
                    <c:v>1.7711882512988879</c:v>
                  </c:pt>
                  <c:pt idx="122">
                    <c:v>2.3062262098245969</c:v>
                  </c:pt>
                  <c:pt idx="123">
                    <c:v>2.0608910704966661</c:v>
                  </c:pt>
                  <c:pt idx="124">
                    <c:v>1.7891441129707364</c:v>
                  </c:pt>
                  <c:pt idx="125">
                    <c:v>1.5369354148619168</c:v>
                  </c:pt>
                  <c:pt idx="126">
                    <c:v>1.4201249876252144</c:v>
                  </c:pt>
                  <c:pt idx="127">
                    <c:v>1.5575299442658059</c:v>
                  </c:pt>
                  <c:pt idx="128">
                    <c:v>1.3355203138617247</c:v>
                  </c:pt>
                  <c:pt idx="129">
                    <c:v>1.0651464929410632</c:v>
                  </c:pt>
                  <c:pt idx="130">
                    <c:v>2.5629061753616362</c:v>
                  </c:pt>
                  <c:pt idx="131">
                    <c:v>2.4577379515534248</c:v>
                  </c:pt>
                  <c:pt idx="132">
                    <c:v>2.0676172499634826</c:v>
                  </c:pt>
                  <c:pt idx="133">
                    <c:v>2.4487394688964428</c:v>
                  </c:pt>
                  <c:pt idx="134">
                    <c:v>2.2265850956710596</c:v>
                  </c:pt>
                  <c:pt idx="135">
                    <c:v>2.1086134080849415</c:v>
                  </c:pt>
                  <c:pt idx="136">
                    <c:v>2.1887592617008189</c:v>
                  </c:pt>
                  <c:pt idx="137">
                    <c:v>2.0360710205155814</c:v>
                  </c:pt>
                  <c:pt idx="138">
                    <c:v>1.6683230121618062</c:v>
                  </c:pt>
                  <c:pt idx="139">
                    <c:v>1.5170491342702439</c:v>
                  </c:pt>
                  <c:pt idx="140">
                    <c:v>2.4981698865537374</c:v>
                  </c:pt>
                  <c:pt idx="141">
                    <c:v>2.4758788758984296</c:v>
                  </c:pt>
                  <c:pt idx="142">
                    <c:v>2.2944584542697308</c:v>
                  </c:pt>
                  <c:pt idx="143">
                    <c:v>2.3309122467049641</c:v>
                  </c:pt>
                  <c:pt idx="144">
                    <c:v>2.185973620935449</c:v>
                  </c:pt>
                  <c:pt idx="145">
                    <c:v>2.115235062649059</c:v>
                  </c:pt>
                  <c:pt idx="146">
                    <c:v>2.0080118320567264</c:v>
                  </c:pt>
                  <c:pt idx="147">
                    <c:v>1.7684791478056605</c:v>
                  </c:pt>
                  <c:pt idx="148">
                    <c:v>1.6873738496098751</c:v>
                  </c:pt>
                  <c:pt idx="149">
                    <c:v>1.5010968228599997</c:v>
                  </c:pt>
                  <c:pt idx="150">
                    <c:v>1.3367164809746515</c:v>
                  </c:pt>
                  <c:pt idx="151">
                    <c:v>1.2177640184227345</c:v>
                  </c:pt>
                  <c:pt idx="152">
                    <c:v>0.88132590486105544</c:v>
                  </c:pt>
                  <c:pt idx="153">
                    <c:v>0.70032423518011377</c:v>
                  </c:pt>
                  <c:pt idx="154">
                    <c:v>0.52866707617666975</c:v>
                  </c:pt>
                  <c:pt idx="155">
                    <c:v>0.30314633585614276</c:v>
                  </c:pt>
                  <c:pt idx="156">
                    <c:v>0.10482255764391317</c:v>
                  </c:pt>
                  <c:pt idx="157">
                    <c:v>7.9955509778008652E-2</c:v>
                  </c:pt>
                  <c:pt idx="158">
                    <c:v>6.77855814104317E-2</c:v>
                  </c:pt>
                  <c:pt idx="159">
                    <c:v>1.9650195063897624</c:v>
                  </c:pt>
                  <c:pt idx="160">
                    <c:v>1.5945437127780817</c:v>
                  </c:pt>
                  <c:pt idx="161">
                    <c:v>1.4466755856693014</c:v>
                  </c:pt>
                  <c:pt idx="162">
                    <c:v>1.0866855373647151</c:v>
                  </c:pt>
                  <c:pt idx="163">
                    <c:v>1.0129451163758818</c:v>
                  </c:pt>
                  <c:pt idx="164">
                    <c:v>0.81232102539140483</c:v>
                  </c:pt>
                  <c:pt idx="165">
                    <c:v>0.74456891542638559</c:v>
                  </c:pt>
                  <c:pt idx="166">
                    <c:v>0.71066011564252352</c:v>
                  </c:pt>
                  <c:pt idx="167">
                    <c:v>0.41905192977176769</c:v>
                  </c:pt>
                  <c:pt idx="168">
                    <c:v>0.25908546314014413</c:v>
                  </c:pt>
                  <c:pt idx="169">
                    <c:v>7.8696289195333571E-2</c:v>
                  </c:pt>
                  <c:pt idx="170">
                    <c:v>7.8696289195333571E-2</c:v>
                  </c:pt>
                  <c:pt idx="171">
                    <c:v>9.3756145786872039E-2</c:v>
                  </c:pt>
                  <c:pt idx="172">
                    <c:v>9.6899678560076738E-2</c:v>
                  </c:pt>
                  <c:pt idx="173">
                    <c:v>0.12642076118918558</c:v>
                  </c:pt>
                  <c:pt idx="174">
                    <c:v>0.14344718159240133</c:v>
                  </c:pt>
                  <c:pt idx="175">
                    <c:v>0.13183570129093539</c:v>
                  </c:pt>
                  <c:pt idx="176">
                    <c:v>0.31478515678133423</c:v>
                  </c:pt>
                  <c:pt idx="177">
                    <c:v>0.24276407306265643</c:v>
                  </c:pt>
                  <c:pt idx="178">
                    <c:v>0.19379935712015348</c:v>
                  </c:pt>
                  <c:pt idx="179">
                    <c:v>0.17653698557617759</c:v>
                  </c:pt>
                  <c:pt idx="180">
                    <c:v>0.25125629344482048</c:v>
                  </c:pt>
                  <c:pt idx="181">
                    <c:v>0.19938842628996067</c:v>
                  </c:pt>
                  <c:pt idx="182">
                    <c:v>0.14958306188708112</c:v>
                  </c:pt>
                  <c:pt idx="183">
                    <c:v>0.11307416631451446</c:v>
                  </c:pt>
                  <c:pt idx="184">
                    <c:v>6.7785581410431714E-2</c:v>
                  </c:pt>
                  <c:pt idx="185">
                    <c:v>0.12562814672241024</c:v>
                  </c:pt>
                  <c:pt idx="186">
                    <c:v>0.12562814672241024</c:v>
                  </c:pt>
                  <c:pt idx="187">
                    <c:v>0.1377638305972872</c:v>
                  </c:pt>
                  <c:pt idx="188">
                    <c:v>0.14958306188708112</c:v>
                  </c:pt>
                  <c:pt idx="189">
                    <c:v>0.12642076118918558</c:v>
                  </c:pt>
                  <c:pt idx="190">
                    <c:v>0.14958306188708109</c:v>
                  </c:pt>
                  <c:pt idx="191">
                    <c:v>0.63698377328190181</c:v>
                  </c:pt>
                  <c:pt idx="192">
                    <c:v>0.20187776646306396</c:v>
                  </c:pt>
                  <c:pt idx="193">
                    <c:v>0.15928514232250063</c:v>
                  </c:pt>
                  <c:pt idx="194">
                    <c:v>0.14958306188708109</c:v>
                  </c:pt>
                  <c:pt idx="195">
                    <c:v>0.15739257839066714</c:v>
                  </c:pt>
                  <c:pt idx="196">
                    <c:v>0.29782756617055228</c:v>
                  </c:pt>
                  <c:pt idx="197">
                    <c:v>0.61154205686599228</c:v>
                  </c:pt>
                  <c:pt idx="198">
                    <c:v>0.57864261475433865</c:v>
                  </c:pt>
                  <c:pt idx="199">
                    <c:v>0.51739926401106762</c:v>
                  </c:pt>
                  <c:pt idx="200">
                    <c:v>0.24926058040111637</c:v>
                  </c:pt>
                  <c:pt idx="201">
                    <c:v>0.1599110195560173</c:v>
                  </c:pt>
                  <c:pt idx="202">
                    <c:v>0.10482255764391317</c:v>
                  </c:pt>
                  <c:pt idx="203">
                    <c:v>0.11909748260539399</c:v>
                  </c:pt>
                  <c:pt idx="204">
                    <c:v>8.8268492788088806E-2</c:v>
                  </c:pt>
                  <c:pt idx="205">
                    <c:v>6.77855814104317E-2</c:v>
                  </c:pt>
                  <c:pt idx="206">
                    <c:v>7.8696289195333557E-2</c:v>
                  </c:pt>
                  <c:pt idx="207">
                    <c:v>7.8696289195333557E-2</c:v>
                  </c:pt>
                  <c:pt idx="208">
                    <c:v>7.8696289195333557E-2</c:v>
                  </c:pt>
                  <c:pt idx="209">
                    <c:v>7.8696289195333557E-2</c:v>
                  </c:pt>
                  <c:pt idx="210">
                    <c:v>9.3756145786872039E-2</c:v>
                  </c:pt>
                  <c:pt idx="211">
                    <c:v>0.11909748260539398</c:v>
                  </c:pt>
                  <c:pt idx="212">
                    <c:v>0.1355711628208634</c:v>
                  </c:pt>
                  <c:pt idx="213">
                    <c:v>0.15739257839066714</c:v>
                  </c:pt>
                  <c:pt idx="214">
                    <c:v>0.12642076118918558</c:v>
                  </c:pt>
                  <c:pt idx="215">
                    <c:v>0.16902129551222209</c:v>
                  </c:pt>
                </c:numCache>
              </c:numRef>
            </c:plus>
            <c:minus>
              <c:numRef>
                <c:f>'20C_1-2-4-5-7bar'!$E$2:$E$217</c:f>
                <c:numCache>
                  <c:formatCode>General</c:formatCode>
                  <c:ptCount val="216"/>
                  <c:pt idx="0">
                    <c:v>0.62447249433065044</c:v>
                  </c:pt>
                  <c:pt idx="1">
                    <c:v>0.69932509686511024</c:v>
                  </c:pt>
                  <c:pt idx="2">
                    <c:v>0.43770621277872673</c:v>
                  </c:pt>
                  <c:pt idx="3">
                    <c:v>0.48222519522310059</c:v>
                  </c:pt>
                  <c:pt idx="4">
                    <c:v>0.45909190728728788</c:v>
                  </c:pt>
                  <c:pt idx="5">
                    <c:v>0.44674134925583309</c:v>
                  </c:pt>
                  <c:pt idx="6">
                    <c:v>0.48942144955452921</c:v>
                  </c:pt>
                  <c:pt idx="7">
                    <c:v>0.51817092628029415</c:v>
                  </c:pt>
                  <c:pt idx="8">
                    <c:v>0.53635786511783523</c:v>
                  </c:pt>
                  <c:pt idx="9">
                    <c:v>0.61154205686599394</c:v>
                  </c:pt>
                  <c:pt idx="10">
                    <c:v>0.6165847818824326</c:v>
                  </c:pt>
                  <c:pt idx="11">
                    <c:v>0.70160675087781565</c:v>
                  </c:pt>
                  <c:pt idx="12">
                    <c:v>0.83428124504744028</c:v>
                  </c:pt>
                  <c:pt idx="13">
                    <c:v>0.91119468296242589</c:v>
                  </c:pt>
                  <c:pt idx="14">
                    <c:v>1.0018396660076081</c:v>
                  </c:pt>
                  <c:pt idx="15">
                    <c:v>0.9824080809481992</c:v>
                  </c:pt>
                  <c:pt idx="16">
                    <c:v>0.95445581615926489</c:v>
                  </c:pt>
                  <c:pt idx="17">
                    <c:v>0.97751537696167745</c:v>
                  </c:pt>
                  <c:pt idx="18">
                    <c:v>1.0152106647572723</c:v>
                  </c:pt>
                  <c:pt idx="19">
                    <c:v>1.1056397243916045</c:v>
                  </c:pt>
                  <c:pt idx="20">
                    <c:v>1.1514009835449399</c:v>
                  </c:pt>
                  <c:pt idx="21">
                    <c:v>1.2558838468732101</c:v>
                  </c:pt>
                  <c:pt idx="22">
                    <c:v>1.3021184978328533</c:v>
                  </c:pt>
                  <c:pt idx="23">
                    <c:v>1.3721166873364585</c:v>
                  </c:pt>
                  <c:pt idx="24">
                    <c:v>1.2537345178892205</c:v>
                  </c:pt>
                  <c:pt idx="25">
                    <c:v>1.3408201665772588</c:v>
                  </c:pt>
                  <c:pt idx="26">
                    <c:v>1.3891910307092952</c:v>
                  </c:pt>
                  <c:pt idx="27">
                    <c:v>1.4210390879272872</c:v>
                  </c:pt>
                  <c:pt idx="28">
                    <c:v>1.5032911669916118</c:v>
                  </c:pt>
                  <c:pt idx="29">
                    <c:v>1.425180328397502</c:v>
                  </c:pt>
                  <c:pt idx="30">
                    <c:v>1.4710510118949232</c:v>
                  </c:pt>
                  <c:pt idx="31">
                    <c:v>1.4554867860434415</c:v>
                  </c:pt>
                  <c:pt idx="32">
                    <c:v>1.4671754345628103</c:v>
                  </c:pt>
                  <c:pt idx="33">
                    <c:v>1.4848386148633104</c:v>
                  </c:pt>
                  <c:pt idx="34">
                    <c:v>1.5839845369683527</c:v>
                  </c:pt>
                  <c:pt idx="35">
                    <c:v>1.5880153590071382</c:v>
                  </c:pt>
                  <c:pt idx="36">
                    <c:v>1.6804334345311092</c:v>
                  </c:pt>
                  <c:pt idx="37">
                    <c:v>1.7585100615953835</c:v>
                  </c:pt>
                  <c:pt idx="38">
                    <c:v>1.7932151077219587</c:v>
                  </c:pt>
                  <c:pt idx="39">
                    <c:v>1.974300119854814</c:v>
                  </c:pt>
                  <c:pt idx="40">
                    <c:v>1.9247534942604121</c:v>
                  </c:pt>
                  <c:pt idx="41">
                    <c:v>1.8962587417890218</c:v>
                  </c:pt>
                  <c:pt idx="42">
                    <c:v>1.8720840326521817</c:v>
                  </c:pt>
                  <c:pt idx="43">
                    <c:v>1.9072364133628334</c:v>
                  </c:pt>
                  <c:pt idx="44">
                    <c:v>1.8996796468114705</c:v>
                  </c:pt>
                  <c:pt idx="45">
                    <c:v>1.9858524708848571</c:v>
                  </c:pt>
                  <c:pt idx="46">
                    <c:v>1.9738953220403483</c:v>
                  </c:pt>
                  <c:pt idx="47">
                    <c:v>1.9641551469040335</c:v>
                  </c:pt>
                  <c:pt idx="48">
                    <c:v>2.0319949947998088</c:v>
                  </c:pt>
                  <c:pt idx="49">
                    <c:v>1.9976380489580006</c:v>
                  </c:pt>
                  <c:pt idx="50">
                    <c:v>2.0902957026742679</c:v>
                  </c:pt>
                  <c:pt idx="51">
                    <c:v>2.089387553809571</c:v>
                  </c:pt>
                  <c:pt idx="52">
                    <c:v>2.0895787758439091</c:v>
                  </c:pt>
                  <c:pt idx="53">
                    <c:v>2.0497616767790716</c:v>
                  </c:pt>
                  <c:pt idx="54">
                    <c:v>2.1385296502947617</c:v>
                  </c:pt>
                  <c:pt idx="55">
                    <c:v>2.2163329833340675</c:v>
                  </c:pt>
                  <c:pt idx="56">
                    <c:v>2.1093712206549906</c:v>
                  </c:pt>
                  <c:pt idx="57">
                    <c:v>2.1665121657792441</c:v>
                  </c:pt>
                  <c:pt idx="58">
                    <c:v>2.1461297294761517</c:v>
                  </c:pt>
                  <c:pt idx="59">
                    <c:v>2.1823607034990182</c:v>
                  </c:pt>
                  <c:pt idx="60">
                    <c:v>2.10102024907812</c:v>
                  </c:pt>
                  <c:pt idx="61">
                    <c:v>2.1031111007051155</c:v>
                  </c:pt>
                  <c:pt idx="62">
                    <c:v>2.0975467388003182</c:v>
                  </c:pt>
                  <c:pt idx="63">
                    <c:v>2.2556454044176983</c:v>
                  </c:pt>
                  <c:pt idx="64">
                    <c:v>2.3210779454767207</c:v>
                  </c:pt>
                  <c:pt idx="65">
                    <c:v>2.4165469868609284</c:v>
                  </c:pt>
                  <c:pt idx="66">
                    <c:v>2.5214524949659753</c:v>
                  </c:pt>
                  <c:pt idx="67">
                    <c:v>2.5806174947494349</c:v>
                  </c:pt>
                  <c:pt idx="68">
                    <c:v>2.6152602703151149</c:v>
                  </c:pt>
                  <c:pt idx="69">
                    <c:v>2.7418663844123117</c:v>
                  </c:pt>
                  <c:pt idx="70">
                    <c:v>2.7476891541237953</c:v>
                  </c:pt>
                  <c:pt idx="71">
                    <c:v>2.6963136005749821</c:v>
                  </c:pt>
                  <c:pt idx="72">
                    <c:v>2.7041929782717857</c:v>
                  </c:pt>
                  <c:pt idx="73">
                    <c:v>2.7407367921851105</c:v>
                  </c:pt>
                  <c:pt idx="74">
                    <c:v>2.7025671959937707</c:v>
                  </c:pt>
                  <c:pt idx="75">
                    <c:v>2.6451863901729649</c:v>
                  </c:pt>
                  <c:pt idx="76">
                    <c:v>2.7246167139064319</c:v>
                  </c:pt>
                  <c:pt idx="77">
                    <c:v>2.6918643575329213</c:v>
                  </c:pt>
                  <c:pt idx="78">
                    <c:v>2.7680084767424149</c:v>
                  </c:pt>
                  <c:pt idx="79">
                    <c:v>2.8021169560061199</c:v>
                  </c:pt>
                  <c:pt idx="80">
                    <c:v>2.8129329584623362</c:v>
                  </c:pt>
                  <c:pt idx="81">
                    <c:v>2.9016249976979189</c:v>
                  </c:pt>
                  <c:pt idx="82">
                    <c:v>2.98949015999509</c:v>
                  </c:pt>
                  <c:pt idx="83">
                    <c:v>3.1165986964083743</c:v>
                  </c:pt>
                  <c:pt idx="84">
                    <c:v>3.1713410819035497</c:v>
                  </c:pt>
                  <c:pt idx="85">
                    <c:v>3.2785415307053736</c:v>
                  </c:pt>
                  <c:pt idx="86">
                    <c:v>3.3839404353993836</c:v>
                  </c:pt>
                  <c:pt idx="87">
                    <c:v>3.3678440952759852</c:v>
                  </c:pt>
                  <c:pt idx="88">
                    <c:v>3.1157011508412533</c:v>
                  </c:pt>
                  <c:pt idx="89">
                    <c:v>3.015075521337879</c:v>
                  </c:pt>
                  <c:pt idx="90">
                    <c:v>3.5836439456472986</c:v>
                  </c:pt>
                  <c:pt idx="91">
                    <c:v>3.1725062693975516</c:v>
                  </c:pt>
                  <c:pt idx="92">
                    <c:v>2.997931812471077</c:v>
                  </c:pt>
                  <c:pt idx="93">
                    <c:v>3.2160358305722818</c:v>
                  </c:pt>
                  <c:pt idx="94">
                    <c:v>3.2494992869613459</c:v>
                  </c:pt>
                  <c:pt idx="95">
                    <c:v>3.239308448852237</c:v>
                  </c:pt>
                  <c:pt idx="96">
                    <c:v>3.2457160950767987</c:v>
                  </c:pt>
                  <c:pt idx="97">
                    <c:v>3.1154125991362345</c:v>
                  </c:pt>
                  <c:pt idx="98">
                    <c:v>3.0446151051650201</c:v>
                  </c:pt>
                  <c:pt idx="99">
                    <c:v>3.0261536476145228</c:v>
                  </c:pt>
                  <c:pt idx="100">
                    <c:v>2.8688043593592312</c:v>
                  </c:pt>
                  <c:pt idx="101">
                    <c:v>3.4387550883491023</c:v>
                  </c:pt>
                  <c:pt idx="102">
                    <c:v>2.4823256486285947</c:v>
                  </c:pt>
                  <c:pt idx="103">
                    <c:v>2.391283034768835</c:v>
                  </c:pt>
                  <c:pt idx="104">
                    <c:v>2.0454687731291616</c:v>
                  </c:pt>
                  <c:pt idx="105">
                    <c:v>2.0199153804698775</c:v>
                  </c:pt>
                  <c:pt idx="106">
                    <c:v>2.3973323311404626</c:v>
                  </c:pt>
                  <c:pt idx="107">
                    <c:v>2.299980729252864</c:v>
                  </c:pt>
                  <c:pt idx="108">
                    <c:v>2.0603093634510219</c:v>
                  </c:pt>
                  <c:pt idx="109">
                    <c:v>1.9680671525984583</c:v>
                  </c:pt>
                  <c:pt idx="110">
                    <c:v>1.4850404186490771</c:v>
                  </c:pt>
                  <c:pt idx="111">
                    <c:v>1.3307248933004909</c:v>
                  </c:pt>
                  <c:pt idx="112">
                    <c:v>1.5513609756124014</c:v>
                  </c:pt>
                  <c:pt idx="113">
                    <c:v>1.3766953886550748</c:v>
                  </c:pt>
                  <c:pt idx="114">
                    <c:v>1.1440031153781325</c:v>
                  </c:pt>
                  <c:pt idx="115">
                    <c:v>0.93061052142261114</c:v>
                  </c:pt>
                  <c:pt idx="116">
                    <c:v>0.94678516011596114</c:v>
                  </c:pt>
                  <c:pt idx="117">
                    <c:v>2.0272703342820053</c:v>
                  </c:pt>
                  <c:pt idx="118">
                    <c:v>1.853476677593356</c:v>
                  </c:pt>
                  <c:pt idx="119">
                    <c:v>3.021132188789053</c:v>
                  </c:pt>
                  <c:pt idx="120">
                    <c:v>2.1786500989618141</c:v>
                  </c:pt>
                  <c:pt idx="121">
                    <c:v>1.7711882512988879</c:v>
                  </c:pt>
                  <c:pt idx="122">
                    <c:v>2.3062262098245969</c:v>
                  </c:pt>
                  <c:pt idx="123">
                    <c:v>2.0608910704966661</c:v>
                  </c:pt>
                  <c:pt idx="124">
                    <c:v>1.7891441129707364</c:v>
                  </c:pt>
                  <c:pt idx="125">
                    <c:v>1.5369354148619168</c:v>
                  </c:pt>
                  <c:pt idx="126">
                    <c:v>1.4201249876252144</c:v>
                  </c:pt>
                  <c:pt idx="127">
                    <c:v>1.5575299442658059</c:v>
                  </c:pt>
                  <c:pt idx="128">
                    <c:v>1.3355203138617247</c:v>
                  </c:pt>
                  <c:pt idx="129">
                    <c:v>1.0651464929410632</c:v>
                  </c:pt>
                  <c:pt idx="130">
                    <c:v>2.5629061753616362</c:v>
                  </c:pt>
                  <c:pt idx="131">
                    <c:v>2.4577379515534248</c:v>
                  </c:pt>
                  <c:pt idx="132">
                    <c:v>2.0676172499634826</c:v>
                  </c:pt>
                  <c:pt idx="133">
                    <c:v>2.4487394688964428</c:v>
                  </c:pt>
                  <c:pt idx="134">
                    <c:v>2.2265850956710596</c:v>
                  </c:pt>
                  <c:pt idx="135">
                    <c:v>2.1086134080849415</c:v>
                  </c:pt>
                  <c:pt idx="136">
                    <c:v>2.1887592617008189</c:v>
                  </c:pt>
                  <c:pt idx="137">
                    <c:v>2.0360710205155814</c:v>
                  </c:pt>
                  <c:pt idx="138">
                    <c:v>1.6683230121618062</c:v>
                  </c:pt>
                  <c:pt idx="139">
                    <c:v>1.5170491342702439</c:v>
                  </c:pt>
                  <c:pt idx="140">
                    <c:v>2.4981698865537374</c:v>
                  </c:pt>
                  <c:pt idx="141">
                    <c:v>2.4758788758984296</c:v>
                  </c:pt>
                  <c:pt idx="142">
                    <c:v>2.2944584542697308</c:v>
                  </c:pt>
                  <c:pt idx="143">
                    <c:v>2.3309122467049641</c:v>
                  </c:pt>
                  <c:pt idx="144">
                    <c:v>2.185973620935449</c:v>
                  </c:pt>
                  <c:pt idx="145">
                    <c:v>2.115235062649059</c:v>
                  </c:pt>
                  <c:pt idx="146">
                    <c:v>2.0080118320567264</c:v>
                  </c:pt>
                  <c:pt idx="147">
                    <c:v>1.7684791478056605</c:v>
                  </c:pt>
                  <c:pt idx="148">
                    <c:v>1.6873738496098751</c:v>
                  </c:pt>
                  <c:pt idx="149">
                    <c:v>1.5010968228599997</c:v>
                  </c:pt>
                  <c:pt idx="150">
                    <c:v>1.3367164809746515</c:v>
                  </c:pt>
                  <c:pt idx="151">
                    <c:v>1.2177640184227345</c:v>
                  </c:pt>
                  <c:pt idx="152">
                    <c:v>0.88132590486105544</c:v>
                  </c:pt>
                  <c:pt idx="153">
                    <c:v>0.70032423518011377</c:v>
                  </c:pt>
                  <c:pt idx="154">
                    <c:v>0.52866707617666975</c:v>
                  </c:pt>
                  <c:pt idx="155">
                    <c:v>0.30314633585614276</c:v>
                  </c:pt>
                  <c:pt idx="156">
                    <c:v>0.10482255764391317</c:v>
                  </c:pt>
                  <c:pt idx="157">
                    <c:v>7.9955509778008652E-2</c:v>
                  </c:pt>
                  <c:pt idx="158">
                    <c:v>6.77855814104317E-2</c:v>
                  </c:pt>
                  <c:pt idx="159">
                    <c:v>1.9650195063897624</c:v>
                  </c:pt>
                  <c:pt idx="160">
                    <c:v>1.5945437127780817</c:v>
                  </c:pt>
                  <c:pt idx="161">
                    <c:v>1.4466755856693014</c:v>
                  </c:pt>
                  <c:pt idx="162">
                    <c:v>1.0866855373647151</c:v>
                  </c:pt>
                  <c:pt idx="163">
                    <c:v>1.0129451163758818</c:v>
                  </c:pt>
                  <c:pt idx="164">
                    <c:v>0.81232102539140483</c:v>
                  </c:pt>
                  <c:pt idx="165">
                    <c:v>0.74456891542638559</c:v>
                  </c:pt>
                  <c:pt idx="166">
                    <c:v>0.71066011564252352</c:v>
                  </c:pt>
                  <c:pt idx="167">
                    <c:v>0.41905192977176769</c:v>
                  </c:pt>
                  <c:pt idx="168">
                    <c:v>0.25908546314014413</c:v>
                  </c:pt>
                  <c:pt idx="169">
                    <c:v>7.8696289195333571E-2</c:v>
                  </c:pt>
                  <c:pt idx="170">
                    <c:v>7.8696289195333571E-2</c:v>
                  </c:pt>
                  <c:pt idx="171">
                    <c:v>9.3756145786872039E-2</c:v>
                  </c:pt>
                  <c:pt idx="172">
                    <c:v>9.6899678560076738E-2</c:v>
                  </c:pt>
                  <c:pt idx="173">
                    <c:v>0.12642076118918558</c:v>
                  </c:pt>
                  <c:pt idx="174">
                    <c:v>0.14344718159240133</c:v>
                  </c:pt>
                  <c:pt idx="175">
                    <c:v>0.13183570129093539</c:v>
                  </c:pt>
                  <c:pt idx="176">
                    <c:v>0.31478515678133423</c:v>
                  </c:pt>
                  <c:pt idx="177">
                    <c:v>0.24276407306265643</c:v>
                  </c:pt>
                  <c:pt idx="178">
                    <c:v>0.19379935712015348</c:v>
                  </c:pt>
                  <c:pt idx="179">
                    <c:v>0.17653698557617759</c:v>
                  </c:pt>
                  <c:pt idx="180">
                    <c:v>0.25125629344482048</c:v>
                  </c:pt>
                  <c:pt idx="181">
                    <c:v>0.19938842628996067</c:v>
                  </c:pt>
                  <c:pt idx="182">
                    <c:v>0.14958306188708112</c:v>
                  </c:pt>
                  <c:pt idx="183">
                    <c:v>0.11307416631451446</c:v>
                  </c:pt>
                  <c:pt idx="184">
                    <c:v>6.7785581410431714E-2</c:v>
                  </c:pt>
                  <c:pt idx="185">
                    <c:v>0.12562814672241024</c:v>
                  </c:pt>
                  <c:pt idx="186">
                    <c:v>0.12562814672241024</c:v>
                  </c:pt>
                  <c:pt idx="187">
                    <c:v>0.1377638305972872</c:v>
                  </c:pt>
                  <c:pt idx="188">
                    <c:v>0.14958306188708112</c:v>
                  </c:pt>
                  <c:pt idx="189">
                    <c:v>0.12642076118918558</c:v>
                  </c:pt>
                  <c:pt idx="190">
                    <c:v>0.14958306188708109</c:v>
                  </c:pt>
                  <c:pt idx="191">
                    <c:v>0.63698377328190181</c:v>
                  </c:pt>
                  <c:pt idx="192">
                    <c:v>0.20187776646306396</c:v>
                  </c:pt>
                  <c:pt idx="193">
                    <c:v>0.15928514232250063</c:v>
                  </c:pt>
                  <c:pt idx="194">
                    <c:v>0.14958306188708109</c:v>
                  </c:pt>
                  <c:pt idx="195">
                    <c:v>0.15739257839066714</c:v>
                  </c:pt>
                  <c:pt idx="196">
                    <c:v>0.29782756617055228</c:v>
                  </c:pt>
                  <c:pt idx="197">
                    <c:v>0.61154205686599228</c:v>
                  </c:pt>
                  <c:pt idx="198">
                    <c:v>0.57864261475433865</c:v>
                  </c:pt>
                  <c:pt idx="199">
                    <c:v>0.51739926401106762</c:v>
                  </c:pt>
                  <c:pt idx="200">
                    <c:v>0.24926058040111637</c:v>
                  </c:pt>
                  <c:pt idx="201">
                    <c:v>0.1599110195560173</c:v>
                  </c:pt>
                  <c:pt idx="202">
                    <c:v>0.10482255764391317</c:v>
                  </c:pt>
                  <c:pt idx="203">
                    <c:v>0.11909748260539399</c:v>
                  </c:pt>
                  <c:pt idx="204">
                    <c:v>8.8268492788088806E-2</c:v>
                  </c:pt>
                  <c:pt idx="205">
                    <c:v>6.77855814104317E-2</c:v>
                  </c:pt>
                  <c:pt idx="206">
                    <c:v>7.8696289195333557E-2</c:v>
                  </c:pt>
                  <c:pt idx="207">
                    <c:v>7.8696289195333557E-2</c:v>
                  </c:pt>
                  <c:pt idx="208">
                    <c:v>7.8696289195333557E-2</c:v>
                  </c:pt>
                  <c:pt idx="209">
                    <c:v>7.8696289195333557E-2</c:v>
                  </c:pt>
                  <c:pt idx="210">
                    <c:v>9.3756145786872039E-2</c:v>
                  </c:pt>
                  <c:pt idx="211">
                    <c:v>0.11909748260539398</c:v>
                  </c:pt>
                  <c:pt idx="212">
                    <c:v>0.1355711628208634</c:v>
                  </c:pt>
                  <c:pt idx="213">
                    <c:v>0.15739257839066714</c:v>
                  </c:pt>
                  <c:pt idx="214">
                    <c:v>0.12642076118918558</c:v>
                  </c:pt>
                  <c:pt idx="215">
                    <c:v>0.16902129551222209</c:v>
                  </c:pt>
                </c:numCache>
              </c:numRef>
            </c:minus>
            <c:spPr>
              <a:ln>
                <a:solidFill>
                  <a:srgbClr val="FF0000">
                    <a:alpha val="30000"/>
                  </a:srgbClr>
                </a:solidFill>
              </a:ln>
            </c:spPr>
          </c:errBars>
          <c:xVal>
            <c:numRef>
              <c:f>'20C_1-2-4-5-7bar'!$B$2:$B$218</c:f>
              <c:numCache>
                <c:formatCode>General</c:formatCode>
                <c:ptCount val="217"/>
                <c:pt idx="0">
                  <c:v>0</c:v>
                </c:pt>
                <c:pt idx="1">
                  <c:v>2.2222222222222223E-2</c:v>
                </c:pt>
                <c:pt idx="2">
                  <c:v>4.4444444444444446E-2</c:v>
                </c:pt>
                <c:pt idx="3">
                  <c:v>6.6666666666666666E-2</c:v>
                </c:pt>
                <c:pt idx="4">
                  <c:v>8.8888888888888892E-2</c:v>
                </c:pt>
                <c:pt idx="5">
                  <c:v>0.11111111111111112</c:v>
                </c:pt>
                <c:pt idx="6">
                  <c:v>0.13333333333333333</c:v>
                </c:pt>
                <c:pt idx="7">
                  <c:v>0.15555555555555556</c:v>
                </c:pt>
                <c:pt idx="8">
                  <c:v>0.17777777777777778</c:v>
                </c:pt>
                <c:pt idx="9">
                  <c:v>0.2</c:v>
                </c:pt>
                <c:pt idx="10">
                  <c:v>0.22222222222222224</c:v>
                </c:pt>
                <c:pt idx="11">
                  <c:v>0.24444444444444449</c:v>
                </c:pt>
                <c:pt idx="12">
                  <c:v>0.26666666666666666</c:v>
                </c:pt>
                <c:pt idx="13">
                  <c:v>0.28888888888888886</c:v>
                </c:pt>
                <c:pt idx="14">
                  <c:v>0.31111111111111106</c:v>
                </c:pt>
                <c:pt idx="15">
                  <c:v>0.33333333333333326</c:v>
                </c:pt>
                <c:pt idx="16">
                  <c:v>0.35555555555555546</c:v>
                </c:pt>
                <c:pt idx="17">
                  <c:v>0.37777777777777766</c:v>
                </c:pt>
                <c:pt idx="18">
                  <c:v>0.39999999999999986</c:v>
                </c:pt>
                <c:pt idx="19">
                  <c:v>0.42222222222222205</c:v>
                </c:pt>
                <c:pt idx="20">
                  <c:v>0.44444444444444425</c:v>
                </c:pt>
                <c:pt idx="21">
                  <c:v>0.46666666666666645</c:v>
                </c:pt>
                <c:pt idx="22">
                  <c:v>0.48888888888888865</c:v>
                </c:pt>
                <c:pt idx="23">
                  <c:v>0.51111111111111085</c:v>
                </c:pt>
                <c:pt idx="24">
                  <c:v>0.53333333333333299</c:v>
                </c:pt>
                <c:pt idx="25">
                  <c:v>0.55555555555555525</c:v>
                </c:pt>
                <c:pt idx="26">
                  <c:v>0.57777777777777739</c:v>
                </c:pt>
                <c:pt idx="27">
                  <c:v>0.59999999999999964</c:v>
                </c:pt>
                <c:pt idx="28">
                  <c:v>0.62222222222222179</c:v>
                </c:pt>
                <c:pt idx="29">
                  <c:v>0.64444444444444404</c:v>
                </c:pt>
                <c:pt idx="30">
                  <c:v>0.66666666666666619</c:v>
                </c:pt>
                <c:pt idx="31">
                  <c:v>0.68888888888888844</c:v>
                </c:pt>
                <c:pt idx="32">
                  <c:v>0.71111111111111058</c:v>
                </c:pt>
                <c:pt idx="33">
                  <c:v>0.73333333333333284</c:v>
                </c:pt>
                <c:pt idx="34">
                  <c:v>0.75555555555555498</c:v>
                </c:pt>
                <c:pt idx="35">
                  <c:v>0.77777777777777724</c:v>
                </c:pt>
                <c:pt idx="36">
                  <c:v>0.79999999999999938</c:v>
                </c:pt>
                <c:pt idx="37">
                  <c:v>0.82222222222222163</c:v>
                </c:pt>
                <c:pt idx="38">
                  <c:v>0.84444444444444378</c:v>
                </c:pt>
                <c:pt idx="39">
                  <c:v>0.86666666666666603</c:v>
                </c:pt>
                <c:pt idx="40">
                  <c:v>0.88888888888888817</c:v>
                </c:pt>
                <c:pt idx="41">
                  <c:v>0.91111111111111032</c:v>
                </c:pt>
                <c:pt idx="42">
                  <c:v>0.93333333333333257</c:v>
                </c:pt>
                <c:pt idx="43">
                  <c:v>0.95555555555555471</c:v>
                </c:pt>
                <c:pt idx="44">
                  <c:v>0.97777777777777708</c:v>
                </c:pt>
                <c:pt idx="45">
                  <c:v>0.99999999999999933</c:v>
                </c:pt>
                <c:pt idx="46">
                  <c:v>1.0222222222222217</c:v>
                </c:pt>
                <c:pt idx="47">
                  <c:v>1.0444444444444441</c:v>
                </c:pt>
                <c:pt idx="48">
                  <c:v>1.0666666666666662</c:v>
                </c:pt>
                <c:pt idx="49">
                  <c:v>1.0888888888888886</c:v>
                </c:pt>
                <c:pt idx="50">
                  <c:v>1.1111111111111109</c:v>
                </c:pt>
                <c:pt idx="51">
                  <c:v>1.1333333333333333</c:v>
                </c:pt>
                <c:pt idx="52">
                  <c:v>1.1555555555555554</c:v>
                </c:pt>
                <c:pt idx="53">
                  <c:v>1.1777777777777778</c:v>
                </c:pt>
                <c:pt idx="54">
                  <c:v>1.2000000000000002</c:v>
                </c:pt>
                <c:pt idx="55">
                  <c:v>1.2222222222222223</c:v>
                </c:pt>
                <c:pt idx="56">
                  <c:v>1.2444444444444447</c:v>
                </c:pt>
                <c:pt idx="57">
                  <c:v>1.2666666666666671</c:v>
                </c:pt>
                <c:pt idx="58">
                  <c:v>1.2888888888888894</c:v>
                </c:pt>
                <c:pt idx="59">
                  <c:v>1.3111111111111116</c:v>
                </c:pt>
                <c:pt idx="60">
                  <c:v>1.3333333333333339</c:v>
                </c:pt>
                <c:pt idx="61">
                  <c:v>1.3555555555555563</c:v>
                </c:pt>
                <c:pt idx="62">
                  <c:v>1.3777777777777787</c:v>
                </c:pt>
                <c:pt idx="63">
                  <c:v>1.4000000000000008</c:v>
                </c:pt>
                <c:pt idx="64">
                  <c:v>1.4222222222222232</c:v>
                </c:pt>
                <c:pt idx="65">
                  <c:v>1.4444444444444455</c:v>
                </c:pt>
                <c:pt idx="66">
                  <c:v>1.4666666666666677</c:v>
                </c:pt>
                <c:pt idx="67">
                  <c:v>1.48888888888889</c:v>
                </c:pt>
                <c:pt idx="68">
                  <c:v>1.5111111111111124</c:v>
                </c:pt>
                <c:pt idx="69">
                  <c:v>1.5333333333333348</c:v>
                </c:pt>
                <c:pt idx="70">
                  <c:v>1.5555555555555569</c:v>
                </c:pt>
                <c:pt idx="71">
                  <c:v>1.5777777777777793</c:v>
                </c:pt>
                <c:pt idx="72">
                  <c:v>1.6000000000000016</c:v>
                </c:pt>
                <c:pt idx="73">
                  <c:v>1.622222222222224</c:v>
                </c:pt>
                <c:pt idx="74">
                  <c:v>1.6444444444444462</c:v>
                </c:pt>
                <c:pt idx="75">
                  <c:v>1.6666666666666685</c:v>
                </c:pt>
                <c:pt idx="76">
                  <c:v>1.6888888888888909</c:v>
                </c:pt>
                <c:pt idx="77">
                  <c:v>1.711111111111113</c:v>
                </c:pt>
                <c:pt idx="78">
                  <c:v>1.7333333333333354</c:v>
                </c:pt>
                <c:pt idx="79">
                  <c:v>1.7555555555555578</c:v>
                </c:pt>
                <c:pt idx="80">
                  <c:v>1.7777777777777801</c:v>
                </c:pt>
                <c:pt idx="81">
                  <c:v>1.8000000000000023</c:v>
                </c:pt>
                <c:pt idx="82">
                  <c:v>1.8222222222222246</c:v>
                </c:pt>
                <c:pt idx="83">
                  <c:v>1.844444444444447</c:v>
                </c:pt>
                <c:pt idx="84">
                  <c:v>1.8666666666666694</c:v>
                </c:pt>
                <c:pt idx="85">
                  <c:v>1.8888888888888915</c:v>
                </c:pt>
                <c:pt idx="86">
                  <c:v>1.9111111111111139</c:v>
                </c:pt>
                <c:pt idx="87">
                  <c:v>1.9333333333333362</c:v>
                </c:pt>
                <c:pt idx="88">
                  <c:v>1.9555555555555584</c:v>
                </c:pt>
                <c:pt idx="89">
                  <c:v>1.9777777777777805</c:v>
                </c:pt>
                <c:pt idx="90">
                  <c:v>2.0000000000000027</c:v>
                </c:pt>
                <c:pt idx="91">
                  <c:v>2.0222222222222248</c:v>
                </c:pt>
                <c:pt idx="92">
                  <c:v>2.044444444444447</c:v>
                </c:pt>
                <c:pt idx="93">
                  <c:v>2.0666666666666691</c:v>
                </c:pt>
                <c:pt idx="94">
                  <c:v>2.0888888888888908</c:v>
                </c:pt>
                <c:pt idx="95">
                  <c:v>2.1111111111111129</c:v>
                </c:pt>
                <c:pt idx="96">
                  <c:v>2.1333333333333351</c:v>
                </c:pt>
                <c:pt idx="97">
                  <c:v>2.1555555555555572</c:v>
                </c:pt>
                <c:pt idx="98">
                  <c:v>2.1777777777777794</c:v>
                </c:pt>
                <c:pt idx="99">
                  <c:v>2.2000000000000015</c:v>
                </c:pt>
                <c:pt idx="100">
                  <c:v>2.2222222222222237</c:v>
                </c:pt>
                <c:pt idx="101">
                  <c:v>2.2444444444444458</c:v>
                </c:pt>
                <c:pt idx="102">
                  <c:v>2.2666666666666675</c:v>
                </c:pt>
                <c:pt idx="103">
                  <c:v>2.2888888888888896</c:v>
                </c:pt>
                <c:pt idx="104">
                  <c:v>2.3111111111111118</c:v>
                </c:pt>
                <c:pt idx="105">
                  <c:v>2.3333333333333339</c:v>
                </c:pt>
                <c:pt idx="106">
                  <c:v>2.3555555555555561</c:v>
                </c:pt>
                <c:pt idx="107">
                  <c:v>2.3777777777777782</c:v>
                </c:pt>
                <c:pt idx="108">
                  <c:v>2.4000000000000004</c:v>
                </c:pt>
                <c:pt idx="109">
                  <c:v>2.4222222222222225</c:v>
                </c:pt>
                <c:pt idx="110">
                  <c:v>2.4444444444444442</c:v>
                </c:pt>
                <c:pt idx="111">
                  <c:v>2.4666666666666663</c:v>
                </c:pt>
                <c:pt idx="112">
                  <c:v>2.4888888888888885</c:v>
                </c:pt>
                <c:pt idx="113">
                  <c:v>2.5111111111111106</c:v>
                </c:pt>
                <c:pt idx="114">
                  <c:v>2.5333333333333328</c:v>
                </c:pt>
                <c:pt idx="115">
                  <c:v>2.5555555555555549</c:v>
                </c:pt>
                <c:pt idx="116">
                  <c:v>2.5777777777777771</c:v>
                </c:pt>
                <c:pt idx="117">
                  <c:v>2.5999999999999992</c:v>
                </c:pt>
                <c:pt idx="118">
                  <c:v>2.6222222222222209</c:v>
                </c:pt>
                <c:pt idx="119">
                  <c:v>2.644444444444443</c:v>
                </c:pt>
                <c:pt idx="120">
                  <c:v>2.6666666666666652</c:v>
                </c:pt>
                <c:pt idx="121">
                  <c:v>2.6888888888888873</c:v>
                </c:pt>
                <c:pt idx="122">
                  <c:v>2.7111111111111095</c:v>
                </c:pt>
                <c:pt idx="123">
                  <c:v>2.7333333333333316</c:v>
                </c:pt>
                <c:pt idx="124">
                  <c:v>2.7555555555555538</c:v>
                </c:pt>
                <c:pt idx="125">
                  <c:v>2.7777777777777759</c:v>
                </c:pt>
                <c:pt idx="126">
                  <c:v>2.7999999999999976</c:v>
                </c:pt>
                <c:pt idx="127">
                  <c:v>2.8222222222222197</c:v>
                </c:pt>
                <c:pt idx="128">
                  <c:v>2.8444444444444419</c:v>
                </c:pt>
                <c:pt idx="129">
                  <c:v>2.866666666666664</c:v>
                </c:pt>
                <c:pt idx="130">
                  <c:v>2.8888888888888862</c:v>
                </c:pt>
                <c:pt idx="131">
                  <c:v>2.9111111111111083</c:v>
                </c:pt>
                <c:pt idx="132">
                  <c:v>2.9333333333333305</c:v>
                </c:pt>
                <c:pt idx="133">
                  <c:v>2.9555555555555526</c:v>
                </c:pt>
                <c:pt idx="134">
                  <c:v>2.9777777777777743</c:v>
                </c:pt>
                <c:pt idx="135">
                  <c:v>2.9999999999999964</c:v>
                </c:pt>
                <c:pt idx="136">
                  <c:v>3.0222222222222186</c:v>
                </c:pt>
                <c:pt idx="137">
                  <c:v>3.0444444444444407</c:v>
                </c:pt>
                <c:pt idx="138">
                  <c:v>3.0666666666666629</c:v>
                </c:pt>
                <c:pt idx="139">
                  <c:v>3.088888888888885</c:v>
                </c:pt>
                <c:pt idx="140">
                  <c:v>3.1111111111111072</c:v>
                </c:pt>
                <c:pt idx="141">
                  <c:v>3.1333333333333293</c:v>
                </c:pt>
                <c:pt idx="142">
                  <c:v>3.155555555555551</c:v>
                </c:pt>
                <c:pt idx="143">
                  <c:v>3.1777777777777731</c:v>
                </c:pt>
                <c:pt idx="144">
                  <c:v>3.1999999999999953</c:v>
                </c:pt>
                <c:pt idx="145">
                  <c:v>3.2222222222222174</c:v>
                </c:pt>
                <c:pt idx="146">
                  <c:v>3.2444444444444396</c:v>
                </c:pt>
                <c:pt idx="147">
                  <c:v>3.2666666666666617</c:v>
                </c:pt>
                <c:pt idx="148">
                  <c:v>3.2888888888888839</c:v>
                </c:pt>
                <c:pt idx="149">
                  <c:v>3.311111111111106</c:v>
                </c:pt>
                <c:pt idx="150">
                  <c:v>3.3333333333333277</c:v>
                </c:pt>
                <c:pt idx="151">
                  <c:v>3.3555555555555499</c:v>
                </c:pt>
                <c:pt idx="152">
                  <c:v>3.377777777777772</c:v>
                </c:pt>
                <c:pt idx="153">
                  <c:v>3.3999999999999941</c:v>
                </c:pt>
                <c:pt idx="154">
                  <c:v>3.4222222222222163</c:v>
                </c:pt>
                <c:pt idx="155">
                  <c:v>3.4444444444444384</c:v>
                </c:pt>
                <c:pt idx="156">
                  <c:v>3.4666666666666606</c:v>
                </c:pt>
                <c:pt idx="157">
                  <c:v>3.4888888888888827</c:v>
                </c:pt>
                <c:pt idx="158">
                  <c:v>3.5111111111111044</c:v>
                </c:pt>
                <c:pt idx="159">
                  <c:v>3.5333333333333266</c:v>
                </c:pt>
                <c:pt idx="160">
                  <c:v>3.5555555555555487</c:v>
                </c:pt>
                <c:pt idx="161">
                  <c:v>3.5777777777777708</c:v>
                </c:pt>
                <c:pt idx="162">
                  <c:v>3.599999999999993</c:v>
                </c:pt>
                <c:pt idx="163">
                  <c:v>3.6222222222222151</c:v>
                </c:pt>
                <c:pt idx="164">
                  <c:v>3.6444444444444373</c:v>
                </c:pt>
                <c:pt idx="165">
                  <c:v>3.6666666666666594</c:v>
                </c:pt>
                <c:pt idx="166">
                  <c:v>3.6888888888888811</c:v>
                </c:pt>
                <c:pt idx="167">
                  <c:v>3.7111111111111033</c:v>
                </c:pt>
                <c:pt idx="168">
                  <c:v>3.7333333333333254</c:v>
                </c:pt>
                <c:pt idx="169">
                  <c:v>3.7555555555555475</c:v>
                </c:pt>
                <c:pt idx="170">
                  <c:v>3.7777777777777697</c:v>
                </c:pt>
                <c:pt idx="171">
                  <c:v>3.7999999999999918</c:v>
                </c:pt>
                <c:pt idx="172">
                  <c:v>3.822222222222214</c:v>
                </c:pt>
                <c:pt idx="173">
                  <c:v>3.8444444444444361</c:v>
                </c:pt>
                <c:pt idx="174">
                  <c:v>3.8666666666666578</c:v>
                </c:pt>
                <c:pt idx="175">
                  <c:v>3.88888888888888</c:v>
                </c:pt>
                <c:pt idx="176">
                  <c:v>3.9111111111111021</c:v>
                </c:pt>
                <c:pt idx="177">
                  <c:v>3.9333333333333242</c:v>
                </c:pt>
                <c:pt idx="178">
                  <c:v>3.9555555555555464</c:v>
                </c:pt>
                <c:pt idx="179">
                  <c:v>3.9777777777777685</c:v>
                </c:pt>
                <c:pt idx="180">
                  <c:v>3.9999999999999907</c:v>
                </c:pt>
                <c:pt idx="181">
                  <c:v>4.0222222222222124</c:v>
                </c:pt>
                <c:pt idx="182">
                  <c:v>4.0444444444444345</c:v>
                </c:pt>
                <c:pt idx="183">
                  <c:v>4.0666666666666567</c:v>
                </c:pt>
                <c:pt idx="184">
                  <c:v>4.0888888888888788</c:v>
                </c:pt>
                <c:pt idx="185">
                  <c:v>4.1111111111111009</c:v>
                </c:pt>
                <c:pt idx="186">
                  <c:v>4.1333333333333231</c:v>
                </c:pt>
                <c:pt idx="187">
                  <c:v>4.1555555555555452</c:v>
                </c:pt>
                <c:pt idx="188">
                  <c:v>4.1777777777777674</c:v>
                </c:pt>
                <c:pt idx="189">
                  <c:v>4.1999999999999895</c:v>
                </c:pt>
                <c:pt idx="190">
                  <c:v>4.2222222222222117</c:v>
                </c:pt>
                <c:pt idx="191">
                  <c:v>4.2444444444444338</c:v>
                </c:pt>
                <c:pt idx="192">
                  <c:v>4.2666666666666559</c:v>
                </c:pt>
                <c:pt idx="193">
                  <c:v>4.2888888888888781</c:v>
                </c:pt>
                <c:pt idx="194">
                  <c:v>4.3111111111110993</c:v>
                </c:pt>
                <c:pt idx="195">
                  <c:v>4.3333333333333215</c:v>
                </c:pt>
                <c:pt idx="196">
                  <c:v>4.3555555555555436</c:v>
                </c:pt>
                <c:pt idx="197">
                  <c:v>4.3777777777777658</c:v>
                </c:pt>
                <c:pt idx="198">
                  <c:v>4.3999999999999879</c:v>
                </c:pt>
                <c:pt idx="199">
                  <c:v>4.4222222222222101</c:v>
                </c:pt>
                <c:pt idx="200">
                  <c:v>4.4444444444444322</c:v>
                </c:pt>
                <c:pt idx="201">
                  <c:v>4.4666666666666544</c:v>
                </c:pt>
                <c:pt idx="202">
                  <c:v>4.4888888888888765</c:v>
                </c:pt>
                <c:pt idx="203">
                  <c:v>4.5111111111110986</c:v>
                </c:pt>
                <c:pt idx="204">
                  <c:v>4.5333333333333208</c:v>
                </c:pt>
                <c:pt idx="205">
                  <c:v>4.5555555555555429</c:v>
                </c:pt>
                <c:pt idx="206">
                  <c:v>4.5777777777777651</c:v>
                </c:pt>
                <c:pt idx="207">
                  <c:v>4.5999999999999872</c:v>
                </c:pt>
                <c:pt idx="208">
                  <c:v>4.6222222222222094</c:v>
                </c:pt>
                <c:pt idx="209">
                  <c:v>4.6444444444444315</c:v>
                </c:pt>
                <c:pt idx="210">
                  <c:v>4.6666666666666528</c:v>
                </c:pt>
                <c:pt idx="211">
                  <c:v>4.6888888888888749</c:v>
                </c:pt>
                <c:pt idx="212">
                  <c:v>4.711111111111097</c:v>
                </c:pt>
                <c:pt idx="213">
                  <c:v>4.7333333333333192</c:v>
                </c:pt>
                <c:pt idx="214">
                  <c:v>4.7555555555555413</c:v>
                </c:pt>
                <c:pt idx="215">
                  <c:v>4.7777777777777635</c:v>
                </c:pt>
              </c:numCache>
            </c:numRef>
          </c:xVal>
          <c:yVal>
            <c:numRef>
              <c:f>'20C_1-2-4-5-7bar'!$D$2:$D$218</c:f>
              <c:numCache>
                <c:formatCode>General</c:formatCode>
                <c:ptCount val="217"/>
                <c:pt idx="0">
                  <c:v>0</c:v>
                </c:pt>
                <c:pt idx="1">
                  <c:v>3.0144791262135922</c:v>
                </c:pt>
                <c:pt idx="2">
                  <c:v>5.2753384708737858</c:v>
                </c:pt>
                <c:pt idx="3">
                  <c:v>7.0602274271844667</c:v>
                </c:pt>
                <c:pt idx="4">
                  <c:v>8.6600167880258905</c:v>
                </c:pt>
                <c:pt idx="5">
                  <c:v>10.220141949838187</c:v>
                </c:pt>
                <c:pt idx="6">
                  <c:v>11.753824312297734</c:v>
                </c:pt>
                <c:pt idx="7">
                  <c:v>13.327170873786411</c:v>
                </c:pt>
                <c:pt idx="8">
                  <c:v>14.755082038834949</c:v>
                </c:pt>
                <c:pt idx="9">
                  <c:v>16.182993203883495</c:v>
                </c:pt>
                <c:pt idx="10">
                  <c:v>17.544797370550164</c:v>
                </c:pt>
                <c:pt idx="11">
                  <c:v>18.774387540453077</c:v>
                </c:pt>
                <c:pt idx="12">
                  <c:v>20.070084708737863</c:v>
                </c:pt>
                <c:pt idx="13">
                  <c:v>21.233567880258903</c:v>
                </c:pt>
                <c:pt idx="14">
                  <c:v>22.423493851132683</c:v>
                </c:pt>
                <c:pt idx="15">
                  <c:v>23.785298017799356</c:v>
                </c:pt>
                <c:pt idx="16">
                  <c:v>25.067773786407763</c:v>
                </c:pt>
                <c:pt idx="17">
                  <c:v>26.13870716019418</c:v>
                </c:pt>
                <c:pt idx="18">
                  <c:v>27.143533535598703</c:v>
                </c:pt>
                <c:pt idx="19">
                  <c:v>28.201245509708741</c:v>
                </c:pt>
                <c:pt idx="20">
                  <c:v>29.113522087378641</c:v>
                </c:pt>
                <c:pt idx="21">
                  <c:v>29.99935586569579</c:v>
                </c:pt>
                <c:pt idx="22">
                  <c:v>30.924853843042072</c:v>
                </c:pt>
                <c:pt idx="23">
                  <c:v>31.837130420711979</c:v>
                </c:pt>
                <c:pt idx="24">
                  <c:v>32.709742799352746</c:v>
                </c:pt>
                <c:pt idx="25">
                  <c:v>33.569133778317152</c:v>
                </c:pt>
                <c:pt idx="26">
                  <c:v>34.454967556634301</c:v>
                </c:pt>
                <c:pt idx="27">
                  <c:v>35.35402273462784</c:v>
                </c:pt>
                <c:pt idx="28">
                  <c:v>36.173749514563106</c:v>
                </c:pt>
                <c:pt idx="29">
                  <c:v>37.086026092233013</c:v>
                </c:pt>
                <c:pt idx="30">
                  <c:v>37.971859870550162</c:v>
                </c:pt>
                <c:pt idx="31">
                  <c:v>38.738701051779934</c:v>
                </c:pt>
                <c:pt idx="32">
                  <c:v>39.492320833333345</c:v>
                </c:pt>
                <c:pt idx="33">
                  <c:v>40.272383414239492</c:v>
                </c:pt>
                <c:pt idx="34">
                  <c:v>40.92023199838188</c:v>
                </c:pt>
                <c:pt idx="35">
                  <c:v>41.554859182847899</c:v>
                </c:pt>
                <c:pt idx="36">
                  <c:v>42.163043567961161</c:v>
                </c:pt>
                <c:pt idx="37">
                  <c:v>42.876999150485439</c:v>
                </c:pt>
                <c:pt idx="38">
                  <c:v>43.577733333333335</c:v>
                </c:pt>
                <c:pt idx="39">
                  <c:v>44.278467516181237</c:v>
                </c:pt>
                <c:pt idx="40">
                  <c:v>44.952758899676382</c:v>
                </c:pt>
                <c:pt idx="41">
                  <c:v>45.468393487055017</c:v>
                </c:pt>
                <c:pt idx="42">
                  <c:v>46.155906270226545</c:v>
                </c:pt>
                <c:pt idx="43">
                  <c:v>46.169127669902913</c:v>
                </c:pt>
                <c:pt idx="44">
                  <c:v>46.750869255663432</c:v>
                </c:pt>
                <c:pt idx="45">
                  <c:v>47.359053640776693</c:v>
                </c:pt>
                <c:pt idx="46">
                  <c:v>48.033345024271853</c:v>
                </c:pt>
                <c:pt idx="47">
                  <c:v>48.641529409385114</c:v>
                </c:pt>
                <c:pt idx="48">
                  <c:v>49.210049595469258</c:v>
                </c:pt>
                <c:pt idx="49">
                  <c:v>49.778569781553401</c:v>
                </c:pt>
                <c:pt idx="50">
                  <c:v>50.333868567961161</c:v>
                </c:pt>
                <c:pt idx="51">
                  <c:v>50.902388754045312</c:v>
                </c:pt>
                <c:pt idx="52">
                  <c:v>51.563458737864082</c:v>
                </c:pt>
                <c:pt idx="53">
                  <c:v>52.211307322006476</c:v>
                </c:pt>
                <c:pt idx="54">
                  <c:v>52.80627030744337</c:v>
                </c:pt>
                <c:pt idx="55">
                  <c:v>53.335126294498387</c:v>
                </c:pt>
                <c:pt idx="56">
                  <c:v>53.943310679611649</c:v>
                </c:pt>
                <c:pt idx="57">
                  <c:v>54.617602063106794</c:v>
                </c:pt>
                <c:pt idx="58">
                  <c:v>55.093572451456311</c:v>
                </c:pt>
                <c:pt idx="59">
                  <c:v>55.688535436893204</c:v>
                </c:pt>
                <c:pt idx="60">
                  <c:v>56.428933818770233</c:v>
                </c:pt>
                <c:pt idx="61">
                  <c:v>56.984232605178008</c:v>
                </c:pt>
                <c:pt idx="62">
                  <c:v>57.605638389967645</c:v>
                </c:pt>
                <c:pt idx="63">
                  <c:v>58.200601375404531</c:v>
                </c:pt>
                <c:pt idx="64">
                  <c:v>58.769121561488674</c:v>
                </c:pt>
                <c:pt idx="65">
                  <c:v>59.324420347896449</c:v>
                </c:pt>
                <c:pt idx="66">
                  <c:v>59.919383333333329</c:v>
                </c:pt>
                <c:pt idx="67">
                  <c:v>60.461460720064736</c:v>
                </c:pt>
                <c:pt idx="68">
                  <c:v>61.003538106796128</c:v>
                </c:pt>
                <c:pt idx="69">
                  <c:v>61.545615493527521</c:v>
                </c:pt>
                <c:pt idx="70">
                  <c:v>62.074471480582531</c:v>
                </c:pt>
                <c:pt idx="71">
                  <c:v>62.656213066343042</c:v>
                </c:pt>
                <c:pt idx="72">
                  <c:v>63.224733252427185</c:v>
                </c:pt>
                <c:pt idx="73">
                  <c:v>63.727146440129459</c:v>
                </c:pt>
                <c:pt idx="74">
                  <c:v>64.203116828478969</c:v>
                </c:pt>
                <c:pt idx="75">
                  <c:v>64.679087216828478</c:v>
                </c:pt>
                <c:pt idx="76">
                  <c:v>65.300493001618122</c:v>
                </c:pt>
                <c:pt idx="77">
                  <c:v>65.670692192556629</c:v>
                </c:pt>
                <c:pt idx="78">
                  <c:v>65.89545598705503</c:v>
                </c:pt>
                <c:pt idx="79">
                  <c:v>66.358204975728157</c:v>
                </c:pt>
                <c:pt idx="80">
                  <c:v>66.887060962783167</c:v>
                </c:pt>
                <c:pt idx="81">
                  <c:v>66.741625566343046</c:v>
                </c:pt>
                <c:pt idx="82">
                  <c:v>67.177931755663437</c:v>
                </c:pt>
                <c:pt idx="83">
                  <c:v>67.720009142394829</c:v>
                </c:pt>
                <c:pt idx="84">
                  <c:v>68.156315331715206</c:v>
                </c:pt>
                <c:pt idx="85">
                  <c:v>68.460407524271844</c:v>
                </c:pt>
                <c:pt idx="86">
                  <c:v>68.896713713592234</c:v>
                </c:pt>
                <c:pt idx="87">
                  <c:v>69.319798503236242</c:v>
                </c:pt>
                <c:pt idx="88">
                  <c:v>69.861875889967635</c:v>
                </c:pt>
                <c:pt idx="89">
                  <c:v>70.232075080906156</c:v>
                </c:pt>
                <c:pt idx="90">
                  <c:v>70.470060275080911</c:v>
                </c:pt>
                <c:pt idx="91">
                  <c:v>71.051801860841422</c:v>
                </c:pt>
                <c:pt idx="92">
                  <c:v>71.316229854368927</c:v>
                </c:pt>
                <c:pt idx="93">
                  <c:v>71.897971440129453</c:v>
                </c:pt>
                <c:pt idx="94">
                  <c:v>72.307834830097093</c:v>
                </c:pt>
                <c:pt idx="95">
                  <c:v>72.638369822006482</c:v>
                </c:pt>
                <c:pt idx="96">
                  <c:v>72.955683414239473</c:v>
                </c:pt>
                <c:pt idx="97">
                  <c:v>73.339104004854363</c:v>
                </c:pt>
                <c:pt idx="98">
                  <c:v>73.669638996763751</c:v>
                </c:pt>
                <c:pt idx="99">
                  <c:v>73.947288389967639</c:v>
                </c:pt>
                <c:pt idx="100">
                  <c:v>74.119166585760524</c:v>
                </c:pt>
                <c:pt idx="101">
                  <c:v>73.444875202265379</c:v>
                </c:pt>
                <c:pt idx="102">
                  <c:v>74.648022572815535</c:v>
                </c:pt>
                <c:pt idx="103">
                  <c:v>74.79345796925567</c:v>
                </c:pt>
                <c:pt idx="104">
                  <c:v>75.084328762135925</c:v>
                </c:pt>
                <c:pt idx="105">
                  <c:v>75.163657160194177</c:v>
                </c:pt>
                <c:pt idx="106">
                  <c:v>74.674465372168285</c:v>
                </c:pt>
                <c:pt idx="107">
                  <c:v>74.687686771844668</c:v>
                </c:pt>
                <c:pt idx="108">
                  <c:v>74.674465372168285</c:v>
                </c:pt>
                <c:pt idx="109">
                  <c:v>74.753793770226551</c:v>
                </c:pt>
                <c:pt idx="110">
                  <c:v>75.295871156957944</c:v>
                </c:pt>
                <c:pt idx="111">
                  <c:v>75.361978155339813</c:v>
                </c:pt>
                <c:pt idx="112">
                  <c:v>75.005000364077674</c:v>
                </c:pt>
                <c:pt idx="113">
                  <c:v>75.190099959546927</c:v>
                </c:pt>
                <c:pt idx="114">
                  <c:v>75.34875675566343</c:v>
                </c:pt>
                <c:pt idx="115">
                  <c:v>75.428085153721682</c:v>
                </c:pt>
                <c:pt idx="116">
                  <c:v>75.13721436084144</c:v>
                </c:pt>
                <c:pt idx="117">
                  <c:v>74.859564967637539</c:v>
                </c:pt>
                <c:pt idx="118">
                  <c:v>74.965336165048541</c:v>
                </c:pt>
                <c:pt idx="119">
                  <c:v>74.079502386731392</c:v>
                </c:pt>
                <c:pt idx="120">
                  <c:v>74.343930380258911</c:v>
                </c:pt>
                <c:pt idx="121">
                  <c:v>74.634801173139167</c:v>
                </c:pt>
                <c:pt idx="122">
                  <c:v>74.132387985436893</c:v>
                </c:pt>
                <c:pt idx="123">
                  <c:v>74.489365776699017</c:v>
                </c:pt>
                <c:pt idx="124">
                  <c:v>74.714129571197418</c:v>
                </c:pt>
                <c:pt idx="125">
                  <c:v>74.93889336569579</c:v>
                </c:pt>
                <c:pt idx="126">
                  <c:v>74.872786367313921</c:v>
                </c:pt>
                <c:pt idx="127">
                  <c:v>74.793457969255655</c:v>
                </c:pt>
                <c:pt idx="128">
                  <c:v>74.886007766990289</c:v>
                </c:pt>
                <c:pt idx="129">
                  <c:v>75.11077156148869</c:v>
                </c:pt>
                <c:pt idx="130">
                  <c:v>74.026616788025905</c:v>
                </c:pt>
                <c:pt idx="131">
                  <c:v>73.325882605177995</c:v>
                </c:pt>
                <c:pt idx="132">
                  <c:v>73.788631593851136</c:v>
                </c:pt>
                <c:pt idx="133">
                  <c:v>73.391989603559878</c:v>
                </c:pt>
                <c:pt idx="134">
                  <c:v>73.722524595469267</c:v>
                </c:pt>
                <c:pt idx="135">
                  <c:v>73.828295792880255</c:v>
                </c:pt>
                <c:pt idx="136">
                  <c:v>74.277823381877027</c:v>
                </c:pt>
                <c:pt idx="137">
                  <c:v>74.661243972491917</c:v>
                </c:pt>
                <c:pt idx="138">
                  <c:v>75.071107362459543</c:v>
                </c:pt>
                <c:pt idx="139">
                  <c:v>75.150435760517809</c:v>
                </c:pt>
                <c:pt idx="140">
                  <c:v>74.529029975728164</c:v>
                </c:pt>
                <c:pt idx="141">
                  <c:v>74.648022572815549</c:v>
                </c:pt>
                <c:pt idx="142">
                  <c:v>74.780236569579301</c:v>
                </c:pt>
                <c:pt idx="143">
                  <c:v>74.859564967637539</c:v>
                </c:pt>
                <c:pt idx="144">
                  <c:v>74.872786367313921</c:v>
                </c:pt>
                <c:pt idx="145">
                  <c:v>74.912450566343054</c:v>
                </c:pt>
                <c:pt idx="146">
                  <c:v>75.057885962783175</c:v>
                </c:pt>
                <c:pt idx="147">
                  <c:v>75.242985558252428</c:v>
                </c:pt>
                <c:pt idx="148">
                  <c:v>75.176878559870559</c:v>
                </c:pt>
                <c:pt idx="149">
                  <c:v>75.428085153721682</c:v>
                </c:pt>
                <c:pt idx="150">
                  <c:v>75.467749352750801</c:v>
                </c:pt>
                <c:pt idx="151">
                  <c:v>75.507413551779933</c:v>
                </c:pt>
                <c:pt idx="152">
                  <c:v>75.626406148867304</c:v>
                </c:pt>
                <c:pt idx="153">
                  <c:v>75.692513147249187</c:v>
                </c:pt>
                <c:pt idx="154">
                  <c:v>75.798284344660189</c:v>
                </c:pt>
                <c:pt idx="155">
                  <c:v>75.864391343042072</c:v>
                </c:pt>
                <c:pt idx="156">
                  <c:v>75.983383940129457</c:v>
                </c:pt>
                <c:pt idx="157">
                  <c:v>75.996605339805825</c:v>
                </c:pt>
                <c:pt idx="158">
                  <c:v>76.009826739482193</c:v>
                </c:pt>
                <c:pt idx="159">
                  <c:v>75.097550161812293</c:v>
                </c:pt>
                <c:pt idx="160">
                  <c:v>75.375199555016181</c:v>
                </c:pt>
                <c:pt idx="161">
                  <c:v>75.441306553398064</c:v>
                </c:pt>
                <c:pt idx="162">
                  <c:v>75.586741949838185</c:v>
                </c:pt>
                <c:pt idx="163">
                  <c:v>75.626406148867304</c:v>
                </c:pt>
                <c:pt idx="164">
                  <c:v>75.666070347896436</c:v>
                </c:pt>
                <c:pt idx="165">
                  <c:v>75.692513147249187</c:v>
                </c:pt>
                <c:pt idx="166">
                  <c:v>75.73217734627832</c:v>
                </c:pt>
                <c:pt idx="167">
                  <c:v>75.85116994336569</c:v>
                </c:pt>
                <c:pt idx="168">
                  <c:v>75.890834142394823</c:v>
                </c:pt>
                <c:pt idx="169">
                  <c:v>75.956941140776706</c:v>
                </c:pt>
                <c:pt idx="170">
                  <c:v>75.930498341423956</c:v>
                </c:pt>
                <c:pt idx="171">
                  <c:v>75.970162540453074</c:v>
                </c:pt>
                <c:pt idx="172">
                  <c:v>75.956941140776706</c:v>
                </c:pt>
                <c:pt idx="173">
                  <c:v>75.943719741100324</c:v>
                </c:pt>
                <c:pt idx="174">
                  <c:v>75.877612742718455</c:v>
                </c:pt>
                <c:pt idx="175">
                  <c:v>75.877612742718455</c:v>
                </c:pt>
                <c:pt idx="176">
                  <c:v>75.785062944983821</c:v>
                </c:pt>
                <c:pt idx="177">
                  <c:v>75.798284344660203</c:v>
                </c:pt>
                <c:pt idx="178">
                  <c:v>75.811505744336571</c:v>
                </c:pt>
                <c:pt idx="179">
                  <c:v>75.864391343042072</c:v>
                </c:pt>
                <c:pt idx="180">
                  <c:v>75.811505744336571</c:v>
                </c:pt>
                <c:pt idx="181">
                  <c:v>75.904055542071205</c:v>
                </c:pt>
                <c:pt idx="182">
                  <c:v>75.943719741100324</c:v>
                </c:pt>
                <c:pt idx="183">
                  <c:v>75.943719741100324</c:v>
                </c:pt>
                <c:pt idx="184">
                  <c:v>75.983383940129457</c:v>
                </c:pt>
                <c:pt idx="185">
                  <c:v>75.956941140776706</c:v>
                </c:pt>
                <c:pt idx="186">
                  <c:v>75.930498341423956</c:v>
                </c:pt>
                <c:pt idx="187">
                  <c:v>75.956941140776706</c:v>
                </c:pt>
                <c:pt idx="188">
                  <c:v>75.943719741100324</c:v>
                </c:pt>
                <c:pt idx="189">
                  <c:v>75.943719741100324</c:v>
                </c:pt>
                <c:pt idx="190">
                  <c:v>75.943719741100324</c:v>
                </c:pt>
                <c:pt idx="191">
                  <c:v>75.718955946601938</c:v>
                </c:pt>
                <c:pt idx="192">
                  <c:v>75.864391343042072</c:v>
                </c:pt>
                <c:pt idx="193">
                  <c:v>75.930498341423942</c:v>
                </c:pt>
                <c:pt idx="194">
                  <c:v>75.890834142394823</c:v>
                </c:pt>
                <c:pt idx="195">
                  <c:v>75.970162540453074</c:v>
                </c:pt>
                <c:pt idx="196">
                  <c:v>75.917276941747573</c:v>
                </c:pt>
                <c:pt idx="197">
                  <c:v>75.785062944983821</c:v>
                </c:pt>
                <c:pt idx="198">
                  <c:v>75.811505744336571</c:v>
                </c:pt>
                <c:pt idx="199">
                  <c:v>75.864391343042072</c:v>
                </c:pt>
                <c:pt idx="200">
                  <c:v>75.983383940129443</c:v>
                </c:pt>
                <c:pt idx="201">
                  <c:v>75.996605339805825</c:v>
                </c:pt>
                <c:pt idx="202">
                  <c:v>75.983383940129457</c:v>
                </c:pt>
                <c:pt idx="203">
                  <c:v>76.009826739482207</c:v>
                </c:pt>
                <c:pt idx="204">
                  <c:v>75.983383940129457</c:v>
                </c:pt>
                <c:pt idx="205">
                  <c:v>76.009826739482193</c:v>
                </c:pt>
                <c:pt idx="206">
                  <c:v>76.036269538834958</c:v>
                </c:pt>
                <c:pt idx="207">
                  <c:v>76.036269538834958</c:v>
                </c:pt>
                <c:pt idx="208">
                  <c:v>76.036269538834958</c:v>
                </c:pt>
                <c:pt idx="209">
                  <c:v>76.036269538834958</c:v>
                </c:pt>
                <c:pt idx="210">
                  <c:v>76.023048139158576</c:v>
                </c:pt>
                <c:pt idx="211">
                  <c:v>76.009826739482207</c:v>
                </c:pt>
                <c:pt idx="212">
                  <c:v>75.970162540453074</c:v>
                </c:pt>
                <c:pt idx="213">
                  <c:v>75.970162540453074</c:v>
                </c:pt>
                <c:pt idx="214">
                  <c:v>75.996605339805825</c:v>
                </c:pt>
                <c:pt idx="215">
                  <c:v>75.956941140776706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600-4B84-B93E-AEC2B83C40C0}"/>
            </c:ext>
          </c:extLst>
        </c:ser>
        <c:ser>
          <c:idx val="6"/>
          <c:order val="1"/>
          <c:tx>
            <c:strRef>
              <c:f>'20C_1-2-4-5-7bar'!$O$1</c:f>
              <c:strCache>
                <c:ptCount val="1"/>
                <c:pt idx="0">
                  <c:v>20C_2b_Rp4.38</c:v>
                </c:pt>
              </c:strCache>
            </c:strRef>
          </c:tx>
          <c:spPr>
            <a:ln>
              <a:solidFill>
                <a:schemeClr val="tx1">
                  <a:alpha val="21000"/>
                </a:schemeClr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'20C_1-2-4-5-7bar'!$S$2:$S$217</c:f>
                <c:numCache>
                  <c:formatCode>General</c:formatCode>
                  <c:ptCount val="216"/>
                  <c:pt idx="0">
                    <c:v>0.61310810823136996</c:v>
                  </c:pt>
                  <c:pt idx="1">
                    <c:v>0.69653900605030505</c:v>
                  </c:pt>
                  <c:pt idx="2">
                    <c:v>0.49948201198760933</c:v>
                  </c:pt>
                  <c:pt idx="3">
                    <c:v>0.53829122844935606</c:v>
                  </c:pt>
                  <c:pt idx="4">
                    <c:v>0.53829122844935673</c:v>
                  </c:pt>
                  <c:pt idx="5">
                    <c:v>0.47772998913178072</c:v>
                  </c:pt>
                  <c:pt idx="6">
                    <c:v>0.4979865535055033</c:v>
                  </c:pt>
                  <c:pt idx="7">
                    <c:v>0.46185410493665752</c:v>
                  </c:pt>
                  <c:pt idx="8">
                    <c:v>0.47025577783592576</c:v>
                  </c:pt>
                  <c:pt idx="9">
                    <c:v>0.56135183680365242</c:v>
                  </c:pt>
                  <c:pt idx="10">
                    <c:v>0.51238112527158397</c:v>
                  </c:pt>
                  <c:pt idx="11">
                    <c:v>0.45739164178290725</c:v>
                  </c:pt>
                  <c:pt idx="12">
                    <c:v>0.46547339140639249</c:v>
                  </c:pt>
                  <c:pt idx="13">
                    <c:v>0.51564588759642171</c:v>
                  </c:pt>
                  <c:pt idx="14">
                    <c:v>0.29159106833604592</c:v>
                  </c:pt>
                  <c:pt idx="15">
                    <c:v>0.63960243337372968</c:v>
                  </c:pt>
                  <c:pt idx="16">
                    <c:v>0.79057631792984606</c:v>
                  </c:pt>
                  <c:pt idx="17">
                    <c:v>0.96110269901735046</c:v>
                  </c:pt>
                  <c:pt idx="18">
                    <c:v>1.1246948729375617</c:v>
                  </c:pt>
                  <c:pt idx="19">
                    <c:v>1.0307492279697474</c:v>
                  </c:pt>
                  <c:pt idx="20">
                    <c:v>1.2109146909851536</c:v>
                  </c:pt>
                  <c:pt idx="21">
                    <c:v>1.2306180713410753</c:v>
                  </c:pt>
                  <c:pt idx="22">
                    <c:v>1.2127610676981575</c:v>
                  </c:pt>
                  <c:pt idx="23">
                    <c:v>1.2059771997133548</c:v>
                  </c:pt>
                  <c:pt idx="24">
                    <c:v>1.266460108777727</c:v>
                  </c:pt>
                  <c:pt idx="25">
                    <c:v>1.2328887259652064</c:v>
                  </c:pt>
                  <c:pt idx="26">
                    <c:v>1.3402787030299015</c:v>
                  </c:pt>
                  <c:pt idx="27">
                    <c:v>1.2164454136071134</c:v>
                  </c:pt>
                  <c:pt idx="28">
                    <c:v>1.0314725608503277</c:v>
                  </c:pt>
                  <c:pt idx="29">
                    <c:v>1.1866503902137875</c:v>
                  </c:pt>
                  <c:pt idx="30">
                    <c:v>1.0137862584069597</c:v>
                  </c:pt>
                  <c:pt idx="31">
                    <c:v>0.80460301197238027</c:v>
                  </c:pt>
                  <c:pt idx="32">
                    <c:v>0.83396190293237393</c:v>
                  </c:pt>
                  <c:pt idx="33">
                    <c:v>0.9478185269349414</c:v>
                  </c:pt>
                  <c:pt idx="34">
                    <c:v>2.2190955184053891</c:v>
                  </c:pt>
                  <c:pt idx="35">
                    <c:v>0.93991660892448814</c:v>
                  </c:pt>
                  <c:pt idx="36">
                    <c:v>2.4076988024966854</c:v>
                  </c:pt>
                  <c:pt idx="37">
                    <c:v>3.1679606656948653</c:v>
                  </c:pt>
                  <c:pt idx="38">
                    <c:v>3.2795325886721813</c:v>
                  </c:pt>
                  <c:pt idx="39">
                    <c:v>3.6462693134447033</c:v>
                  </c:pt>
                  <c:pt idx="40">
                    <c:v>3.8010976048192933</c:v>
                  </c:pt>
                  <c:pt idx="41">
                    <c:v>3.9810832427648388</c:v>
                  </c:pt>
                  <c:pt idx="42">
                    <c:v>3.6115869249720367</c:v>
                  </c:pt>
                  <c:pt idx="43">
                    <c:v>3.4080107905430417</c:v>
                  </c:pt>
                  <c:pt idx="44">
                    <c:v>3.4152251392471267</c:v>
                  </c:pt>
                  <c:pt idx="45">
                    <c:v>3.627659107072664</c:v>
                  </c:pt>
                  <c:pt idx="46">
                    <c:v>3.7351862001786409</c:v>
                  </c:pt>
                  <c:pt idx="47">
                    <c:v>3.7279908433681159</c:v>
                  </c:pt>
                  <c:pt idx="48">
                    <c:v>3.5515609841694626</c:v>
                  </c:pt>
                  <c:pt idx="49">
                    <c:v>3.4685320046329697</c:v>
                  </c:pt>
                  <c:pt idx="50">
                    <c:v>3.6680906339193591</c:v>
                  </c:pt>
                  <c:pt idx="51">
                    <c:v>3.0985124224604137</c:v>
                  </c:pt>
                  <c:pt idx="52">
                    <c:v>3.6442744265637068</c:v>
                  </c:pt>
                  <c:pt idx="53">
                    <c:v>3.0871180235084026</c:v>
                  </c:pt>
                  <c:pt idx="54">
                    <c:v>2.9056614049575007</c:v>
                  </c:pt>
                  <c:pt idx="55">
                    <c:v>2.8814968111621484</c:v>
                  </c:pt>
                  <c:pt idx="56">
                    <c:v>2.9986958363204961</c:v>
                  </c:pt>
                  <c:pt idx="57">
                    <c:v>3.0083802882971793</c:v>
                  </c:pt>
                  <c:pt idx="58">
                    <c:v>2.7708554707994781</c:v>
                  </c:pt>
                  <c:pt idx="59">
                    <c:v>2.5027798781283144</c:v>
                  </c:pt>
                  <c:pt idx="60">
                    <c:v>2.6991350626792356</c:v>
                  </c:pt>
                  <c:pt idx="61">
                    <c:v>2.6172761679532548</c:v>
                  </c:pt>
                  <c:pt idx="62">
                    <c:v>2.1629283167428892</c:v>
                  </c:pt>
                  <c:pt idx="63">
                    <c:v>2.2029036801720672</c:v>
                  </c:pt>
                  <c:pt idx="64">
                    <c:v>2.2251370813258018</c:v>
                  </c:pt>
                  <c:pt idx="65">
                    <c:v>1.5453699220149482</c:v>
                  </c:pt>
                  <c:pt idx="66">
                    <c:v>1.6004921624287072</c:v>
                  </c:pt>
                  <c:pt idx="67">
                    <c:v>1.8276291685235386</c:v>
                  </c:pt>
                  <c:pt idx="68">
                    <c:v>1.8726779798043813</c:v>
                  </c:pt>
                  <c:pt idx="69">
                    <c:v>1.903195875868358</c:v>
                  </c:pt>
                  <c:pt idx="70">
                    <c:v>1.9874480233791845</c:v>
                  </c:pt>
                  <c:pt idx="71">
                    <c:v>2.4039786707916422</c:v>
                  </c:pt>
                  <c:pt idx="72">
                    <c:v>2.6900009076758145</c:v>
                  </c:pt>
                  <c:pt idx="73">
                    <c:v>2.6044210992321335</c:v>
                  </c:pt>
                  <c:pt idx="74">
                    <c:v>2.6847972023585553</c:v>
                  </c:pt>
                  <c:pt idx="75">
                    <c:v>2.7383643477140294</c:v>
                  </c:pt>
                  <c:pt idx="76">
                    <c:v>2.7057587169646227</c:v>
                  </c:pt>
                  <c:pt idx="77">
                    <c:v>2.9408704579379101</c:v>
                  </c:pt>
                  <c:pt idx="78">
                    <c:v>2.964614021436963</c:v>
                  </c:pt>
                  <c:pt idx="79">
                    <c:v>2.8951182384069694</c:v>
                  </c:pt>
                  <c:pt idx="80">
                    <c:v>2.895633429840601</c:v>
                  </c:pt>
                  <c:pt idx="81">
                    <c:v>2.9545336997611988</c:v>
                  </c:pt>
                  <c:pt idx="82">
                    <c:v>2.8956334298406041</c:v>
                  </c:pt>
                  <c:pt idx="83">
                    <c:v>2.9399192637334508</c:v>
                  </c:pt>
                  <c:pt idx="84">
                    <c:v>1.3683648329182772</c:v>
                  </c:pt>
                  <c:pt idx="85">
                    <c:v>1.1805063907206284</c:v>
                  </c:pt>
                  <c:pt idx="86">
                    <c:v>1.0985277952618704</c:v>
                  </c:pt>
                  <c:pt idx="87">
                    <c:v>1.0415464768140417</c:v>
                  </c:pt>
                  <c:pt idx="88">
                    <c:v>0.91661590633807921</c:v>
                  </c:pt>
                  <c:pt idx="89">
                    <c:v>0.98939895525201282</c:v>
                  </c:pt>
                  <c:pt idx="90">
                    <c:v>0.94525764916962973</c:v>
                  </c:pt>
                  <c:pt idx="91">
                    <c:v>1.0463688904709103</c:v>
                  </c:pt>
                  <c:pt idx="92">
                    <c:v>1.2828437341619272</c:v>
                  </c:pt>
                  <c:pt idx="93">
                    <c:v>1.0959788063014813</c:v>
                  </c:pt>
                  <c:pt idx="94">
                    <c:v>1.1306474307467138</c:v>
                  </c:pt>
                  <c:pt idx="95">
                    <c:v>1.0334591158149935</c:v>
                  </c:pt>
                  <c:pt idx="96">
                    <c:v>1.4908361788212947</c:v>
                  </c:pt>
                  <c:pt idx="97">
                    <c:v>1.0882960188107784</c:v>
                  </c:pt>
                  <c:pt idx="98">
                    <c:v>1.0401133196483636</c:v>
                  </c:pt>
                  <c:pt idx="99">
                    <c:v>1.6147582176359778</c:v>
                  </c:pt>
                  <c:pt idx="100">
                    <c:v>1.3171239492492153</c:v>
                  </c:pt>
                  <c:pt idx="101">
                    <c:v>1.2787675068167084</c:v>
                  </c:pt>
                  <c:pt idx="102">
                    <c:v>1.6358670641162645</c:v>
                  </c:pt>
                  <c:pt idx="103">
                    <c:v>1.4106351587444315</c:v>
                  </c:pt>
                  <c:pt idx="104">
                    <c:v>1.2237808293189576</c:v>
                  </c:pt>
                  <c:pt idx="105">
                    <c:v>1.263364525694807</c:v>
                  </c:pt>
                  <c:pt idx="106">
                    <c:v>1.2225613164806064</c:v>
                  </c:pt>
                  <c:pt idx="107">
                    <c:v>1.1306474307467131</c:v>
                  </c:pt>
                  <c:pt idx="108">
                    <c:v>0.75288490104555839</c:v>
                  </c:pt>
                  <c:pt idx="109">
                    <c:v>0.69734162472185779</c:v>
                  </c:pt>
                  <c:pt idx="110">
                    <c:v>3.6338217873107475</c:v>
                  </c:pt>
                  <c:pt idx="111">
                    <c:v>3.5989676400584667</c:v>
                  </c:pt>
                  <c:pt idx="112">
                    <c:v>3.4049455397819841</c:v>
                  </c:pt>
                  <c:pt idx="113">
                    <c:v>3.2158618920756759</c:v>
                  </c:pt>
                  <c:pt idx="114">
                    <c:v>3.1452780780095351</c:v>
                  </c:pt>
                  <c:pt idx="115">
                    <c:v>2.7853528273294268</c:v>
                  </c:pt>
                  <c:pt idx="116">
                    <c:v>2.5592841543920528</c:v>
                  </c:pt>
                  <c:pt idx="117">
                    <c:v>2.3426987105420638</c:v>
                  </c:pt>
                  <c:pt idx="118">
                    <c:v>1.6463199951646985</c:v>
                  </c:pt>
                  <c:pt idx="119">
                    <c:v>1.9720017899918048</c:v>
                  </c:pt>
                  <c:pt idx="120">
                    <c:v>1.6355250829138008</c:v>
                  </c:pt>
                  <c:pt idx="121">
                    <c:v>1.4616594700301928</c:v>
                  </c:pt>
                  <c:pt idx="122">
                    <c:v>1.3098842197472471</c:v>
                  </c:pt>
                  <c:pt idx="123">
                    <c:v>1.2048944264048129</c:v>
                  </c:pt>
                  <c:pt idx="124">
                    <c:v>1.2909575770935009</c:v>
                  </c:pt>
                  <c:pt idx="125">
                    <c:v>1.1929190571298369</c:v>
                  </c:pt>
                  <c:pt idx="126">
                    <c:v>1.1000543535768701</c:v>
                  </c:pt>
                  <c:pt idx="127">
                    <c:v>1.1929190571298369</c:v>
                  </c:pt>
                  <c:pt idx="128">
                    <c:v>1.1341053279988482</c:v>
                  </c:pt>
                  <c:pt idx="129">
                    <c:v>1.0049191528734887</c:v>
                  </c:pt>
                  <c:pt idx="130">
                    <c:v>1.0570065975900245</c:v>
                  </c:pt>
                  <c:pt idx="131">
                    <c:v>3.7263899883964497</c:v>
                  </c:pt>
                  <c:pt idx="132">
                    <c:v>3.4230779969953944</c:v>
                  </c:pt>
                  <c:pt idx="133">
                    <c:v>3.2411005793161487</c:v>
                  </c:pt>
                  <c:pt idx="134">
                    <c:v>3.0811327119429013</c:v>
                  </c:pt>
                  <c:pt idx="135">
                    <c:v>2.7463194881546675</c:v>
                  </c:pt>
                  <c:pt idx="136">
                    <c:v>2.3920821398923939</c:v>
                  </c:pt>
                  <c:pt idx="137">
                    <c:v>1.8949483931119102</c:v>
                  </c:pt>
                  <c:pt idx="138">
                    <c:v>1.8178086339855482</c:v>
                  </c:pt>
                  <c:pt idx="139">
                    <c:v>1.6971800814132258</c:v>
                  </c:pt>
                  <c:pt idx="140">
                    <c:v>1.5338647157522025</c:v>
                  </c:pt>
                  <c:pt idx="141">
                    <c:v>1.1658845841306604</c:v>
                  </c:pt>
                  <c:pt idx="142">
                    <c:v>1.0570065975900245</c:v>
                  </c:pt>
                  <c:pt idx="143">
                    <c:v>0.6919732490748568</c:v>
                  </c:pt>
                  <c:pt idx="144">
                    <c:v>0.67891597676914683</c:v>
                  </c:pt>
                  <c:pt idx="145">
                    <c:v>0.34110186234946671</c:v>
                  </c:pt>
                  <c:pt idx="146">
                    <c:v>0.14451096697695084</c:v>
                  </c:pt>
                  <c:pt idx="147">
                    <c:v>0.16945412924400335</c:v>
                  </c:pt>
                  <c:pt idx="148">
                    <c:v>0.21848004590998826</c:v>
                  </c:pt>
                  <c:pt idx="149">
                    <c:v>0.19693525204854728</c:v>
                  </c:pt>
                  <c:pt idx="150">
                    <c:v>0.15924332971059177</c:v>
                  </c:pt>
                  <c:pt idx="151">
                    <c:v>0.18622941020538947</c:v>
                  </c:pt>
                  <c:pt idx="152">
                    <c:v>0.12954273157007207</c:v>
                  </c:pt>
                  <c:pt idx="153">
                    <c:v>0.10399340361307502</c:v>
                  </c:pt>
                  <c:pt idx="154">
                    <c:v>8.6361821046714721E-2</c:v>
                  </c:pt>
                  <c:pt idx="155">
                    <c:v>4.3180910523357367E-2</c:v>
                  </c:pt>
                  <c:pt idx="156">
                    <c:v>5.4620011477497066E-2</c:v>
                  </c:pt>
                  <c:pt idx="157">
                    <c:v>5.4620011477497066E-2</c:v>
                  </c:pt>
                  <c:pt idx="158">
                    <c:v>4.3180910523357367E-2</c:v>
                  </c:pt>
                  <c:pt idx="159">
                    <c:v>8.6361821046714707E-2</c:v>
                  </c:pt>
                  <c:pt idx="160">
                    <c:v>5.4620011477497066E-2</c:v>
                  </c:pt>
                  <c:pt idx="161">
                    <c:v>0.10924002295499413</c:v>
                  </c:pt>
                  <c:pt idx="162">
                    <c:v>1.7833245545757785</c:v>
                  </c:pt>
                  <c:pt idx="163">
                    <c:v>1.5395675113309164</c:v>
                  </c:pt>
                  <c:pt idx="164">
                    <c:v>1.4048071575807111</c:v>
                  </c:pt>
                  <c:pt idx="165">
                    <c:v>1.1899455579713549</c:v>
                  </c:pt>
                  <c:pt idx="166">
                    <c:v>0.83819920154481165</c:v>
                  </c:pt>
                  <c:pt idx="167">
                    <c:v>0.29477099953519964</c:v>
                  </c:pt>
                  <c:pt idx="168">
                    <c:v>0.45739164178290809</c:v>
                  </c:pt>
                  <c:pt idx="169">
                    <c:v>0.23808311032544147</c:v>
                  </c:pt>
                  <c:pt idx="170">
                    <c:v>0.1638600344324912</c:v>
                  </c:pt>
                  <c:pt idx="171">
                    <c:v>0.12365131004455553</c:v>
                  </c:pt>
                  <c:pt idx="172">
                    <c:v>0.19407405514197185</c:v>
                  </c:pt>
                  <c:pt idx="173">
                    <c:v>0.1638600344324912</c:v>
                  </c:pt>
                  <c:pt idx="174">
                    <c:v>7.9621664855295884E-2</c:v>
                  </c:pt>
                  <c:pt idx="175">
                    <c:v>0.1236513100445555</c:v>
                  </c:pt>
                  <c:pt idx="176">
                    <c:v>0.13379115786482851</c:v>
                  </c:pt>
                  <c:pt idx="177">
                    <c:v>8.6361821046714721E-2</c:v>
                  </c:pt>
                  <c:pt idx="178">
                    <c:v>6.6895578932414254E-2</c:v>
                  </c:pt>
                  <c:pt idx="179">
                    <c:v>5.4620011477497066E-2</c:v>
                  </c:pt>
                  <c:pt idx="180">
                    <c:v>5.7933270756337849E-2</c:v>
                  </c:pt>
                  <c:pt idx="181">
                    <c:v>4.3180910523357367E-2</c:v>
                  </c:pt>
                  <c:pt idx="182">
                    <c:v>8.6361821046714721E-2</c:v>
                  </c:pt>
                  <c:pt idx="183">
                    <c:v>0.10399340361307503</c:v>
                  </c:pt>
                  <c:pt idx="184">
                    <c:v>0.10399340361307503</c:v>
                  </c:pt>
                  <c:pt idx="185">
                    <c:v>7.9621664855295898E-2</c:v>
                  </c:pt>
                  <c:pt idx="186">
                    <c:v>5.4620011477497066E-2</c:v>
                  </c:pt>
                  <c:pt idx="187">
                    <c:v>7.9621664855295898E-2</c:v>
                  </c:pt>
                  <c:pt idx="188">
                    <c:v>7.9621664855295898E-2</c:v>
                  </c:pt>
                  <c:pt idx="189">
                    <c:v>8.6361821046714735E-2</c:v>
                  </c:pt>
                  <c:pt idx="190">
                    <c:v>0</c:v>
                  </c:pt>
                  <c:pt idx="191">
                    <c:v>5.4620011477497066E-2</c:v>
                  </c:pt>
                  <c:pt idx="192">
                    <c:v>4.3180910523357367E-2</c:v>
                  </c:pt>
                  <c:pt idx="193">
                    <c:v>8.6361821046714721E-2</c:v>
                  </c:pt>
                  <c:pt idx="194">
                    <c:v>8.6361821046714721E-2</c:v>
                  </c:pt>
                  <c:pt idx="195">
                    <c:v>8.6361821046714721E-2</c:v>
                  </c:pt>
                  <c:pt idx="196">
                    <c:v>0.12809528131789441</c:v>
                  </c:pt>
                  <c:pt idx="197">
                    <c:v>0.12365131004455551</c:v>
                  </c:pt>
                  <c:pt idx="198">
                    <c:v>0.12365131004455551</c:v>
                  </c:pt>
                  <c:pt idx="199">
                    <c:v>0.12365131004455551</c:v>
                  </c:pt>
                  <c:pt idx="200">
                    <c:v>9.4604634989020137E-2</c:v>
                  </c:pt>
                  <c:pt idx="201">
                    <c:v>0.14451096697695084</c:v>
                  </c:pt>
                  <c:pt idx="202">
                    <c:v>9.4604634989020137E-2</c:v>
                  </c:pt>
                  <c:pt idx="203">
                    <c:v>9.4604634989020137E-2</c:v>
                  </c:pt>
                  <c:pt idx="204">
                    <c:v>0.14451096697695084</c:v>
                  </c:pt>
                  <c:pt idx="205">
                    <c:v>0.14451096697695084</c:v>
                  </c:pt>
                  <c:pt idx="206">
                    <c:v>0.20888137826731457</c:v>
                  </c:pt>
                  <c:pt idx="207">
                    <c:v>0.2115423948220041</c:v>
                  </c:pt>
                  <c:pt idx="208">
                    <c:v>0.17698906566485981</c:v>
                  </c:pt>
                  <c:pt idx="209">
                    <c:v>0.13379115786482851</c:v>
                  </c:pt>
                  <c:pt idx="210">
                    <c:v>0.14958306188708109</c:v>
                  </c:pt>
                  <c:pt idx="211">
                    <c:v>0.12365131004455551</c:v>
                  </c:pt>
                  <c:pt idx="212">
                    <c:v>0.10924002295499413</c:v>
                  </c:pt>
                  <c:pt idx="213">
                    <c:v>0.10399340361307502</c:v>
                  </c:pt>
                  <c:pt idx="214">
                    <c:v>0.1158665415126757</c:v>
                  </c:pt>
                  <c:pt idx="215">
                    <c:v>0.12809528131789441</c:v>
                  </c:pt>
                </c:numCache>
              </c:numRef>
            </c:plus>
            <c:minus>
              <c:numRef>
                <c:f>'20C_1-2-4-5-7bar'!$S$2:$S$217</c:f>
                <c:numCache>
                  <c:formatCode>General</c:formatCode>
                  <c:ptCount val="216"/>
                  <c:pt idx="0">
                    <c:v>0.61310810823136996</c:v>
                  </c:pt>
                  <c:pt idx="1">
                    <c:v>0.69653900605030505</c:v>
                  </c:pt>
                  <c:pt idx="2">
                    <c:v>0.49948201198760933</c:v>
                  </c:pt>
                  <c:pt idx="3">
                    <c:v>0.53829122844935606</c:v>
                  </c:pt>
                  <c:pt idx="4">
                    <c:v>0.53829122844935673</c:v>
                  </c:pt>
                  <c:pt idx="5">
                    <c:v>0.47772998913178072</c:v>
                  </c:pt>
                  <c:pt idx="6">
                    <c:v>0.4979865535055033</c:v>
                  </c:pt>
                  <c:pt idx="7">
                    <c:v>0.46185410493665752</c:v>
                  </c:pt>
                  <c:pt idx="8">
                    <c:v>0.47025577783592576</c:v>
                  </c:pt>
                  <c:pt idx="9">
                    <c:v>0.56135183680365242</c:v>
                  </c:pt>
                  <c:pt idx="10">
                    <c:v>0.51238112527158397</c:v>
                  </c:pt>
                  <c:pt idx="11">
                    <c:v>0.45739164178290725</c:v>
                  </c:pt>
                  <c:pt idx="12">
                    <c:v>0.46547339140639249</c:v>
                  </c:pt>
                  <c:pt idx="13">
                    <c:v>0.51564588759642171</c:v>
                  </c:pt>
                  <c:pt idx="14">
                    <c:v>0.29159106833604592</c:v>
                  </c:pt>
                  <c:pt idx="15">
                    <c:v>0.63960243337372968</c:v>
                  </c:pt>
                  <c:pt idx="16">
                    <c:v>0.79057631792984606</c:v>
                  </c:pt>
                  <c:pt idx="17">
                    <c:v>0.96110269901735046</c:v>
                  </c:pt>
                  <c:pt idx="18">
                    <c:v>1.1246948729375617</c:v>
                  </c:pt>
                  <c:pt idx="19">
                    <c:v>1.0307492279697474</c:v>
                  </c:pt>
                  <c:pt idx="20">
                    <c:v>1.2109146909851536</c:v>
                  </c:pt>
                  <c:pt idx="21">
                    <c:v>1.2306180713410753</c:v>
                  </c:pt>
                  <c:pt idx="22">
                    <c:v>1.2127610676981575</c:v>
                  </c:pt>
                  <c:pt idx="23">
                    <c:v>1.2059771997133548</c:v>
                  </c:pt>
                  <c:pt idx="24">
                    <c:v>1.266460108777727</c:v>
                  </c:pt>
                  <c:pt idx="25">
                    <c:v>1.2328887259652064</c:v>
                  </c:pt>
                  <c:pt idx="26">
                    <c:v>1.3402787030299015</c:v>
                  </c:pt>
                  <c:pt idx="27">
                    <c:v>1.2164454136071134</c:v>
                  </c:pt>
                  <c:pt idx="28">
                    <c:v>1.0314725608503277</c:v>
                  </c:pt>
                  <c:pt idx="29">
                    <c:v>1.1866503902137875</c:v>
                  </c:pt>
                  <c:pt idx="30">
                    <c:v>1.0137862584069597</c:v>
                  </c:pt>
                  <c:pt idx="31">
                    <c:v>0.80460301197238027</c:v>
                  </c:pt>
                  <c:pt idx="32">
                    <c:v>0.83396190293237393</c:v>
                  </c:pt>
                  <c:pt idx="33">
                    <c:v>0.9478185269349414</c:v>
                  </c:pt>
                  <c:pt idx="34">
                    <c:v>2.2190955184053891</c:v>
                  </c:pt>
                  <c:pt idx="35">
                    <c:v>0.93991660892448814</c:v>
                  </c:pt>
                  <c:pt idx="36">
                    <c:v>2.4076988024966854</c:v>
                  </c:pt>
                  <c:pt idx="37">
                    <c:v>3.1679606656948653</c:v>
                  </c:pt>
                  <c:pt idx="38">
                    <c:v>3.2795325886721813</c:v>
                  </c:pt>
                  <c:pt idx="39">
                    <c:v>3.6462693134447033</c:v>
                  </c:pt>
                  <c:pt idx="40">
                    <c:v>3.8010976048192933</c:v>
                  </c:pt>
                  <c:pt idx="41">
                    <c:v>3.9810832427648388</c:v>
                  </c:pt>
                  <c:pt idx="42">
                    <c:v>3.6115869249720367</c:v>
                  </c:pt>
                  <c:pt idx="43">
                    <c:v>3.4080107905430417</c:v>
                  </c:pt>
                  <c:pt idx="44">
                    <c:v>3.4152251392471267</c:v>
                  </c:pt>
                  <c:pt idx="45">
                    <c:v>3.627659107072664</c:v>
                  </c:pt>
                  <c:pt idx="46">
                    <c:v>3.7351862001786409</c:v>
                  </c:pt>
                  <c:pt idx="47">
                    <c:v>3.7279908433681159</c:v>
                  </c:pt>
                  <c:pt idx="48">
                    <c:v>3.5515609841694626</c:v>
                  </c:pt>
                  <c:pt idx="49">
                    <c:v>3.4685320046329697</c:v>
                  </c:pt>
                  <c:pt idx="50">
                    <c:v>3.6680906339193591</c:v>
                  </c:pt>
                  <c:pt idx="51">
                    <c:v>3.0985124224604137</c:v>
                  </c:pt>
                  <c:pt idx="52">
                    <c:v>3.6442744265637068</c:v>
                  </c:pt>
                  <c:pt idx="53">
                    <c:v>3.0871180235084026</c:v>
                  </c:pt>
                  <c:pt idx="54">
                    <c:v>2.9056614049575007</c:v>
                  </c:pt>
                  <c:pt idx="55">
                    <c:v>2.8814968111621484</c:v>
                  </c:pt>
                  <c:pt idx="56">
                    <c:v>2.9986958363204961</c:v>
                  </c:pt>
                  <c:pt idx="57">
                    <c:v>3.0083802882971793</c:v>
                  </c:pt>
                  <c:pt idx="58">
                    <c:v>2.7708554707994781</c:v>
                  </c:pt>
                  <c:pt idx="59">
                    <c:v>2.5027798781283144</c:v>
                  </c:pt>
                  <c:pt idx="60">
                    <c:v>2.6991350626792356</c:v>
                  </c:pt>
                  <c:pt idx="61">
                    <c:v>2.6172761679532548</c:v>
                  </c:pt>
                  <c:pt idx="62">
                    <c:v>2.1629283167428892</c:v>
                  </c:pt>
                  <c:pt idx="63">
                    <c:v>2.2029036801720672</c:v>
                  </c:pt>
                  <c:pt idx="64">
                    <c:v>2.2251370813258018</c:v>
                  </c:pt>
                  <c:pt idx="65">
                    <c:v>1.5453699220149482</c:v>
                  </c:pt>
                  <c:pt idx="66">
                    <c:v>1.6004921624287072</c:v>
                  </c:pt>
                  <c:pt idx="67">
                    <c:v>1.8276291685235386</c:v>
                  </c:pt>
                  <c:pt idx="68">
                    <c:v>1.8726779798043813</c:v>
                  </c:pt>
                  <c:pt idx="69">
                    <c:v>1.903195875868358</c:v>
                  </c:pt>
                  <c:pt idx="70">
                    <c:v>1.9874480233791845</c:v>
                  </c:pt>
                  <c:pt idx="71">
                    <c:v>2.4039786707916422</c:v>
                  </c:pt>
                  <c:pt idx="72">
                    <c:v>2.6900009076758145</c:v>
                  </c:pt>
                  <c:pt idx="73">
                    <c:v>2.6044210992321335</c:v>
                  </c:pt>
                  <c:pt idx="74">
                    <c:v>2.6847972023585553</c:v>
                  </c:pt>
                  <c:pt idx="75">
                    <c:v>2.7383643477140294</c:v>
                  </c:pt>
                  <c:pt idx="76">
                    <c:v>2.7057587169646227</c:v>
                  </c:pt>
                  <c:pt idx="77">
                    <c:v>2.9408704579379101</c:v>
                  </c:pt>
                  <c:pt idx="78">
                    <c:v>2.964614021436963</c:v>
                  </c:pt>
                  <c:pt idx="79">
                    <c:v>2.8951182384069694</c:v>
                  </c:pt>
                  <c:pt idx="80">
                    <c:v>2.895633429840601</c:v>
                  </c:pt>
                  <c:pt idx="81">
                    <c:v>2.9545336997611988</c:v>
                  </c:pt>
                  <c:pt idx="82">
                    <c:v>2.8956334298406041</c:v>
                  </c:pt>
                  <c:pt idx="83">
                    <c:v>2.9399192637334508</c:v>
                  </c:pt>
                  <c:pt idx="84">
                    <c:v>1.3683648329182772</c:v>
                  </c:pt>
                  <c:pt idx="85">
                    <c:v>1.1805063907206284</c:v>
                  </c:pt>
                  <c:pt idx="86">
                    <c:v>1.0985277952618704</c:v>
                  </c:pt>
                  <c:pt idx="87">
                    <c:v>1.0415464768140417</c:v>
                  </c:pt>
                  <c:pt idx="88">
                    <c:v>0.91661590633807921</c:v>
                  </c:pt>
                  <c:pt idx="89">
                    <c:v>0.98939895525201282</c:v>
                  </c:pt>
                  <c:pt idx="90">
                    <c:v>0.94525764916962973</c:v>
                  </c:pt>
                  <c:pt idx="91">
                    <c:v>1.0463688904709103</c:v>
                  </c:pt>
                  <c:pt idx="92">
                    <c:v>1.2828437341619272</c:v>
                  </c:pt>
                  <c:pt idx="93">
                    <c:v>1.0959788063014813</c:v>
                  </c:pt>
                  <c:pt idx="94">
                    <c:v>1.1306474307467138</c:v>
                  </c:pt>
                  <c:pt idx="95">
                    <c:v>1.0334591158149935</c:v>
                  </c:pt>
                  <c:pt idx="96">
                    <c:v>1.4908361788212947</c:v>
                  </c:pt>
                  <c:pt idx="97">
                    <c:v>1.0882960188107784</c:v>
                  </c:pt>
                  <c:pt idx="98">
                    <c:v>1.0401133196483636</c:v>
                  </c:pt>
                  <c:pt idx="99">
                    <c:v>1.6147582176359778</c:v>
                  </c:pt>
                  <c:pt idx="100">
                    <c:v>1.3171239492492153</c:v>
                  </c:pt>
                  <c:pt idx="101">
                    <c:v>1.2787675068167084</c:v>
                  </c:pt>
                  <c:pt idx="102">
                    <c:v>1.6358670641162645</c:v>
                  </c:pt>
                  <c:pt idx="103">
                    <c:v>1.4106351587444315</c:v>
                  </c:pt>
                  <c:pt idx="104">
                    <c:v>1.2237808293189576</c:v>
                  </c:pt>
                  <c:pt idx="105">
                    <c:v>1.263364525694807</c:v>
                  </c:pt>
                  <c:pt idx="106">
                    <c:v>1.2225613164806064</c:v>
                  </c:pt>
                  <c:pt idx="107">
                    <c:v>1.1306474307467131</c:v>
                  </c:pt>
                  <c:pt idx="108">
                    <c:v>0.75288490104555839</c:v>
                  </c:pt>
                  <c:pt idx="109">
                    <c:v>0.69734162472185779</c:v>
                  </c:pt>
                  <c:pt idx="110">
                    <c:v>3.6338217873107475</c:v>
                  </c:pt>
                  <c:pt idx="111">
                    <c:v>3.5989676400584667</c:v>
                  </c:pt>
                  <c:pt idx="112">
                    <c:v>3.4049455397819841</c:v>
                  </c:pt>
                  <c:pt idx="113">
                    <c:v>3.2158618920756759</c:v>
                  </c:pt>
                  <c:pt idx="114">
                    <c:v>3.1452780780095351</c:v>
                  </c:pt>
                  <c:pt idx="115">
                    <c:v>2.7853528273294268</c:v>
                  </c:pt>
                  <c:pt idx="116">
                    <c:v>2.5592841543920528</c:v>
                  </c:pt>
                  <c:pt idx="117">
                    <c:v>2.3426987105420638</c:v>
                  </c:pt>
                  <c:pt idx="118">
                    <c:v>1.6463199951646985</c:v>
                  </c:pt>
                  <c:pt idx="119">
                    <c:v>1.9720017899918048</c:v>
                  </c:pt>
                  <c:pt idx="120">
                    <c:v>1.6355250829138008</c:v>
                  </c:pt>
                  <c:pt idx="121">
                    <c:v>1.4616594700301928</c:v>
                  </c:pt>
                  <c:pt idx="122">
                    <c:v>1.3098842197472471</c:v>
                  </c:pt>
                  <c:pt idx="123">
                    <c:v>1.2048944264048129</c:v>
                  </c:pt>
                  <c:pt idx="124">
                    <c:v>1.2909575770935009</c:v>
                  </c:pt>
                  <c:pt idx="125">
                    <c:v>1.1929190571298369</c:v>
                  </c:pt>
                  <c:pt idx="126">
                    <c:v>1.1000543535768701</c:v>
                  </c:pt>
                  <c:pt idx="127">
                    <c:v>1.1929190571298369</c:v>
                  </c:pt>
                  <c:pt idx="128">
                    <c:v>1.1341053279988482</c:v>
                  </c:pt>
                  <c:pt idx="129">
                    <c:v>1.0049191528734887</c:v>
                  </c:pt>
                  <c:pt idx="130">
                    <c:v>1.0570065975900245</c:v>
                  </c:pt>
                  <c:pt idx="131">
                    <c:v>3.7263899883964497</c:v>
                  </c:pt>
                  <c:pt idx="132">
                    <c:v>3.4230779969953944</c:v>
                  </c:pt>
                  <c:pt idx="133">
                    <c:v>3.2411005793161487</c:v>
                  </c:pt>
                  <c:pt idx="134">
                    <c:v>3.0811327119429013</c:v>
                  </c:pt>
                  <c:pt idx="135">
                    <c:v>2.7463194881546675</c:v>
                  </c:pt>
                  <c:pt idx="136">
                    <c:v>2.3920821398923939</c:v>
                  </c:pt>
                  <c:pt idx="137">
                    <c:v>1.8949483931119102</c:v>
                  </c:pt>
                  <c:pt idx="138">
                    <c:v>1.8178086339855482</c:v>
                  </c:pt>
                  <c:pt idx="139">
                    <c:v>1.6971800814132258</c:v>
                  </c:pt>
                  <c:pt idx="140">
                    <c:v>1.5338647157522025</c:v>
                  </c:pt>
                  <c:pt idx="141">
                    <c:v>1.1658845841306604</c:v>
                  </c:pt>
                  <c:pt idx="142">
                    <c:v>1.0570065975900245</c:v>
                  </c:pt>
                  <c:pt idx="143">
                    <c:v>0.6919732490748568</c:v>
                  </c:pt>
                  <c:pt idx="144">
                    <c:v>0.67891597676914683</c:v>
                  </c:pt>
                  <c:pt idx="145">
                    <c:v>0.34110186234946671</c:v>
                  </c:pt>
                  <c:pt idx="146">
                    <c:v>0.14451096697695084</c:v>
                  </c:pt>
                  <c:pt idx="147">
                    <c:v>0.16945412924400335</c:v>
                  </c:pt>
                  <c:pt idx="148">
                    <c:v>0.21848004590998826</c:v>
                  </c:pt>
                  <c:pt idx="149">
                    <c:v>0.19693525204854728</c:v>
                  </c:pt>
                  <c:pt idx="150">
                    <c:v>0.15924332971059177</c:v>
                  </c:pt>
                  <c:pt idx="151">
                    <c:v>0.18622941020538947</c:v>
                  </c:pt>
                  <c:pt idx="152">
                    <c:v>0.12954273157007207</c:v>
                  </c:pt>
                  <c:pt idx="153">
                    <c:v>0.10399340361307502</c:v>
                  </c:pt>
                  <c:pt idx="154">
                    <c:v>8.6361821046714721E-2</c:v>
                  </c:pt>
                  <c:pt idx="155">
                    <c:v>4.3180910523357367E-2</c:v>
                  </c:pt>
                  <c:pt idx="156">
                    <c:v>5.4620011477497066E-2</c:v>
                  </c:pt>
                  <c:pt idx="157">
                    <c:v>5.4620011477497066E-2</c:v>
                  </c:pt>
                  <c:pt idx="158">
                    <c:v>4.3180910523357367E-2</c:v>
                  </c:pt>
                  <c:pt idx="159">
                    <c:v>8.6361821046714707E-2</c:v>
                  </c:pt>
                  <c:pt idx="160">
                    <c:v>5.4620011477497066E-2</c:v>
                  </c:pt>
                  <c:pt idx="161">
                    <c:v>0.10924002295499413</c:v>
                  </c:pt>
                  <c:pt idx="162">
                    <c:v>1.7833245545757785</c:v>
                  </c:pt>
                  <c:pt idx="163">
                    <c:v>1.5395675113309164</c:v>
                  </c:pt>
                  <c:pt idx="164">
                    <c:v>1.4048071575807111</c:v>
                  </c:pt>
                  <c:pt idx="165">
                    <c:v>1.1899455579713549</c:v>
                  </c:pt>
                  <c:pt idx="166">
                    <c:v>0.83819920154481165</c:v>
                  </c:pt>
                  <c:pt idx="167">
                    <c:v>0.29477099953519964</c:v>
                  </c:pt>
                  <c:pt idx="168">
                    <c:v>0.45739164178290809</c:v>
                  </c:pt>
                  <c:pt idx="169">
                    <c:v>0.23808311032544147</c:v>
                  </c:pt>
                  <c:pt idx="170">
                    <c:v>0.1638600344324912</c:v>
                  </c:pt>
                  <c:pt idx="171">
                    <c:v>0.12365131004455553</c:v>
                  </c:pt>
                  <c:pt idx="172">
                    <c:v>0.19407405514197185</c:v>
                  </c:pt>
                  <c:pt idx="173">
                    <c:v>0.1638600344324912</c:v>
                  </c:pt>
                  <c:pt idx="174">
                    <c:v>7.9621664855295884E-2</c:v>
                  </c:pt>
                  <c:pt idx="175">
                    <c:v>0.1236513100445555</c:v>
                  </c:pt>
                  <c:pt idx="176">
                    <c:v>0.13379115786482851</c:v>
                  </c:pt>
                  <c:pt idx="177">
                    <c:v>8.6361821046714721E-2</c:v>
                  </c:pt>
                  <c:pt idx="178">
                    <c:v>6.6895578932414254E-2</c:v>
                  </c:pt>
                  <c:pt idx="179">
                    <c:v>5.4620011477497066E-2</c:v>
                  </c:pt>
                  <c:pt idx="180">
                    <c:v>5.7933270756337849E-2</c:v>
                  </c:pt>
                  <c:pt idx="181">
                    <c:v>4.3180910523357367E-2</c:v>
                  </c:pt>
                  <c:pt idx="182">
                    <c:v>8.6361821046714721E-2</c:v>
                  </c:pt>
                  <c:pt idx="183">
                    <c:v>0.10399340361307503</c:v>
                  </c:pt>
                  <c:pt idx="184">
                    <c:v>0.10399340361307503</c:v>
                  </c:pt>
                  <c:pt idx="185">
                    <c:v>7.9621664855295898E-2</c:v>
                  </c:pt>
                  <c:pt idx="186">
                    <c:v>5.4620011477497066E-2</c:v>
                  </c:pt>
                  <c:pt idx="187">
                    <c:v>7.9621664855295898E-2</c:v>
                  </c:pt>
                  <c:pt idx="188">
                    <c:v>7.9621664855295898E-2</c:v>
                  </c:pt>
                  <c:pt idx="189">
                    <c:v>8.6361821046714735E-2</c:v>
                  </c:pt>
                  <c:pt idx="190">
                    <c:v>0</c:v>
                  </c:pt>
                  <c:pt idx="191">
                    <c:v>5.4620011477497066E-2</c:v>
                  </c:pt>
                  <c:pt idx="192">
                    <c:v>4.3180910523357367E-2</c:v>
                  </c:pt>
                  <c:pt idx="193">
                    <c:v>8.6361821046714721E-2</c:v>
                  </c:pt>
                  <c:pt idx="194">
                    <c:v>8.6361821046714721E-2</c:v>
                  </c:pt>
                  <c:pt idx="195">
                    <c:v>8.6361821046714721E-2</c:v>
                  </c:pt>
                  <c:pt idx="196">
                    <c:v>0.12809528131789441</c:v>
                  </c:pt>
                  <c:pt idx="197">
                    <c:v>0.12365131004455551</c:v>
                  </c:pt>
                  <c:pt idx="198">
                    <c:v>0.12365131004455551</c:v>
                  </c:pt>
                  <c:pt idx="199">
                    <c:v>0.12365131004455551</c:v>
                  </c:pt>
                  <c:pt idx="200">
                    <c:v>9.4604634989020137E-2</c:v>
                  </c:pt>
                  <c:pt idx="201">
                    <c:v>0.14451096697695084</c:v>
                  </c:pt>
                  <c:pt idx="202">
                    <c:v>9.4604634989020137E-2</c:v>
                  </c:pt>
                  <c:pt idx="203">
                    <c:v>9.4604634989020137E-2</c:v>
                  </c:pt>
                  <c:pt idx="204">
                    <c:v>0.14451096697695084</c:v>
                  </c:pt>
                  <c:pt idx="205">
                    <c:v>0.14451096697695084</c:v>
                  </c:pt>
                  <c:pt idx="206">
                    <c:v>0.20888137826731457</c:v>
                  </c:pt>
                  <c:pt idx="207">
                    <c:v>0.2115423948220041</c:v>
                  </c:pt>
                  <c:pt idx="208">
                    <c:v>0.17698906566485981</c:v>
                  </c:pt>
                  <c:pt idx="209">
                    <c:v>0.13379115786482851</c:v>
                  </c:pt>
                  <c:pt idx="210">
                    <c:v>0.14958306188708109</c:v>
                  </c:pt>
                  <c:pt idx="211">
                    <c:v>0.12365131004455551</c:v>
                  </c:pt>
                  <c:pt idx="212">
                    <c:v>0.10924002295499413</c:v>
                  </c:pt>
                  <c:pt idx="213">
                    <c:v>0.10399340361307502</c:v>
                  </c:pt>
                  <c:pt idx="214">
                    <c:v>0.1158665415126757</c:v>
                  </c:pt>
                  <c:pt idx="215">
                    <c:v>0.12809528131789441</c:v>
                  </c:pt>
                </c:numCache>
              </c:numRef>
            </c:minus>
            <c:spPr>
              <a:ln>
                <a:solidFill>
                  <a:srgbClr val="FF0000">
                    <a:alpha val="30000"/>
                  </a:srgbClr>
                </a:solidFill>
              </a:ln>
            </c:spPr>
          </c:errBars>
          <c:xVal>
            <c:numRef>
              <c:f>'20C_1-2-4-5-7bar'!$P$2:$P$217</c:f>
              <c:numCache>
                <c:formatCode>General</c:formatCode>
                <c:ptCount val="216"/>
                <c:pt idx="0">
                  <c:v>0</c:v>
                </c:pt>
                <c:pt idx="1">
                  <c:v>2.2222222222222223E-2</c:v>
                </c:pt>
                <c:pt idx="2">
                  <c:v>4.4444444444444446E-2</c:v>
                </c:pt>
                <c:pt idx="3">
                  <c:v>6.6666666666666666E-2</c:v>
                </c:pt>
                <c:pt idx="4">
                  <c:v>8.8888888888888892E-2</c:v>
                </c:pt>
                <c:pt idx="5">
                  <c:v>0.11111111111111112</c:v>
                </c:pt>
                <c:pt idx="6">
                  <c:v>0.13333333333333333</c:v>
                </c:pt>
                <c:pt idx="7">
                  <c:v>0.15555555555555556</c:v>
                </c:pt>
                <c:pt idx="8">
                  <c:v>0.17777777777777778</c:v>
                </c:pt>
                <c:pt idx="9">
                  <c:v>0.2</c:v>
                </c:pt>
                <c:pt idx="10">
                  <c:v>0.22222222222222224</c:v>
                </c:pt>
                <c:pt idx="11">
                  <c:v>0.24444444444444449</c:v>
                </c:pt>
                <c:pt idx="12">
                  <c:v>0.26666666666666666</c:v>
                </c:pt>
                <c:pt idx="13">
                  <c:v>0.28888888888888886</c:v>
                </c:pt>
                <c:pt idx="14">
                  <c:v>0.31111111111111106</c:v>
                </c:pt>
                <c:pt idx="15">
                  <c:v>0.33333333333333326</c:v>
                </c:pt>
                <c:pt idx="16">
                  <c:v>0.35555555555555546</c:v>
                </c:pt>
                <c:pt idx="17">
                  <c:v>0.37777777777777766</c:v>
                </c:pt>
                <c:pt idx="18">
                  <c:v>0.39999999999999986</c:v>
                </c:pt>
                <c:pt idx="19">
                  <c:v>0.42222222222222205</c:v>
                </c:pt>
                <c:pt idx="20">
                  <c:v>0.44444444444444425</c:v>
                </c:pt>
                <c:pt idx="21">
                  <c:v>0.46666666666666645</c:v>
                </c:pt>
                <c:pt idx="22">
                  <c:v>0.48888888888888865</c:v>
                </c:pt>
                <c:pt idx="23">
                  <c:v>0.51111111111111085</c:v>
                </c:pt>
                <c:pt idx="24">
                  <c:v>0.53333333333333299</c:v>
                </c:pt>
                <c:pt idx="25">
                  <c:v>0.55555555555555525</c:v>
                </c:pt>
                <c:pt idx="26">
                  <c:v>0.57777777777777739</c:v>
                </c:pt>
                <c:pt idx="27">
                  <c:v>0.59999999999999964</c:v>
                </c:pt>
                <c:pt idx="28">
                  <c:v>0.62222222222222179</c:v>
                </c:pt>
                <c:pt idx="29">
                  <c:v>0.64444444444444404</c:v>
                </c:pt>
                <c:pt idx="30">
                  <c:v>0.66666666666666619</c:v>
                </c:pt>
                <c:pt idx="31">
                  <c:v>0.68888888888888844</c:v>
                </c:pt>
                <c:pt idx="32">
                  <c:v>0.71111111111111058</c:v>
                </c:pt>
                <c:pt idx="33">
                  <c:v>0.73333333333333284</c:v>
                </c:pt>
                <c:pt idx="34">
                  <c:v>0.75555555555555498</c:v>
                </c:pt>
                <c:pt idx="35">
                  <c:v>0.77777777777777724</c:v>
                </c:pt>
                <c:pt idx="36">
                  <c:v>0.79999999999999938</c:v>
                </c:pt>
                <c:pt idx="37">
                  <c:v>0.82222222222222163</c:v>
                </c:pt>
                <c:pt idx="38">
                  <c:v>0.84444444444444378</c:v>
                </c:pt>
                <c:pt idx="39">
                  <c:v>0.86666666666666603</c:v>
                </c:pt>
                <c:pt idx="40">
                  <c:v>0.88888888888888817</c:v>
                </c:pt>
                <c:pt idx="41">
                  <c:v>0.91111111111111032</c:v>
                </c:pt>
                <c:pt idx="42">
                  <c:v>0.93333333333333257</c:v>
                </c:pt>
                <c:pt idx="43">
                  <c:v>0.95555555555555471</c:v>
                </c:pt>
                <c:pt idx="44">
                  <c:v>0.97777777777777708</c:v>
                </c:pt>
                <c:pt idx="45">
                  <c:v>0.99999999999999933</c:v>
                </c:pt>
                <c:pt idx="46">
                  <c:v>1.0222222222222217</c:v>
                </c:pt>
                <c:pt idx="47">
                  <c:v>1.0444444444444441</c:v>
                </c:pt>
                <c:pt idx="48">
                  <c:v>1.0666666666666662</c:v>
                </c:pt>
                <c:pt idx="49">
                  <c:v>1.0888888888888886</c:v>
                </c:pt>
                <c:pt idx="50">
                  <c:v>1.1111111111111109</c:v>
                </c:pt>
                <c:pt idx="51">
                  <c:v>1.1333333333333333</c:v>
                </c:pt>
                <c:pt idx="52">
                  <c:v>1.1555555555555554</c:v>
                </c:pt>
                <c:pt idx="53">
                  <c:v>1.1777777777777778</c:v>
                </c:pt>
                <c:pt idx="54">
                  <c:v>1.2000000000000002</c:v>
                </c:pt>
                <c:pt idx="55">
                  <c:v>1.2222222222222223</c:v>
                </c:pt>
                <c:pt idx="56">
                  <c:v>1.2444444444444447</c:v>
                </c:pt>
                <c:pt idx="57">
                  <c:v>1.2666666666666671</c:v>
                </c:pt>
                <c:pt idx="58">
                  <c:v>1.2888888888888894</c:v>
                </c:pt>
                <c:pt idx="59">
                  <c:v>1.3111111111111116</c:v>
                </c:pt>
                <c:pt idx="60">
                  <c:v>1.3333333333333339</c:v>
                </c:pt>
                <c:pt idx="61">
                  <c:v>1.3555555555555563</c:v>
                </c:pt>
                <c:pt idx="62">
                  <c:v>1.3777777777777787</c:v>
                </c:pt>
                <c:pt idx="63">
                  <c:v>1.4000000000000008</c:v>
                </c:pt>
                <c:pt idx="64">
                  <c:v>1.4222222222222232</c:v>
                </c:pt>
                <c:pt idx="65">
                  <c:v>1.4444444444444455</c:v>
                </c:pt>
                <c:pt idx="66">
                  <c:v>1.4666666666666677</c:v>
                </c:pt>
                <c:pt idx="67">
                  <c:v>1.48888888888889</c:v>
                </c:pt>
                <c:pt idx="68">
                  <c:v>1.5111111111111124</c:v>
                </c:pt>
                <c:pt idx="69">
                  <c:v>1.5333333333333348</c:v>
                </c:pt>
                <c:pt idx="70">
                  <c:v>1.5555555555555569</c:v>
                </c:pt>
                <c:pt idx="71">
                  <c:v>1.5777777777777793</c:v>
                </c:pt>
                <c:pt idx="72">
                  <c:v>1.6000000000000016</c:v>
                </c:pt>
                <c:pt idx="73">
                  <c:v>1.622222222222224</c:v>
                </c:pt>
                <c:pt idx="74">
                  <c:v>1.6444444444444462</c:v>
                </c:pt>
                <c:pt idx="75">
                  <c:v>1.6666666666666685</c:v>
                </c:pt>
                <c:pt idx="76">
                  <c:v>1.6888888888888909</c:v>
                </c:pt>
                <c:pt idx="77">
                  <c:v>1.711111111111113</c:v>
                </c:pt>
                <c:pt idx="78">
                  <c:v>1.7333333333333354</c:v>
                </c:pt>
                <c:pt idx="79">
                  <c:v>1.7555555555555578</c:v>
                </c:pt>
                <c:pt idx="80">
                  <c:v>1.7777777777777801</c:v>
                </c:pt>
                <c:pt idx="81">
                  <c:v>1.8000000000000023</c:v>
                </c:pt>
                <c:pt idx="82">
                  <c:v>1.8222222222222246</c:v>
                </c:pt>
                <c:pt idx="83">
                  <c:v>1.844444444444447</c:v>
                </c:pt>
                <c:pt idx="84">
                  <c:v>1.8666666666666694</c:v>
                </c:pt>
                <c:pt idx="85">
                  <c:v>1.8888888888888915</c:v>
                </c:pt>
                <c:pt idx="86">
                  <c:v>1.9111111111111139</c:v>
                </c:pt>
                <c:pt idx="87">
                  <c:v>1.9333333333333362</c:v>
                </c:pt>
                <c:pt idx="88">
                  <c:v>1.9555555555555584</c:v>
                </c:pt>
                <c:pt idx="89">
                  <c:v>1.9777777777777805</c:v>
                </c:pt>
                <c:pt idx="90">
                  <c:v>2.0000000000000027</c:v>
                </c:pt>
                <c:pt idx="91">
                  <c:v>2.0222222222222248</c:v>
                </c:pt>
                <c:pt idx="92">
                  <c:v>2.044444444444447</c:v>
                </c:pt>
                <c:pt idx="93">
                  <c:v>2.0666666666666691</c:v>
                </c:pt>
                <c:pt idx="94">
                  <c:v>2.0888888888888908</c:v>
                </c:pt>
                <c:pt idx="95">
                  <c:v>2.1111111111111129</c:v>
                </c:pt>
                <c:pt idx="96">
                  <c:v>2.1333333333333351</c:v>
                </c:pt>
                <c:pt idx="97">
                  <c:v>2.1555555555555572</c:v>
                </c:pt>
                <c:pt idx="98">
                  <c:v>2.1777777777777794</c:v>
                </c:pt>
                <c:pt idx="99">
                  <c:v>2.2000000000000015</c:v>
                </c:pt>
                <c:pt idx="100">
                  <c:v>2.2222222222222237</c:v>
                </c:pt>
                <c:pt idx="101">
                  <c:v>2.2444444444444458</c:v>
                </c:pt>
                <c:pt idx="102">
                  <c:v>2.2666666666666675</c:v>
                </c:pt>
                <c:pt idx="103">
                  <c:v>2.2888888888888896</c:v>
                </c:pt>
                <c:pt idx="104">
                  <c:v>2.3111111111111118</c:v>
                </c:pt>
                <c:pt idx="105">
                  <c:v>2.3333333333333339</c:v>
                </c:pt>
                <c:pt idx="106">
                  <c:v>2.3555555555555561</c:v>
                </c:pt>
                <c:pt idx="107">
                  <c:v>2.3777777777777782</c:v>
                </c:pt>
                <c:pt idx="108">
                  <c:v>2.4000000000000004</c:v>
                </c:pt>
                <c:pt idx="109">
                  <c:v>2.4222222222222225</c:v>
                </c:pt>
                <c:pt idx="110">
                  <c:v>2.4444444444444442</c:v>
                </c:pt>
                <c:pt idx="111">
                  <c:v>2.4666666666666663</c:v>
                </c:pt>
                <c:pt idx="112">
                  <c:v>2.4888888888888885</c:v>
                </c:pt>
                <c:pt idx="113">
                  <c:v>2.5111111111111106</c:v>
                </c:pt>
                <c:pt idx="114">
                  <c:v>2.5333333333333328</c:v>
                </c:pt>
                <c:pt idx="115">
                  <c:v>2.5555555555555549</c:v>
                </c:pt>
                <c:pt idx="116">
                  <c:v>2.5777777777777771</c:v>
                </c:pt>
                <c:pt idx="117">
                  <c:v>2.5999999999999992</c:v>
                </c:pt>
                <c:pt idx="118">
                  <c:v>2.6222222222222209</c:v>
                </c:pt>
                <c:pt idx="119">
                  <c:v>2.644444444444443</c:v>
                </c:pt>
                <c:pt idx="120">
                  <c:v>2.6666666666666652</c:v>
                </c:pt>
                <c:pt idx="121">
                  <c:v>2.6888888888888873</c:v>
                </c:pt>
                <c:pt idx="122">
                  <c:v>2.7111111111111095</c:v>
                </c:pt>
                <c:pt idx="123">
                  <c:v>2.7333333333333316</c:v>
                </c:pt>
                <c:pt idx="124">
                  <c:v>2.7555555555555538</c:v>
                </c:pt>
                <c:pt idx="125">
                  <c:v>2.7777777777777759</c:v>
                </c:pt>
                <c:pt idx="126">
                  <c:v>2.7999999999999976</c:v>
                </c:pt>
                <c:pt idx="127">
                  <c:v>2.8222222222222197</c:v>
                </c:pt>
                <c:pt idx="128">
                  <c:v>2.8444444444444419</c:v>
                </c:pt>
                <c:pt idx="129">
                  <c:v>2.866666666666664</c:v>
                </c:pt>
                <c:pt idx="130">
                  <c:v>2.8888888888888862</c:v>
                </c:pt>
                <c:pt idx="131">
                  <c:v>2.9111111111111083</c:v>
                </c:pt>
                <c:pt idx="132">
                  <c:v>2.9333333333333305</c:v>
                </c:pt>
                <c:pt idx="133">
                  <c:v>2.9555555555555526</c:v>
                </c:pt>
                <c:pt idx="134">
                  <c:v>2.9777777777777743</c:v>
                </c:pt>
                <c:pt idx="135">
                  <c:v>2.9999999999999964</c:v>
                </c:pt>
                <c:pt idx="136">
                  <c:v>3.0222222222222186</c:v>
                </c:pt>
                <c:pt idx="137">
                  <c:v>3.0444444444444407</c:v>
                </c:pt>
                <c:pt idx="138">
                  <c:v>3.0666666666666629</c:v>
                </c:pt>
                <c:pt idx="139">
                  <c:v>3.088888888888885</c:v>
                </c:pt>
                <c:pt idx="140">
                  <c:v>3.1111111111111072</c:v>
                </c:pt>
                <c:pt idx="141">
                  <c:v>3.1333333333333293</c:v>
                </c:pt>
                <c:pt idx="142">
                  <c:v>3.155555555555551</c:v>
                </c:pt>
                <c:pt idx="143">
                  <c:v>3.1777777777777731</c:v>
                </c:pt>
                <c:pt idx="144">
                  <c:v>3.1999999999999953</c:v>
                </c:pt>
                <c:pt idx="145">
                  <c:v>3.2222222222222174</c:v>
                </c:pt>
                <c:pt idx="146">
                  <c:v>3.2444444444444396</c:v>
                </c:pt>
                <c:pt idx="147">
                  <c:v>3.2666666666666617</c:v>
                </c:pt>
                <c:pt idx="148">
                  <c:v>3.2888888888888839</c:v>
                </c:pt>
                <c:pt idx="149">
                  <c:v>3.311111111111106</c:v>
                </c:pt>
                <c:pt idx="150">
                  <c:v>3.3333333333333277</c:v>
                </c:pt>
                <c:pt idx="151">
                  <c:v>3.3555555555555499</c:v>
                </c:pt>
                <c:pt idx="152">
                  <c:v>3.377777777777772</c:v>
                </c:pt>
                <c:pt idx="153">
                  <c:v>3.3999999999999941</c:v>
                </c:pt>
                <c:pt idx="154">
                  <c:v>3.4222222222222163</c:v>
                </c:pt>
                <c:pt idx="155">
                  <c:v>3.4444444444444384</c:v>
                </c:pt>
                <c:pt idx="156">
                  <c:v>3.4666666666666606</c:v>
                </c:pt>
                <c:pt idx="157">
                  <c:v>3.4888888888888827</c:v>
                </c:pt>
                <c:pt idx="158">
                  <c:v>3.5111111111111044</c:v>
                </c:pt>
                <c:pt idx="159">
                  <c:v>3.5333333333333266</c:v>
                </c:pt>
                <c:pt idx="160">
                  <c:v>3.5555555555555487</c:v>
                </c:pt>
                <c:pt idx="161">
                  <c:v>3.5777777777777708</c:v>
                </c:pt>
                <c:pt idx="162">
                  <c:v>3.599999999999993</c:v>
                </c:pt>
                <c:pt idx="163">
                  <c:v>3.6222222222222151</c:v>
                </c:pt>
                <c:pt idx="164">
                  <c:v>3.6444444444444373</c:v>
                </c:pt>
                <c:pt idx="165">
                  <c:v>3.6666666666666594</c:v>
                </c:pt>
                <c:pt idx="166">
                  <c:v>3.6888888888888811</c:v>
                </c:pt>
                <c:pt idx="167">
                  <c:v>3.7111111111111033</c:v>
                </c:pt>
                <c:pt idx="168">
                  <c:v>3.7333333333333254</c:v>
                </c:pt>
                <c:pt idx="169">
                  <c:v>3.7555555555555475</c:v>
                </c:pt>
                <c:pt idx="170">
                  <c:v>3.7777777777777697</c:v>
                </c:pt>
                <c:pt idx="171">
                  <c:v>3.7999999999999918</c:v>
                </c:pt>
                <c:pt idx="172">
                  <c:v>3.822222222222214</c:v>
                </c:pt>
                <c:pt idx="173">
                  <c:v>3.8444444444444361</c:v>
                </c:pt>
                <c:pt idx="174">
                  <c:v>3.8666666666666578</c:v>
                </c:pt>
                <c:pt idx="175">
                  <c:v>3.88888888888888</c:v>
                </c:pt>
                <c:pt idx="176">
                  <c:v>3.9111111111111021</c:v>
                </c:pt>
                <c:pt idx="177">
                  <c:v>3.9333333333333242</c:v>
                </c:pt>
                <c:pt idx="178">
                  <c:v>3.9555555555555464</c:v>
                </c:pt>
                <c:pt idx="179">
                  <c:v>3.9777777777777685</c:v>
                </c:pt>
                <c:pt idx="180">
                  <c:v>3.9999999999999907</c:v>
                </c:pt>
                <c:pt idx="181">
                  <c:v>4.0222222222222124</c:v>
                </c:pt>
                <c:pt idx="182">
                  <c:v>4.0444444444444345</c:v>
                </c:pt>
                <c:pt idx="183">
                  <c:v>4.0666666666666567</c:v>
                </c:pt>
                <c:pt idx="184">
                  <c:v>4.0888888888888788</c:v>
                </c:pt>
                <c:pt idx="185">
                  <c:v>4.1111111111111009</c:v>
                </c:pt>
                <c:pt idx="186">
                  <c:v>4.1333333333333231</c:v>
                </c:pt>
                <c:pt idx="187">
                  <c:v>4.1555555555555452</c:v>
                </c:pt>
                <c:pt idx="188">
                  <c:v>4.1777777777777674</c:v>
                </c:pt>
                <c:pt idx="189">
                  <c:v>4.1999999999999895</c:v>
                </c:pt>
                <c:pt idx="190">
                  <c:v>4.2222222222222117</c:v>
                </c:pt>
                <c:pt idx="191">
                  <c:v>4.2444444444444338</c:v>
                </c:pt>
                <c:pt idx="192">
                  <c:v>4.2666666666666559</c:v>
                </c:pt>
                <c:pt idx="193">
                  <c:v>4.2888888888888781</c:v>
                </c:pt>
                <c:pt idx="194">
                  <c:v>4.3111111111110993</c:v>
                </c:pt>
                <c:pt idx="195">
                  <c:v>4.3333333333333215</c:v>
                </c:pt>
                <c:pt idx="196">
                  <c:v>4.3555555555555436</c:v>
                </c:pt>
                <c:pt idx="197">
                  <c:v>4.3777777777777658</c:v>
                </c:pt>
                <c:pt idx="198">
                  <c:v>4.3999999999999879</c:v>
                </c:pt>
                <c:pt idx="199">
                  <c:v>4.4222222222222101</c:v>
                </c:pt>
                <c:pt idx="200">
                  <c:v>4.4444444444444322</c:v>
                </c:pt>
                <c:pt idx="201">
                  <c:v>4.4666666666666544</c:v>
                </c:pt>
                <c:pt idx="202">
                  <c:v>4.4888888888888765</c:v>
                </c:pt>
                <c:pt idx="203">
                  <c:v>4.5111111111110986</c:v>
                </c:pt>
                <c:pt idx="204">
                  <c:v>4.5333333333333208</c:v>
                </c:pt>
                <c:pt idx="205">
                  <c:v>4.5555555555555429</c:v>
                </c:pt>
                <c:pt idx="206">
                  <c:v>4.5777777777777651</c:v>
                </c:pt>
                <c:pt idx="207">
                  <c:v>4.5999999999999872</c:v>
                </c:pt>
                <c:pt idx="208">
                  <c:v>4.6222222222222094</c:v>
                </c:pt>
                <c:pt idx="209">
                  <c:v>4.6444444444444315</c:v>
                </c:pt>
                <c:pt idx="210">
                  <c:v>4.6666666666666528</c:v>
                </c:pt>
                <c:pt idx="211">
                  <c:v>4.6888888888888749</c:v>
                </c:pt>
                <c:pt idx="212">
                  <c:v>4.711111111111097</c:v>
                </c:pt>
                <c:pt idx="213">
                  <c:v>4.7333333333333192</c:v>
                </c:pt>
                <c:pt idx="214">
                  <c:v>4.7555555555555413</c:v>
                </c:pt>
                <c:pt idx="215">
                  <c:v>4.7777777777777635</c:v>
                </c:pt>
              </c:numCache>
            </c:numRef>
          </c:xVal>
          <c:yVal>
            <c:numRef>
              <c:f>'20C_1-2-4-5-7bar'!$R$2:$R$217</c:f>
              <c:numCache>
                <c:formatCode>General</c:formatCode>
                <c:ptCount val="216"/>
                <c:pt idx="0">
                  <c:v>0</c:v>
                </c:pt>
                <c:pt idx="1">
                  <c:v>2.8734508629989222</c:v>
                </c:pt>
                <c:pt idx="2">
                  <c:v>5.2356742718446592</c:v>
                </c:pt>
                <c:pt idx="3">
                  <c:v>7.0337846278317144</c:v>
                </c:pt>
                <c:pt idx="4">
                  <c:v>8.7261237864077668</c:v>
                </c:pt>
                <c:pt idx="5">
                  <c:v>10.259806148867316</c:v>
                </c:pt>
                <c:pt idx="6">
                  <c:v>11.722974379719526</c:v>
                </c:pt>
                <c:pt idx="7">
                  <c:v>13.186142610571737</c:v>
                </c:pt>
                <c:pt idx="8">
                  <c:v>14.614053775620281</c:v>
                </c:pt>
                <c:pt idx="9">
                  <c:v>15.848051078748654</c:v>
                </c:pt>
                <c:pt idx="10">
                  <c:v>16.993905717367852</c:v>
                </c:pt>
                <c:pt idx="11">
                  <c:v>18.139760355987057</c:v>
                </c:pt>
                <c:pt idx="12">
                  <c:v>19.267986461704428</c:v>
                </c:pt>
                <c:pt idx="13">
                  <c:v>20.184670172599784</c:v>
                </c:pt>
                <c:pt idx="14">
                  <c:v>21.260010679611653</c:v>
                </c:pt>
                <c:pt idx="15">
                  <c:v>22.405865318230852</c:v>
                </c:pt>
                <c:pt idx="16">
                  <c:v>23.763262351672061</c:v>
                </c:pt>
                <c:pt idx="17">
                  <c:v>24.979631121898596</c:v>
                </c:pt>
                <c:pt idx="18">
                  <c:v>26.160742826321467</c:v>
                </c:pt>
                <c:pt idx="19">
                  <c:v>27.306597464940669</c:v>
                </c:pt>
                <c:pt idx="20">
                  <c:v>28.417195037756205</c:v>
                </c:pt>
                <c:pt idx="21">
                  <c:v>29.422021413160735</c:v>
                </c:pt>
                <c:pt idx="22">
                  <c:v>30.532618985976281</c:v>
                </c:pt>
                <c:pt idx="23">
                  <c:v>31.731359223300974</c:v>
                </c:pt>
                <c:pt idx="24">
                  <c:v>32.877213861920183</c:v>
                </c:pt>
                <c:pt idx="25">
                  <c:v>34.128839697950383</c:v>
                </c:pt>
                <c:pt idx="26">
                  <c:v>35.204180204962256</c:v>
                </c:pt>
                <c:pt idx="27">
                  <c:v>36.455806040992456</c:v>
                </c:pt>
                <c:pt idx="28">
                  <c:v>37.495889482200653</c:v>
                </c:pt>
                <c:pt idx="29">
                  <c:v>38.253916396979506</c:v>
                </c:pt>
                <c:pt idx="30">
                  <c:v>39.276371305285863</c:v>
                </c:pt>
                <c:pt idx="31">
                  <c:v>40.22831208198491</c:v>
                </c:pt>
                <c:pt idx="32">
                  <c:v>41.056853128371102</c:v>
                </c:pt>
                <c:pt idx="33">
                  <c:v>41.620966181229775</c:v>
                </c:pt>
                <c:pt idx="34">
                  <c:v>41.76199444444444</c:v>
                </c:pt>
                <c:pt idx="35">
                  <c:v>43.560104800431503</c:v>
                </c:pt>
                <c:pt idx="36">
                  <c:v>43.242791208198497</c:v>
                </c:pt>
                <c:pt idx="37">
                  <c:v>43.507219201726002</c:v>
                </c:pt>
                <c:pt idx="38">
                  <c:v>44.194731984897516</c:v>
                </c:pt>
                <c:pt idx="39">
                  <c:v>44.423902912621372</c:v>
                </c:pt>
                <c:pt idx="40">
                  <c:v>45.129044228694724</c:v>
                </c:pt>
                <c:pt idx="41">
                  <c:v>45.51687195253507</c:v>
                </c:pt>
                <c:pt idx="42">
                  <c:v>46.380670064724924</c:v>
                </c:pt>
                <c:pt idx="43">
                  <c:v>46.980040183387274</c:v>
                </c:pt>
                <c:pt idx="44">
                  <c:v>47.403124973031282</c:v>
                </c:pt>
                <c:pt idx="45">
                  <c:v>48.178780420711973</c:v>
                </c:pt>
                <c:pt idx="46">
                  <c:v>48.584236677454157</c:v>
                </c:pt>
                <c:pt idx="47">
                  <c:v>49.21886386192017</c:v>
                </c:pt>
                <c:pt idx="48">
                  <c:v>49.959262243797198</c:v>
                </c:pt>
                <c:pt idx="49">
                  <c:v>50.223690237324718</c:v>
                </c:pt>
                <c:pt idx="50">
                  <c:v>50.805431823085229</c:v>
                </c:pt>
                <c:pt idx="51">
                  <c:v>51.739744066882423</c:v>
                </c:pt>
                <c:pt idx="52">
                  <c:v>52.092314724919106</c:v>
                </c:pt>
                <c:pt idx="53">
                  <c:v>52.920855771305298</c:v>
                </c:pt>
                <c:pt idx="54">
                  <c:v>53.555482955771311</c:v>
                </c:pt>
                <c:pt idx="55">
                  <c:v>54.278252804746501</c:v>
                </c:pt>
                <c:pt idx="56">
                  <c:v>54.912879989212527</c:v>
                </c:pt>
                <c:pt idx="57">
                  <c:v>55.441735976267537</c:v>
                </c:pt>
                <c:pt idx="58">
                  <c:v>56.235019956850067</c:v>
                </c:pt>
                <c:pt idx="59">
                  <c:v>56.957789805825243</c:v>
                </c:pt>
                <c:pt idx="60">
                  <c:v>57.327988996763764</c:v>
                </c:pt>
                <c:pt idx="61">
                  <c:v>57.909730582524276</c:v>
                </c:pt>
                <c:pt idx="62">
                  <c:v>58.473843635382963</c:v>
                </c:pt>
                <c:pt idx="63">
                  <c:v>58.932185490830648</c:v>
                </c:pt>
                <c:pt idx="64">
                  <c:v>59.637326806903999</c:v>
                </c:pt>
                <c:pt idx="65">
                  <c:v>60.571639050701194</c:v>
                </c:pt>
                <c:pt idx="66">
                  <c:v>61.01235237324704</c:v>
                </c:pt>
                <c:pt idx="67">
                  <c:v>61.470694228694711</c:v>
                </c:pt>
                <c:pt idx="68">
                  <c:v>61.911407551240558</c:v>
                </c:pt>
                <c:pt idx="69">
                  <c:v>62.493149137001083</c:v>
                </c:pt>
                <c:pt idx="70">
                  <c:v>62.757577130528603</c:v>
                </c:pt>
                <c:pt idx="71">
                  <c:v>63.12777632146711</c:v>
                </c:pt>
                <c:pt idx="72">
                  <c:v>63.251176051779936</c:v>
                </c:pt>
                <c:pt idx="73">
                  <c:v>63.938688834951463</c:v>
                </c:pt>
                <c:pt idx="74">
                  <c:v>64.25600242718447</c:v>
                </c:pt>
                <c:pt idx="75">
                  <c:v>64.344145091693633</c:v>
                </c:pt>
                <c:pt idx="76">
                  <c:v>65.155057605177987</c:v>
                </c:pt>
                <c:pt idx="77">
                  <c:v>65.50762826321467</c:v>
                </c:pt>
                <c:pt idx="78">
                  <c:v>66.001227184466018</c:v>
                </c:pt>
                <c:pt idx="79">
                  <c:v>66.424311974110026</c:v>
                </c:pt>
                <c:pt idx="80">
                  <c:v>66.776882632146723</c:v>
                </c:pt>
                <c:pt idx="81">
                  <c:v>67.199967421790731</c:v>
                </c:pt>
                <c:pt idx="82">
                  <c:v>67.728823408845727</c:v>
                </c:pt>
                <c:pt idx="83">
                  <c:v>68.028508468176923</c:v>
                </c:pt>
                <c:pt idx="84">
                  <c:v>67.781709007551243</c:v>
                </c:pt>
                <c:pt idx="85">
                  <c:v>68.028508468176923</c:v>
                </c:pt>
                <c:pt idx="86">
                  <c:v>68.68076418554476</c:v>
                </c:pt>
                <c:pt idx="87">
                  <c:v>69.050963376483281</c:v>
                </c:pt>
                <c:pt idx="88">
                  <c:v>69.438791100323627</c:v>
                </c:pt>
                <c:pt idx="89">
                  <c:v>69.756104692556633</c:v>
                </c:pt>
                <c:pt idx="90">
                  <c:v>70.161560949298817</c:v>
                </c:pt>
                <c:pt idx="91">
                  <c:v>70.584645738942825</c:v>
                </c:pt>
                <c:pt idx="92">
                  <c:v>70.813816666666668</c:v>
                </c:pt>
                <c:pt idx="93">
                  <c:v>71.201644390507013</c:v>
                </c:pt>
                <c:pt idx="94">
                  <c:v>71.57184358144552</c:v>
                </c:pt>
                <c:pt idx="95">
                  <c:v>72.065442502696868</c:v>
                </c:pt>
                <c:pt idx="96">
                  <c:v>72.312241963322563</c:v>
                </c:pt>
                <c:pt idx="97">
                  <c:v>73.052640345199578</c:v>
                </c:pt>
                <c:pt idx="98">
                  <c:v>73.458096601941747</c:v>
                </c:pt>
                <c:pt idx="99">
                  <c:v>73.228925674217905</c:v>
                </c:pt>
                <c:pt idx="100">
                  <c:v>74.075095253505935</c:v>
                </c:pt>
                <c:pt idx="101">
                  <c:v>74.480551510248105</c:v>
                </c:pt>
                <c:pt idx="102">
                  <c:v>74.357151779935279</c:v>
                </c:pt>
                <c:pt idx="103">
                  <c:v>74.815493635382964</c:v>
                </c:pt>
                <c:pt idx="104">
                  <c:v>75.344349622437974</c:v>
                </c:pt>
                <c:pt idx="105">
                  <c:v>75.66166321467098</c:v>
                </c:pt>
                <c:pt idx="106">
                  <c:v>75.943719741100324</c:v>
                </c:pt>
                <c:pt idx="107">
                  <c:v>76.084748004315003</c:v>
                </c:pt>
                <c:pt idx="108">
                  <c:v>76.543089859762674</c:v>
                </c:pt>
                <c:pt idx="109">
                  <c:v>76.648861057173676</c:v>
                </c:pt>
                <c:pt idx="110">
                  <c:v>75.256206957928811</c:v>
                </c:pt>
                <c:pt idx="111">
                  <c:v>75.538263484358154</c:v>
                </c:pt>
                <c:pt idx="112">
                  <c:v>75.785062944983821</c:v>
                </c:pt>
                <c:pt idx="113">
                  <c:v>75.943719741100338</c:v>
                </c:pt>
                <c:pt idx="114">
                  <c:v>76.120005070118665</c:v>
                </c:pt>
                <c:pt idx="115">
                  <c:v>76.225776267529668</c:v>
                </c:pt>
                <c:pt idx="116">
                  <c:v>76.402061596548009</c:v>
                </c:pt>
                <c:pt idx="117">
                  <c:v>76.490204261057173</c:v>
                </c:pt>
                <c:pt idx="118">
                  <c:v>76.754632254584678</c:v>
                </c:pt>
                <c:pt idx="119">
                  <c:v>76.684118122977353</c:v>
                </c:pt>
                <c:pt idx="120">
                  <c:v>76.842774919093856</c:v>
                </c:pt>
                <c:pt idx="121">
                  <c:v>76.913289050701181</c:v>
                </c:pt>
                <c:pt idx="122">
                  <c:v>77.019060248112197</c:v>
                </c:pt>
                <c:pt idx="123">
                  <c:v>77.019060248112197</c:v>
                </c:pt>
                <c:pt idx="124">
                  <c:v>76.983803182308534</c:v>
                </c:pt>
                <c:pt idx="125">
                  <c:v>77.001431715210359</c:v>
                </c:pt>
                <c:pt idx="126">
                  <c:v>77.019060248112197</c:v>
                </c:pt>
                <c:pt idx="127">
                  <c:v>77.001431715210359</c:v>
                </c:pt>
                <c:pt idx="128">
                  <c:v>76.983803182308534</c:v>
                </c:pt>
                <c:pt idx="129">
                  <c:v>77.036688781014035</c:v>
                </c:pt>
                <c:pt idx="130">
                  <c:v>77.036688781014035</c:v>
                </c:pt>
                <c:pt idx="131">
                  <c:v>75.520634951456316</c:v>
                </c:pt>
                <c:pt idx="132">
                  <c:v>75.538263484358154</c:v>
                </c:pt>
                <c:pt idx="133">
                  <c:v>75.714548813376481</c:v>
                </c:pt>
                <c:pt idx="134">
                  <c:v>75.820320010787484</c:v>
                </c:pt>
                <c:pt idx="135">
                  <c:v>75.961348274002162</c:v>
                </c:pt>
                <c:pt idx="136">
                  <c:v>76.296290399137007</c:v>
                </c:pt>
                <c:pt idx="137">
                  <c:v>76.45494719525351</c:v>
                </c:pt>
                <c:pt idx="138">
                  <c:v>76.560718392664526</c:v>
                </c:pt>
                <c:pt idx="139">
                  <c:v>76.64886105717369</c:v>
                </c:pt>
                <c:pt idx="140">
                  <c:v>76.737003721682854</c:v>
                </c:pt>
                <c:pt idx="141">
                  <c:v>76.948546116504858</c:v>
                </c:pt>
                <c:pt idx="142">
                  <c:v>76.930917583603033</c:v>
                </c:pt>
                <c:pt idx="143">
                  <c:v>77.001431715210359</c:v>
                </c:pt>
                <c:pt idx="144">
                  <c:v>77.001431715210359</c:v>
                </c:pt>
                <c:pt idx="145">
                  <c:v>77.212974110032363</c:v>
                </c:pt>
                <c:pt idx="146">
                  <c:v>77.354002373247042</c:v>
                </c:pt>
                <c:pt idx="147">
                  <c:v>77.336373840345203</c:v>
                </c:pt>
                <c:pt idx="148">
                  <c:v>77.283488241639702</c:v>
                </c:pt>
                <c:pt idx="149">
                  <c:v>77.354002373247042</c:v>
                </c:pt>
                <c:pt idx="150">
                  <c:v>77.389259439050704</c:v>
                </c:pt>
                <c:pt idx="151">
                  <c:v>77.371630906148866</c:v>
                </c:pt>
                <c:pt idx="152">
                  <c:v>77.371630906148866</c:v>
                </c:pt>
                <c:pt idx="153">
                  <c:v>77.406887971952543</c:v>
                </c:pt>
                <c:pt idx="154">
                  <c:v>77.459773570658044</c:v>
                </c:pt>
                <c:pt idx="155">
                  <c:v>77.442145037756205</c:v>
                </c:pt>
                <c:pt idx="156">
                  <c:v>77.495030636461706</c:v>
                </c:pt>
                <c:pt idx="157">
                  <c:v>77.495030636461706</c:v>
                </c:pt>
                <c:pt idx="158">
                  <c:v>77.512659169363545</c:v>
                </c:pt>
                <c:pt idx="159">
                  <c:v>77.495030636461706</c:v>
                </c:pt>
                <c:pt idx="160">
                  <c:v>77.495030636461706</c:v>
                </c:pt>
                <c:pt idx="161">
                  <c:v>77.459773570658044</c:v>
                </c:pt>
                <c:pt idx="162">
                  <c:v>76.719375188781029</c:v>
                </c:pt>
                <c:pt idx="163">
                  <c:v>76.860403451995694</c:v>
                </c:pt>
                <c:pt idx="164">
                  <c:v>76.895660517799357</c:v>
                </c:pt>
                <c:pt idx="165">
                  <c:v>76.983803182308534</c:v>
                </c:pt>
                <c:pt idx="166">
                  <c:v>77.107202912621361</c:v>
                </c:pt>
                <c:pt idx="167">
                  <c:v>77.336373840345203</c:v>
                </c:pt>
                <c:pt idx="168">
                  <c:v>77.265859708737864</c:v>
                </c:pt>
                <c:pt idx="169">
                  <c:v>77.389259439050704</c:v>
                </c:pt>
                <c:pt idx="170">
                  <c:v>77.424516504854367</c:v>
                </c:pt>
                <c:pt idx="171">
                  <c:v>77.442145037756205</c:v>
                </c:pt>
                <c:pt idx="172">
                  <c:v>77.406887971952543</c:v>
                </c:pt>
                <c:pt idx="173">
                  <c:v>77.424516504854367</c:v>
                </c:pt>
                <c:pt idx="174">
                  <c:v>77.406887971952543</c:v>
                </c:pt>
                <c:pt idx="175">
                  <c:v>77.406887971952543</c:v>
                </c:pt>
                <c:pt idx="176">
                  <c:v>77.424516504854367</c:v>
                </c:pt>
                <c:pt idx="177">
                  <c:v>77.459773570658044</c:v>
                </c:pt>
                <c:pt idx="178">
                  <c:v>77.424516504854367</c:v>
                </c:pt>
                <c:pt idx="179">
                  <c:v>77.495030636461706</c:v>
                </c:pt>
                <c:pt idx="180">
                  <c:v>77.477402103559868</c:v>
                </c:pt>
                <c:pt idx="181">
                  <c:v>77.512659169363545</c:v>
                </c:pt>
                <c:pt idx="182">
                  <c:v>77.495030636461706</c:v>
                </c:pt>
                <c:pt idx="183">
                  <c:v>77.512659169363545</c:v>
                </c:pt>
                <c:pt idx="184">
                  <c:v>77.512659169363545</c:v>
                </c:pt>
                <c:pt idx="185">
                  <c:v>77.547916235167207</c:v>
                </c:pt>
                <c:pt idx="186">
                  <c:v>77.495030636461706</c:v>
                </c:pt>
                <c:pt idx="187">
                  <c:v>77.512659169363545</c:v>
                </c:pt>
                <c:pt idx="188">
                  <c:v>77.512659169363545</c:v>
                </c:pt>
                <c:pt idx="189">
                  <c:v>77.495030636461706</c:v>
                </c:pt>
                <c:pt idx="190">
                  <c:v>77.530287702265369</c:v>
                </c:pt>
                <c:pt idx="191">
                  <c:v>77.495030636461706</c:v>
                </c:pt>
                <c:pt idx="192">
                  <c:v>77.547916235167207</c:v>
                </c:pt>
                <c:pt idx="193">
                  <c:v>77.565544768069046</c:v>
                </c:pt>
                <c:pt idx="194">
                  <c:v>77.565544768069046</c:v>
                </c:pt>
                <c:pt idx="195">
                  <c:v>77.565544768069046</c:v>
                </c:pt>
                <c:pt idx="196">
                  <c:v>77.495030636461706</c:v>
                </c:pt>
                <c:pt idx="197">
                  <c:v>77.512659169363545</c:v>
                </c:pt>
                <c:pt idx="198">
                  <c:v>77.512659169363545</c:v>
                </c:pt>
                <c:pt idx="199">
                  <c:v>77.512659169363545</c:v>
                </c:pt>
                <c:pt idx="200">
                  <c:v>77.530287702265369</c:v>
                </c:pt>
                <c:pt idx="201">
                  <c:v>77.565544768069046</c:v>
                </c:pt>
                <c:pt idx="202">
                  <c:v>77.530287702265369</c:v>
                </c:pt>
                <c:pt idx="203">
                  <c:v>77.530287702265369</c:v>
                </c:pt>
                <c:pt idx="204">
                  <c:v>77.495030636461706</c:v>
                </c:pt>
                <c:pt idx="205">
                  <c:v>77.495030636461706</c:v>
                </c:pt>
                <c:pt idx="206">
                  <c:v>77.477402103559868</c:v>
                </c:pt>
                <c:pt idx="207">
                  <c:v>77.424516504854367</c:v>
                </c:pt>
                <c:pt idx="208">
                  <c:v>77.424516504854367</c:v>
                </c:pt>
                <c:pt idx="209">
                  <c:v>77.424516504854367</c:v>
                </c:pt>
                <c:pt idx="210">
                  <c:v>77.424516504854367</c:v>
                </c:pt>
                <c:pt idx="211">
                  <c:v>77.406887971952543</c:v>
                </c:pt>
                <c:pt idx="212">
                  <c:v>77.389259439050704</c:v>
                </c:pt>
                <c:pt idx="213">
                  <c:v>77.406887971952543</c:v>
                </c:pt>
                <c:pt idx="214">
                  <c:v>77.424516504854367</c:v>
                </c:pt>
                <c:pt idx="215">
                  <c:v>77.389259439050704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600-4B84-B93E-AEC2B83C40C0}"/>
            </c:ext>
          </c:extLst>
        </c:ser>
        <c:ser>
          <c:idx val="2"/>
          <c:order val="2"/>
          <c:tx>
            <c:strRef>
              <c:f>'20C_1-2-4-5-7bar'!$AC$1</c:f>
              <c:strCache>
                <c:ptCount val="1"/>
                <c:pt idx="0">
                  <c:v>20C_4b_Rp2.18</c:v>
                </c:pt>
              </c:strCache>
            </c:strRef>
          </c:tx>
          <c:spPr>
            <a:ln>
              <a:solidFill>
                <a:srgbClr val="FFC000">
                  <a:alpha val="15000"/>
                </a:srgbClr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'20C_1-2-4-5-7bar'!$AG$2:$AG$217</c:f>
                <c:numCache>
                  <c:formatCode>General</c:formatCode>
                  <c:ptCount val="216"/>
                  <c:pt idx="0">
                    <c:v>0.48360416628298619</c:v>
                  </c:pt>
                  <c:pt idx="1">
                    <c:v>0.4268456172904313</c:v>
                  </c:pt>
                  <c:pt idx="2">
                    <c:v>0.53586100733160325</c:v>
                  </c:pt>
                  <c:pt idx="3">
                    <c:v>0.44217155989852397</c:v>
                  </c:pt>
                  <c:pt idx="4">
                    <c:v>0.47189558531999964</c:v>
                  </c:pt>
                  <c:pt idx="5">
                    <c:v>0.36494530251867274</c:v>
                  </c:pt>
                  <c:pt idx="6">
                    <c:v>0.43549459828401316</c:v>
                  </c:pt>
                  <c:pt idx="7">
                    <c:v>0.43914916247954383</c:v>
                  </c:pt>
                  <c:pt idx="8">
                    <c:v>0.39977754889004752</c:v>
                  </c:pt>
                  <c:pt idx="9">
                    <c:v>0.45170735339182044</c:v>
                  </c:pt>
                  <c:pt idx="10">
                    <c:v>0.37145623764898877</c:v>
                  </c:pt>
                  <c:pt idx="11">
                    <c:v>0.47638993042158234</c:v>
                  </c:pt>
                  <c:pt idx="12">
                    <c:v>0.56537083157257872</c:v>
                  </c:pt>
                  <c:pt idx="13">
                    <c:v>0.63294604989839387</c:v>
                  </c:pt>
                  <c:pt idx="14">
                    <c:v>0.71477125236930761</c:v>
                  </c:pt>
                  <c:pt idx="15">
                    <c:v>0.73498208104435281</c:v>
                  </c:pt>
                  <c:pt idx="16">
                    <c:v>0.77450989182342078</c:v>
                  </c:pt>
                  <c:pt idx="17">
                    <c:v>1.3988406287768829</c:v>
                  </c:pt>
                  <c:pt idx="18">
                    <c:v>1.5591324406711859</c:v>
                  </c:pt>
                  <c:pt idx="19">
                    <c:v>1.6950128060490781</c:v>
                  </c:pt>
                  <c:pt idx="20">
                    <c:v>2.070883718932655</c:v>
                  </c:pt>
                  <c:pt idx="21">
                    <c:v>2.2165132536164704</c:v>
                  </c:pt>
                  <c:pt idx="22">
                    <c:v>2.0939084580034217</c:v>
                  </c:pt>
                  <c:pt idx="23">
                    <c:v>2.281419006954621</c:v>
                  </c:pt>
                  <c:pt idx="24">
                    <c:v>2.2277810914041161</c:v>
                  </c:pt>
                  <c:pt idx="25">
                    <c:v>2.6513219715400309</c:v>
                  </c:pt>
                  <c:pt idx="26">
                    <c:v>1.5422987449297083</c:v>
                  </c:pt>
                  <c:pt idx="27">
                    <c:v>1.7453392245205368</c:v>
                  </c:pt>
                  <c:pt idx="28">
                    <c:v>1.8460605811222563</c:v>
                  </c:pt>
                  <c:pt idx="29">
                    <c:v>2.0333709528741548</c:v>
                  </c:pt>
                  <c:pt idx="30">
                    <c:v>2.0007525031967024</c:v>
                  </c:pt>
                  <c:pt idx="31">
                    <c:v>1.4248765790310787</c:v>
                  </c:pt>
                  <c:pt idx="32">
                    <c:v>1.2416724264721495</c:v>
                  </c:pt>
                  <c:pt idx="33">
                    <c:v>1.5441973843587149</c:v>
                  </c:pt>
                  <c:pt idx="34">
                    <c:v>1.7146993001342568</c:v>
                  </c:pt>
                  <c:pt idx="35">
                    <c:v>2.0344186772527726</c:v>
                  </c:pt>
                  <c:pt idx="36">
                    <c:v>2.5741452548782715</c:v>
                  </c:pt>
                  <c:pt idx="37">
                    <c:v>2.5894148676718354</c:v>
                  </c:pt>
                  <c:pt idx="38">
                    <c:v>1.864152608126272</c:v>
                  </c:pt>
                  <c:pt idx="39">
                    <c:v>2.5661649967358975</c:v>
                  </c:pt>
                  <c:pt idx="40">
                    <c:v>3.1316475051606116</c:v>
                  </c:pt>
                  <c:pt idx="41">
                    <c:v>2.6164313090323801</c:v>
                  </c:pt>
                  <c:pt idx="42">
                    <c:v>5.1965955749760946</c:v>
                  </c:pt>
                  <c:pt idx="43">
                    <c:v>4.9073949351994433</c:v>
                  </c:pt>
                  <c:pt idx="44">
                    <c:v>5.4142928892309072</c:v>
                  </c:pt>
                  <c:pt idx="45">
                    <c:v>4.8907027899226669</c:v>
                  </c:pt>
                  <c:pt idx="46">
                    <c:v>4.9726392195051217</c:v>
                  </c:pt>
                  <c:pt idx="47">
                    <c:v>4.5672726000995052</c:v>
                  </c:pt>
                  <c:pt idx="48">
                    <c:v>3.0212534187061184</c:v>
                  </c:pt>
                  <c:pt idx="49">
                    <c:v>3.5317957577787817</c:v>
                  </c:pt>
                  <c:pt idx="50">
                    <c:v>4.1663265645493555</c:v>
                  </c:pt>
                  <c:pt idx="51">
                    <c:v>3.0237210434020549</c:v>
                  </c:pt>
                  <c:pt idx="52">
                    <c:v>3.7209390663000357</c:v>
                  </c:pt>
                  <c:pt idx="53">
                    <c:v>3.1164704914392165</c:v>
                  </c:pt>
                  <c:pt idx="54">
                    <c:v>2.9538484315855054</c:v>
                  </c:pt>
                  <c:pt idx="55">
                    <c:v>2.7714706525506356</c:v>
                  </c:pt>
                  <c:pt idx="56">
                    <c:v>2.6098054861788027</c:v>
                  </c:pt>
                  <c:pt idx="57">
                    <c:v>2.9372089374848591</c:v>
                  </c:pt>
                  <c:pt idx="58">
                    <c:v>2.8615063059682031</c:v>
                  </c:pt>
                  <c:pt idx="59">
                    <c:v>2.9164587353685572</c:v>
                  </c:pt>
                  <c:pt idx="60">
                    <c:v>2.9764863700681099</c:v>
                  </c:pt>
                  <c:pt idx="61">
                    <c:v>2.9029099178927242</c:v>
                  </c:pt>
                  <c:pt idx="62">
                    <c:v>2.9833692553790603</c:v>
                  </c:pt>
                  <c:pt idx="63">
                    <c:v>3.2838588669282842</c:v>
                  </c:pt>
                  <c:pt idx="64">
                    <c:v>3.1266250845207986</c:v>
                  </c:pt>
                  <c:pt idx="65">
                    <c:v>3.1653193731623279</c:v>
                  </c:pt>
                  <c:pt idx="66">
                    <c:v>3.1333481936237364</c:v>
                  </c:pt>
                  <c:pt idx="67">
                    <c:v>3.0537876268018049</c:v>
                  </c:pt>
                  <c:pt idx="68">
                    <c:v>2.9897017702287405</c:v>
                  </c:pt>
                  <c:pt idx="69">
                    <c:v>3.1630464343956541</c:v>
                  </c:pt>
                  <c:pt idx="70">
                    <c:v>3.1137341945903332</c:v>
                  </c:pt>
                  <c:pt idx="71">
                    <c:v>4.8856349568804704</c:v>
                  </c:pt>
                  <c:pt idx="72">
                    <c:v>3.5323990710318633</c:v>
                  </c:pt>
                  <c:pt idx="73">
                    <c:v>3.9714366648980652</c:v>
                  </c:pt>
                  <c:pt idx="74">
                    <c:v>3.4115652173005535</c:v>
                  </c:pt>
                  <c:pt idx="75">
                    <c:v>3.5046911773990841</c:v>
                  </c:pt>
                  <c:pt idx="76">
                    <c:v>3.0294417088810799</c:v>
                  </c:pt>
                  <c:pt idx="77">
                    <c:v>2.9865817860176902</c:v>
                  </c:pt>
                  <c:pt idx="78">
                    <c:v>2.9190149508655474</c:v>
                  </c:pt>
                  <c:pt idx="79">
                    <c:v>2.9454500011569071</c:v>
                  </c:pt>
                  <c:pt idx="80">
                    <c:v>2.8985940035679039</c:v>
                  </c:pt>
                  <c:pt idx="81">
                    <c:v>2.7561465619580674</c:v>
                  </c:pt>
                  <c:pt idx="82">
                    <c:v>2.8482572245427717</c:v>
                  </c:pt>
                  <c:pt idx="83">
                    <c:v>2.6565411143303703</c:v>
                  </c:pt>
                  <c:pt idx="84">
                    <c:v>2.5813786266034011</c:v>
                  </c:pt>
                  <c:pt idx="85">
                    <c:v>3.3119665880976945</c:v>
                  </c:pt>
                  <c:pt idx="86">
                    <c:v>3.2090294340454495</c:v>
                  </c:pt>
                  <c:pt idx="87">
                    <c:v>3.022487482881925</c:v>
                  </c:pt>
                  <c:pt idx="88">
                    <c:v>2.9463542068577624</c:v>
                  </c:pt>
                  <c:pt idx="89">
                    <c:v>2.9865817860176871</c:v>
                  </c:pt>
                  <c:pt idx="90">
                    <c:v>2.8655062679733598</c:v>
                  </c:pt>
                  <c:pt idx="91">
                    <c:v>2.5658535752428615</c:v>
                  </c:pt>
                  <c:pt idx="92">
                    <c:v>2.4272566666843387</c:v>
                  </c:pt>
                  <c:pt idx="93">
                    <c:v>2.326851869233463</c:v>
                  </c:pt>
                  <c:pt idx="94">
                    <c:v>1.9165709838781522</c:v>
                  </c:pt>
                  <c:pt idx="95">
                    <c:v>1.1886241050867845</c:v>
                  </c:pt>
                  <c:pt idx="96">
                    <c:v>1.1205663193552777</c:v>
                  </c:pt>
                  <c:pt idx="97">
                    <c:v>1.5840475974432051</c:v>
                  </c:pt>
                  <c:pt idx="98">
                    <c:v>1.8949062220777031</c:v>
                  </c:pt>
                  <c:pt idx="99">
                    <c:v>0.58254233161202362</c:v>
                  </c:pt>
                  <c:pt idx="100">
                    <c:v>0.38553150635813643</c:v>
                  </c:pt>
                  <c:pt idx="101">
                    <c:v>1.4462151981753317</c:v>
                  </c:pt>
                  <c:pt idx="102">
                    <c:v>1.141993101094624</c:v>
                  </c:pt>
                  <c:pt idx="103">
                    <c:v>1.0759389674764224</c:v>
                  </c:pt>
                  <c:pt idx="104">
                    <c:v>1.2259120576545228</c:v>
                  </c:pt>
                  <c:pt idx="105">
                    <c:v>1.7682343716949749</c:v>
                  </c:pt>
                  <c:pt idx="106">
                    <c:v>0.92899907342326293</c:v>
                  </c:pt>
                  <c:pt idx="107">
                    <c:v>1.3719225427741375</c:v>
                  </c:pt>
                  <c:pt idx="108">
                    <c:v>0.84931169770920056</c:v>
                  </c:pt>
                  <c:pt idx="109">
                    <c:v>0.45698380252054205</c:v>
                  </c:pt>
                  <c:pt idx="110">
                    <c:v>0.29104244871867302</c:v>
                  </c:pt>
                  <c:pt idx="111">
                    <c:v>0.14228187243014218</c:v>
                  </c:pt>
                  <c:pt idx="112">
                    <c:v>0.15991101955601733</c:v>
                  </c:pt>
                  <c:pt idx="113">
                    <c:v>0.12213405859550217</c:v>
                  </c:pt>
                  <c:pt idx="114">
                    <c:v>8.6361821046714721E-2</c:v>
                  </c:pt>
                  <c:pt idx="115">
                    <c:v>2.855076051302063</c:v>
                  </c:pt>
                  <c:pt idx="116">
                    <c:v>2.8749722923738661</c:v>
                  </c:pt>
                  <c:pt idx="117">
                    <c:v>2.378032429308043</c:v>
                  </c:pt>
                  <c:pt idx="118">
                    <c:v>0.4293345341121913</c:v>
                  </c:pt>
                  <c:pt idx="119">
                    <c:v>2.1394636284369821</c:v>
                  </c:pt>
                  <c:pt idx="120">
                    <c:v>1.8600041606995543</c:v>
                  </c:pt>
                  <c:pt idx="121">
                    <c:v>1.8279352100821897</c:v>
                  </c:pt>
                  <c:pt idx="122">
                    <c:v>3.5649758042932653</c:v>
                  </c:pt>
                  <c:pt idx="123">
                    <c:v>3.4552438435168544</c:v>
                  </c:pt>
                  <c:pt idx="124">
                    <c:v>3.1564709729550722</c:v>
                  </c:pt>
                  <c:pt idx="125">
                    <c:v>2.9997527111880746</c:v>
                  </c:pt>
                  <c:pt idx="126">
                    <c:v>2.9062113897704558</c:v>
                  </c:pt>
                  <c:pt idx="127">
                    <c:v>2.7335353266755655</c:v>
                  </c:pt>
                  <c:pt idx="128">
                    <c:v>2.5691734583396402</c:v>
                  </c:pt>
                  <c:pt idx="129">
                    <c:v>2.5472031832431372</c:v>
                  </c:pt>
                  <c:pt idx="130">
                    <c:v>2.1648363397600527</c:v>
                  </c:pt>
                  <c:pt idx="131">
                    <c:v>0.69588858910568141</c:v>
                  </c:pt>
                  <c:pt idx="132">
                    <c:v>1.5210822142745912</c:v>
                  </c:pt>
                  <c:pt idx="133">
                    <c:v>1.7969248537279749</c:v>
                  </c:pt>
                  <c:pt idx="134">
                    <c:v>2.1708571239067029</c:v>
                  </c:pt>
                  <c:pt idx="135">
                    <c:v>2.2092909690075149</c:v>
                  </c:pt>
                  <c:pt idx="136">
                    <c:v>1.4196325359762274</c:v>
                  </c:pt>
                  <c:pt idx="137">
                    <c:v>1.5651005967315801</c:v>
                  </c:pt>
                  <c:pt idx="138">
                    <c:v>1.0629873782776054</c:v>
                  </c:pt>
                  <c:pt idx="139">
                    <c:v>0.9474531110388501</c:v>
                  </c:pt>
                  <c:pt idx="140">
                    <c:v>1.3007625371073599</c:v>
                  </c:pt>
                  <c:pt idx="141">
                    <c:v>0.88674950008159048</c:v>
                  </c:pt>
                  <c:pt idx="142">
                    <c:v>1.0816180881099524</c:v>
                  </c:pt>
                  <c:pt idx="143">
                    <c:v>1.1124548107822154</c:v>
                  </c:pt>
                  <c:pt idx="144">
                    <c:v>0.89512088801678336</c:v>
                  </c:pt>
                  <c:pt idx="145">
                    <c:v>2.8047180251714123</c:v>
                  </c:pt>
                  <c:pt idx="146">
                    <c:v>2.5073628028453188</c:v>
                  </c:pt>
                  <c:pt idx="147">
                    <c:v>2.41945249281645</c:v>
                  </c:pt>
                  <c:pt idx="148">
                    <c:v>0.31647302494919333</c:v>
                  </c:pt>
                  <c:pt idx="149">
                    <c:v>2.1718385241032636</c:v>
                  </c:pt>
                  <c:pt idx="150">
                    <c:v>1.8053545709302268</c:v>
                  </c:pt>
                  <c:pt idx="151">
                    <c:v>1.5181022750664808</c:v>
                  </c:pt>
                  <c:pt idx="152">
                    <c:v>0.2721229520818228</c:v>
                  </c:pt>
                  <c:pt idx="153">
                    <c:v>1.2836532761732278</c:v>
                  </c:pt>
                  <c:pt idx="154">
                    <c:v>0.96885932949885945</c:v>
                  </c:pt>
                  <c:pt idx="155">
                    <c:v>0.73751463817576857</c:v>
                  </c:pt>
                  <c:pt idx="156">
                    <c:v>0.3139378196944857</c:v>
                  </c:pt>
                  <c:pt idx="157">
                    <c:v>0.26215167002425965</c:v>
                  </c:pt>
                  <c:pt idx="158">
                    <c:v>0.22732313706750504</c:v>
                  </c:pt>
                  <c:pt idx="159">
                    <c:v>0.17272364209342944</c:v>
                  </c:pt>
                  <c:pt idx="160">
                    <c:v>0.17117451984070919</c:v>
                  </c:pt>
                  <c:pt idx="161">
                    <c:v>0.12213405859550217</c:v>
                  </c:pt>
                  <c:pt idx="162">
                    <c:v>8.3220333087431264E-2</c:v>
                  </c:pt>
                  <c:pt idx="163">
                    <c:v>0.13259121292762355</c:v>
                  </c:pt>
                  <c:pt idx="164">
                    <c:v>7.9955509778008665E-2</c:v>
                  </c:pt>
                  <c:pt idx="165">
                    <c:v>0.11307416631451447</c:v>
                  </c:pt>
                  <c:pt idx="166">
                    <c:v>0.33685855029008394</c:v>
                  </c:pt>
                  <c:pt idx="167">
                    <c:v>0.1422818724301422</c:v>
                  </c:pt>
                  <c:pt idx="168">
                    <c:v>0.13458517764204267</c:v>
                  </c:pt>
                  <c:pt idx="169">
                    <c:v>1.0747004048839006</c:v>
                  </c:pt>
                  <c:pt idx="170">
                    <c:v>0.1599110195560173</c:v>
                  </c:pt>
                  <c:pt idx="171">
                    <c:v>0.75004916629498142</c:v>
                  </c:pt>
                  <c:pt idx="172">
                    <c:v>0.14779158334693002</c:v>
                  </c:pt>
                  <c:pt idx="173">
                    <c:v>0.77657067566593807</c:v>
                  </c:pt>
                  <c:pt idx="174">
                    <c:v>0.15823651247459666</c:v>
                  </c:pt>
                  <c:pt idx="175">
                    <c:v>1.1648560134989099</c:v>
                  </c:pt>
                  <c:pt idx="176">
                    <c:v>0.25493982825218958</c:v>
                  </c:pt>
                  <c:pt idx="177">
                    <c:v>0.93983158578732273</c:v>
                  </c:pt>
                  <c:pt idx="178">
                    <c:v>0.90311981051112034</c:v>
                  </c:pt>
                  <c:pt idx="179">
                    <c:v>0.21027944386389005</c:v>
                  </c:pt>
                  <c:pt idx="180">
                    <c:v>0.15991101955601733</c:v>
                  </c:pt>
                  <c:pt idx="181">
                    <c:v>0.11307416631451446</c:v>
                  </c:pt>
                  <c:pt idx="182">
                    <c:v>0.13458517764204264</c:v>
                  </c:pt>
                  <c:pt idx="183">
                    <c:v>8.3220333087431278E-2</c:v>
                  </c:pt>
                  <c:pt idx="184">
                    <c:v>5.653708315725723E-2</c:v>
                  </c:pt>
                  <c:pt idx="185">
                    <c:v>0.10060847683527283</c:v>
                  </c:pt>
                  <c:pt idx="186">
                    <c:v>7.9955509778008665E-2</c:v>
                  </c:pt>
                  <c:pt idx="187">
                    <c:v>8.3220333087431264E-2</c:v>
                  </c:pt>
                  <c:pt idx="188">
                    <c:v>0.36567446468924275</c:v>
                  </c:pt>
                  <c:pt idx="189">
                    <c:v>0.14958306188708109</c:v>
                  </c:pt>
                  <c:pt idx="190">
                    <c:v>0.19033218351576897</c:v>
                  </c:pt>
                  <c:pt idx="191">
                    <c:v>0.12851050211937881</c:v>
                  </c:pt>
                  <c:pt idx="192">
                    <c:v>0.93300463158324776</c:v>
                  </c:pt>
                  <c:pt idx="193">
                    <c:v>0.66576266469945522</c:v>
                  </c:pt>
                  <c:pt idx="194">
                    <c:v>0.81342697692518573</c:v>
                  </c:pt>
                  <c:pt idx="195">
                    <c:v>0.30533514648875537</c:v>
                  </c:pt>
                  <c:pt idx="196">
                    <c:v>0.28456374486028435</c:v>
                  </c:pt>
                  <c:pt idx="197">
                    <c:v>0.15823651247459666</c:v>
                  </c:pt>
                  <c:pt idx="198">
                    <c:v>0.11307416631451446</c:v>
                  </c:pt>
                  <c:pt idx="199">
                    <c:v>0.14779158334693002</c:v>
                  </c:pt>
                  <c:pt idx="200">
                    <c:v>0.16644066617486253</c:v>
                  </c:pt>
                  <c:pt idx="201">
                    <c:v>0.11769132371745172</c:v>
                  </c:pt>
                  <c:pt idx="202">
                    <c:v>0.18320108789325323</c:v>
                  </c:pt>
                  <c:pt idx="203">
                    <c:v>0.71663215437921379</c:v>
                  </c:pt>
                  <c:pt idx="204">
                    <c:v>0.50987965650438372</c:v>
                  </c:pt>
                  <c:pt idx="205">
                    <c:v>0.19988877444502162</c:v>
                  </c:pt>
                  <c:pt idx="206">
                    <c:v>0.59788689412037943</c:v>
                  </c:pt>
                  <c:pt idx="207">
                    <c:v>2.7384032568176258</c:v>
                  </c:pt>
                  <c:pt idx="208">
                    <c:v>0.27310005738748533</c:v>
                  </c:pt>
                  <c:pt idx="209">
                    <c:v>2.711128520478991</c:v>
                  </c:pt>
                  <c:pt idx="210">
                    <c:v>2.7295371457584339</c:v>
                  </c:pt>
                  <c:pt idx="211">
                    <c:v>2.5072565654110903</c:v>
                  </c:pt>
                  <c:pt idx="212">
                    <c:v>2.1769836166546033</c:v>
                  </c:pt>
                  <c:pt idx="213">
                    <c:v>2.0270732344483506</c:v>
                  </c:pt>
                  <c:pt idx="214">
                    <c:v>2.1380936542060547</c:v>
                  </c:pt>
                  <c:pt idx="215">
                    <c:v>2.5235644414749072</c:v>
                  </c:pt>
                </c:numCache>
              </c:numRef>
            </c:plus>
            <c:minus>
              <c:numRef>
                <c:f>'20C_1-2-4-5-7bar'!$AG$2:$AG$217</c:f>
                <c:numCache>
                  <c:formatCode>General</c:formatCode>
                  <c:ptCount val="216"/>
                  <c:pt idx="0">
                    <c:v>0.48360416628298619</c:v>
                  </c:pt>
                  <c:pt idx="1">
                    <c:v>0.4268456172904313</c:v>
                  </c:pt>
                  <c:pt idx="2">
                    <c:v>0.53586100733160325</c:v>
                  </c:pt>
                  <c:pt idx="3">
                    <c:v>0.44217155989852397</c:v>
                  </c:pt>
                  <c:pt idx="4">
                    <c:v>0.47189558531999964</c:v>
                  </c:pt>
                  <c:pt idx="5">
                    <c:v>0.36494530251867274</c:v>
                  </c:pt>
                  <c:pt idx="6">
                    <c:v>0.43549459828401316</c:v>
                  </c:pt>
                  <c:pt idx="7">
                    <c:v>0.43914916247954383</c:v>
                  </c:pt>
                  <c:pt idx="8">
                    <c:v>0.39977754889004752</c:v>
                  </c:pt>
                  <c:pt idx="9">
                    <c:v>0.45170735339182044</c:v>
                  </c:pt>
                  <c:pt idx="10">
                    <c:v>0.37145623764898877</c:v>
                  </c:pt>
                  <c:pt idx="11">
                    <c:v>0.47638993042158234</c:v>
                  </c:pt>
                  <c:pt idx="12">
                    <c:v>0.56537083157257872</c:v>
                  </c:pt>
                  <c:pt idx="13">
                    <c:v>0.63294604989839387</c:v>
                  </c:pt>
                  <c:pt idx="14">
                    <c:v>0.71477125236930761</c:v>
                  </c:pt>
                  <c:pt idx="15">
                    <c:v>0.73498208104435281</c:v>
                  </c:pt>
                  <c:pt idx="16">
                    <c:v>0.77450989182342078</c:v>
                  </c:pt>
                  <c:pt idx="17">
                    <c:v>1.3988406287768829</c:v>
                  </c:pt>
                  <c:pt idx="18">
                    <c:v>1.5591324406711859</c:v>
                  </c:pt>
                  <c:pt idx="19">
                    <c:v>1.6950128060490781</c:v>
                  </c:pt>
                  <c:pt idx="20">
                    <c:v>2.070883718932655</c:v>
                  </c:pt>
                  <c:pt idx="21">
                    <c:v>2.2165132536164704</c:v>
                  </c:pt>
                  <c:pt idx="22">
                    <c:v>2.0939084580034217</c:v>
                  </c:pt>
                  <c:pt idx="23">
                    <c:v>2.281419006954621</c:v>
                  </c:pt>
                  <c:pt idx="24">
                    <c:v>2.2277810914041161</c:v>
                  </c:pt>
                  <c:pt idx="25">
                    <c:v>2.6513219715400309</c:v>
                  </c:pt>
                  <c:pt idx="26">
                    <c:v>1.5422987449297083</c:v>
                  </c:pt>
                  <c:pt idx="27">
                    <c:v>1.7453392245205368</c:v>
                  </c:pt>
                  <c:pt idx="28">
                    <c:v>1.8460605811222563</c:v>
                  </c:pt>
                  <c:pt idx="29">
                    <c:v>2.0333709528741548</c:v>
                  </c:pt>
                  <c:pt idx="30">
                    <c:v>2.0007525031967024</c:v>
                  </c:pt>
                  <c:pt idx="31">
                    <c:v>1.4248765790310787</c:v>
                  </c:pt>
                  <c:pt idx="32">
                    <c:v>1.2416724264721495</c:v>
                  </c:pt>
                  <c:pt idx="33">
                    <c:v>1.5441973843587149</c:v>
                  </c:pt>
                  <c:pt idx="34">
                    <c:v>1.7146993001342568</c:v>
                  </c:pt>
                  <c:pt idx="35">
                    <c:v>2.0344186772527726</c:v>
                  </c:pt>
                  <c:pt idx="36">
                    <c:v>2.5741452548782715</c:v>
                  </c:pt>
                  <c:pt idx="37">
                    <c:v>2.5894148676718354</c:v>
                  </c:pt>
                  <c:pt idx="38">
                    <c:v>1.864152608126272</c:v>
                  </c:pt>
                  <c:pt idx="39">
                    <c:v>2.5661649967358975</c:v>
                  </c:pt>
                  <c:pt idx="40">
                    <c:v>3.1316475051606116</c:v>
                  </c:pt>
                  <c:pt idx="41">
                    <c:v>2.6164313090323801</c:v>
                  </c:pt>
                  <c:pt idx="42">
                    <c:v>5.1965955749760946</c:v>
                  </c:pt>
                  <c:pt idx="43">
                    <c:v>4.9073949351994433</c:v>
                  </c:pt>
                  <c:pt idx="44">
                    <c:v>5.4142928892309072</c:v>
                  </c:pt>
                  <c:pt idx="45">
                    <c:v>4.8907027899226669</c:v>
                  </c:pt>
                  <c:pt idx="46">
                    <c:v>4.9726392195051217</c:v>
                  </c:pt>
                  <c:pt idx="47">
                    <c:v>4.5672726000995052</c:v>
                  </c:pt>
                  <c:pt idx="48">
                    <c:v>3.0212534187061184</c:v>
                  </c:pt>
                  <c:pt idx="49">
                    <c:v>3.5317957577787817</c:v>
                  </c:pt>
                  <c:pt idx="50">
                    <c:v>4.1663265645493555</c:v>
                  </c:pt>
                  <c:pt idx="51">
                    <c:v>3.0237210434020549</c:v>
                  </c:pt>
                  <c:pt idx="52">
                    <c:v>3.7209390663000357</c:v>
                  </c:pt>
                  <c:pt idx="53">
                    <c:v>3.1164704914392165</c:v>
                  </c:pt>
                  <c:pt idx="54">
                    <c:v>2.9538484315855054</c:v>
                  </c:pt>
                  <c:pt idx="55">
                    <c:v>2.7714706525506356</c:v>
                  </c:pt>
                  <c:pt idx="56">
                    <c:v>2.6098054861788027</c:v>
                  </c:pt>
                  <c:pt idx="57">
                    <c:v>2.9372089374848591</c:v>
                  </c:pt>
                  <c:pt idx="58">
                    <c:v>2.8615063059682031</c:v>
                  </c:pt>
                  <c:pt idx="59">
                    <c:v>2.9164587353685572</c:v>
                  </c:pt>
                  <c:pt idx="60">
                    <c:v>2.9764863700681099</c:v>
                  </c:pt>
                  <c:pt idx="61">
                    <c:v>2.9029099178927242</c:v>
                  </c:pt>
                  <c:pt idx="62">
                    <c:v>2.9833692553790603</c:v>
                  </c:pt>
                  <c:pt idx="63">
                    <c:v>3.2838588669282842</c:v>
                  </c:pt>
                  <c:pt idx="64">
                    <c:v>3.1266250845207986</c:v>
                  </c:pt>
                  <c:pt idx="65">
                    <c:v>3.1653193731623279</c:v>
                  </c:pt>
                  <c:pt idx="66">
                    <c:v>3.1333481936237364</c:v>
                  </c:pt>
                  <c:pt idx="67">
                    <c:v>3.0537876268018049</c:v>
                  </c:pt>
                  <c:pt idx="68">
                    <c:v>2.9897017702287405</c:v>
                  </c:pt>
                  <c:pt idx="69">
                    <c:v>3.1630464343956541</c:v>
                  </c:pt>
                  <c:pt idx="70">
                    <c:v>3.1137341945903332</c:v>
                  </c:pt>
                  <c:pt idx="71">
                    <c:v>4.8856349568804704</c:v>
                  </c:pt>
                  <c:pt idx="72">
                    <c:v>3.5323990710318633</c:v>
                  </c:pt>
                  <c:pt idx="73">
                    <c:v>3.9714366648980652</c:v>
                  </c:pt>
                  <c:pt idx="74">
                    <c:v>3.4115652173005535</c:v>
                  </c:pt>
                  <c:pt idx="75">
                    <c:v>3.5046911773990841</c:v>
                  </c:pt>
                  <c:pt idx="76">
                    <c:v>3.0294417088810799</c:v>
                  </c:pt>
                  <c:pt idx="77">
                    <c:v>2.9865817860176902</c:v>
                  </c:pt>
                  <c:pt idx="78">
                    <c:v>2.9190149508655474</c:v>
                  </c:pt>
                  <c:pt idx="79">
                    <c:v>2.9454500011569071</c:v>
                  </c:pt>
                  <c:pt idx="80">
                    <c:v>2.8985940035679039</c:v>
                  </c:pt>
                  <c:pt idx="81">
                    <c:v>2.7561465619580674</c:v>
                  </c:pt>
                  <c:pt idx="82">
                    <c:v>2.8482572245427717</c:v>
                  </c:pt>
                  <c:pt idx="83">
                    <c:v>2.6565411143303703</c:v>
                  </c:pt>
                  <c:pt idx="84">
                    <c:v>2.5813786266034011</c:v>
                  </c:pt>
                  <c:pt idx="85">
                    <c:v>3.3119665880976945</c:v>
                  </c:pt>
                  <c:pt idx="86">
                    <c:v>3.2090294340454495</c:v>
                  </c:pt>
                  <c:pt idx="87">
                    <c:v>3.022487482881925</c:v>
                  </c:pt>
                  <c:pt idx="88">
                    <c:v>2.9463542068577624</c:v>
                  </c:pt>
                  <c:pt idx="89">
                    <c:v>2.9865817860176871</c:v>
                  </c:pt>
                  <c:pt idx="90">
                    <c:v>2.8655062679733598</c:v>
                  </c:pt>
                  <c:pt idx="91">
                    <c:v>2.5658535752428615</c:v>
                  </c:pt>
                  <c:pt idx="92">
                    <c:v>2.4272566666843387</c:v>
                  </c:pt>
                  <c:pt idx="93">
                    <c:v>2.326851869233463</c:v>
                  </c:pt>
                  <c:pt idx="94">
                    <c:v>1.9165709838781522</c:v>
                  </c:pt>
                  <c:pt idx="95">
                    <c:v>1.1886241050867845</c:v>
                  </c:pt>
                  <c:pt idx="96">
                    <c:v>1.1205663193552777</c:v>
                  </c:pt>
                  <c:pt idx="97">
                    <c:v>1.5840475974432051</c:v>
                  </c:pt>
                  <c:pt idx="98">
                    <c:v>1.8949062220777031</c:v>
                  </c:pt>
                  <c:pt idx="99">
                    <c:v>0.58254233161202362</c:v>
                  </c:pt>
                  <c:pt idx="100">
                    <c:v>0.38553150635813643</c:v>
                  </c:pt>
                  <c:pt idx="101">
                    <c:v>1.4462151981753317</c:v>
                  </c:pt>
                  <c:pt idx="102">
                    <c:v>1.141993101094624</c:v>
                  </c:pt>
                  <c:pt idx="103">
                    <c:v>1.0759389674764224</c:v>
                  </c:pt>
                  <c:pt idx="104">
                    <c:v>1.2259120576545228</c:v>
                  </c:pt>
                  <c:pt idx="105">
                    <c:v>1.7682343716949749</c:v>
                  </c:pt>
                  <c:pt idx="106">
                    <c:v>0.92899907342326293</c:v>
                  </c:pt>
                  <c:pt idx="107">
                    <c:v>1.3719225427741375</c:v>
                  </c:pt>
                  <c:pt idx="108">
                    <c:v>0.84931169770920056</c:v>
                  </c:pt>
                  <c:pt idx="109">
                    <c:v>0.45698380252054205</c:v>
                  </c:pt>
                  <c:pt idx="110">
                    <c:v>0.29104244871867302</c:v>
                  </c:pt>
                  <c:pt idx="111">
                    <c:v>0.14228187243014218</c:v>
                  </c:pt>
                  <c:pt idx="112">
                    <c:v>0.15991101955601733</c:v>
                  </c:pt>
                  <c:pt idx="113">
                    <c:v>0.12213405859550217</c:v>
                  </c:pt>
                  <c:pt idx="114">
                    <c:v>8.6361821046714721E-2</c:v>
                  </c:pt>
                  <c:pt idx="115">
                    <c:v>2.855076051302063</c:v>
                  </c:pt>
                  <c:pt idx="116">
                    <c:v>2.8749722923738661</c:v>
                  </c:pt>
                  <c:pt idx="117">
                    <c:v>2.378032429308043</c:v>
                  </c:pt>
                  <c:pt idx="118">
                    <c:v>0.4293345341121913</c:v>
                  </c:pt>
                  <c:pt idx="119">
                    <c:v>2.1394636284369821</c:v>
                  </c:pt>
                  <c:pt idx="120">
                    <c:v>1.8600041606995543</c:v>
                  </c:pt>
                  <c:pt idx="121">
                    <c:v>1.8279352100821897</c:v>
                  </c:pt>
                  <c:pt idx="122">
                    <c:v>3.5649758042932653</c:v>
                  </c:pt>
                  <c:pt idx="123">
                    <c:v>3.4552438435168544</c:v>
                  </c:pt>
                  <c:pt idx="124">
                    <c:v>3.1564709729550722</c:v>
                  </c:pt>
                  <c:pt idx="125">
                    <c:v>2.9997527111880746</c:v>
                  </c:pt>
                  <c:pt idx="126">
                    <c:v>2.9062113897704558</c:v>
                  </c:pt>
                  <c:pt idx="127">
                    <c:v>2.7335353266755655</c:v>
                  </c:pt>
                  <c:pt idx="128">
                    <c:v>2.5691734583396402</c:v>
                  </c:pt>
                  <c:pt idx="129">
                    <c:v>2.5472031832431372</c:v>
                  </c:pt>
                  <c:pt idx="130">
                    <c:v>2.1648363397600527</c:v>
                  </c:pt>
                  <c:pt idx="131">
                    <c:v>0.69588858910568141</c:v>
                  </c:pt>
                  <c:pt idx="132">
                    <c:v>1.5210822142745912</c:v>
                  </c:pt>
                  <c:pt idx="133">
                    <c:v>1.7969248537279749</c:v>
                  </c:pt>
                  <c:pt idx="134">
                    <c:v>2.1708571239067029</c:v>
                  </c:pt>
                  <c:pt idx="135">
                    <c:v>2.2092909690075149</c:v>
                  </c:pt>
                  <c:pt idx="136">
                    <c:v>1.4196325359762274</c:v>
                  </c:pt>
                  <c:pt idx="137">
                    <c:v>1.5651005967315801</c:v>
                  </c:pt>
                  <c:pt idx="138">
                    <c:v>1.0629873782776054</c:v>
                  </c:pt>
                  <c:pt idx="139">
                    <c:v>0.9474531110388501</c:v>
                  </c:pt>
                  <c:pt idx="140">
                    <c:v>1.3007625371073599</c:v>
                  </c:pt>
                  <c:pt idx="141">
                    <c:v>0.88674950008159048</c:v>
                  </c:pt>
                  <c:pt idx="142">
                    <c:v>1.0816180881099524</c:v>
                  </c:pt>
                  <c:pt idx="143">
                    <c:v>1.1124548107822154</c:v>
                  </c:pt>
                  <c:pt idx="144">
                    <c:v>0.89512088801678336</c:v>
                  </c:pt>
                  <c:pt idx="145">
                    <c:v>2.8047180251714123</c:v>
                  </c:pt>
                  <c:pt idx="146">
                    <c:v>2.5073628028453188</c:v>
                  </c:pt>
                  <c:pt idx="147">
                    <c:v>2.41945249281645</c:v>
                  </c:pt>
                  <c:pt idx="148">
                    <c:v>0.31647302494919333</c:v>
                  </c:pt>
                  <c:pt idx="149">
                    <c:v>2.1718385241032636</c:v>
                  </c:pt>
                  <c:pt idx="150">
                    <c:v>1.8053545709302268</c:v>
                  </c:pt>
                  <c:pt idx="151">
                    <c:v>1.5181022750664808</c:v>
                  </c:pt>
                  <c:pt idx="152">
                    <c:v>0.2721229520818228</c:v>
                  </c:pt>
                  <c:pt idx="153">
                    <c:v>1.2836532761732278</c:v>
                  </c:pt>
                  <c:pt idx="154">
                    <c:v>0.96885932949885945</c:v>
                  </c:pt>
                  <c:pt idx="155">
                    <c:v>0.73751463817576857</c:v>
                  </c:pt>
                  <c:pt idx="156">
                    <c:v>0.3139378196944857</c:v>
                  </c:pt>
                  <c:pt idx="157">
                    <c:v>0.26215167002425965</c:v>
                  </c:pt>
                  <c:pt idx="158">
                    <c:v>0.22732313706750504</c:v>
                  </c:pt>
                  <c:pt idx="159">
                    <c:v>0.17272364209342944</c:v>
                  </c:pt>
                  <c:pt idx="160">
                    <c:v>0.17117451984070919</c:v>
                  </c:pt>
                  <c:pt idx="161">
                    <c:v>0.12213405859550217</c:v>
                  </c:pt>
                  <c:pt idx="162">
                    <c:v>8.3220333087431264E-2</c:v>
                  </c:pt>
                  <c:pt idx="163">
                    <c:v>0.13259121292762355</c:v>
                  </c:pt>
                  <c:pt idx="164">
                    <c:v>7.9955509778008665E-2</c:v>
                  </c:pt>
                  <c:pt idx="165">
                    <c:v>0.11307416631451447</c:v>
                  </c:pt>
                  <c:pt idx="166">
                    <c:v>0.33685855029008394</c:v>
                  </c:pt>
                  <c:pt idx="167">
                    <c:v>0.1422818724301422</c:v>
                  </c:pt>
                  <c:pt idx="168">
                    <c:v>0.13458517764204267</c:v>
                  </c:pt>
                  <c:pt idx="169">
                    <c:v>1.0747004048839006</c:v>
                  </c:pt>
                  <c:pt idx="170">
                    <c:v>0.1599110195560173</c:v>
                  </c:pt>
                  <c:pt idx="171">
                    <c:v>0.75004916629498142</c:v>
                  </c:pt>
                  <c:pt idx="172">
                    <c:v>0.14779158334693002</c:v>
                  </c:pt>
                  <c:pt idx="173">
                    <c:v>0.77657067566593807</c:v>
                  </c:pt>
                  <c:pt idx="174">
                    <c:v>0.15823651247459666</c:v>
                  </c:pt>
                  <c:pt idx="175">
                    <c:v>1.1648560134989099</c:v>
                  </c:pt>
                  <c:pt idx="176">
                    <c:v>0.25493982825218958</c:v>
                  </c:pt>
                  <c:pt idx="177">
                    <c:v>0.93983158578732273</c:v>
                  </c:pt>
                  <c:pt idx="178">
                    <c:v>0.90311981051112034</c:v>
                  </c:pt>
                  <c:pt idx="179">
                    <c:v>0.21027944386389005</c:v>
                  </c:pt>
                  <c:pt idx="180">
                    <c:v>0.15991101955601733</c:v>
                  </c:pt>
                  <c:pt idx="181">
                    <c:v>0.11307416631451446</c:v>
                  </c:pt>
                  <c:pt idx="182">
                    <c:v>0.13458517764204264</c:v>
                  </c:pt>
                  <c:pt idx="183">
                    <c:v>8.3220333087431278E-2</c:v>
                  </c:pt>
                  <c:pt idx="184">
                    <c:v>5.653708315725723E-2</c:v>
                  </c:pt>
                  <c:pt idx="185">
                    <c:v>0.10060847683527283</c:v>
                  </c:pt>
                  <c:pt idx="186">
                    <c:v>7.9955509778008665E-2</c:v>
                  </c:pt>
                  <c:pt idx="187">
                    <c:v>8.3220333087431264E-2</c:v>
                  </c:pt>
                  <c:pt idx="188">
                    <c:v>0.36567446468924275</c:v>
                  </c:pt>
                  <c:pt idx="189">
                    <c:v>0.14958306188708109</c:v>
                  </c:pt>
                  <c:pt idx="190">
                    <c:v>0.19033218351576897</c:v>
                  </c:pt>
                  <c:pt idx="191">
                    <c:v>0.12851050211937881</c:v>
                  </c:pt>
                  <c:pt idx="192">
                    <c:v>0.93300463158324776</c:v>
                  </c:pt>
                  <c:pt idx="193">
                    <c:v>0.66576266469945522</c:v>
                  </c:pt>
                  <c:pt idx="194">
                    <c:v>0.81342697692518573</c:v>
                  </c:pt>
                  <c:pt idx="195">
                    <c:v>0.30533514648875537</c:v>
                  </c:pt>
                  <c:pt idx="196">
                    <c:v>0.28456374486028435</c:v>
                  </c:pt>
                  <c:pt idx="197">
                    <c:v>0.15823651247459666</c:v>
                  </c:pt>
                  <c:pt idx="198">
                    <c:v>0.11307416631451446</c:v>
                  </c:pt>
                  <c:pt idx="199">
                    <c:v>0.14779158334693002</c:v>
                  </c:pt>
                  <c:pt idx="200">
                    <c:v>0.16644066617486253</c:v>
                  </c:pt>
                  <c:pt idx="201">
                    <c:v>0.11769132371745172</c:v>
                  </c:pt>
                  <c:pt idx="202">
                    <c:v>0.18320108789325323</c:v>
                  </c:pt>
                  <c:pt idx="203">
                    <c:v>0.71663215437921379</c:v>
                  </c:pt>
                  <c:pt idx="204">
                    <c:v>0.50987965650438372</c:v>
                  </c:pt>
                  <c:pt idx="205">
                    <c:v>0.19988877444502162</c:v>
                  </c:pt>
                  <c:pt idx="206">
                    <c:v>0.59788689412037943</c:v>
                  </c:pt>
                  <c:pt idx="207">
                    <c:v>2.7384032568176258</c:v>
                  </c:pt>
                  <c:pt idx="208">
                    <c:v>0.27310005738748533</c:v>
                  </c:pt>
                  <c:pt idx="209">
                    <c:v>2.711128520478991</c:v>
                  </c:pt>
                  <c:pt idx="210">
                    <c:v>2.7295371457584339</c:v>
                  </c:pt>
                  <c:pt idx="211">
                    <c:v>2.5072565654110903</c:v>
                  </c:pt>
                  <c:pt idx="212">
                    <c:v>2.1769836166546033</c:v>
                  </c:pt>
                  <c:pt idx="213">
                    <c:v>2.0270732344483506</c:v>
                  </c:pt>
                  <c:pt idx="214">
                    <c:v>2.1380936542060547</c:v>
                  </c:pt>
                  <c:pt idx="215">
                    <c:v>2.5235644414749072</c:v>
                  </c:pt>
                </c:numCache>
              </c:numRef>
            </c:minus>
            <c:spPr>
              <a:ln>
                <a:solidFill>
                  <a:srgbClr val="FFC000">
                    <a:alpha val="30000"/>
                  </a:srgbClr>
                </a:solidFill>
              </a:ln>
            </c:spPr>
          </c:errBars>
          <c:xVal>
            <c:numRef>
              <c:f>'20C_1-2-4-5-7bar'!$AD$2:$AD$217</c:f>
              <c:numCache>
                <c:formatCode>General</c:formatCode>
                <c:ptCount val="216"/>
                <c:pt idx="0">
                  <c:v>0</c:v>
                </c:pt>
                <c:pt idx="1">
                  <c:v>2.2222222222222223E-2</c:v>
                </c:pt>
                <c:pt idx="2">
                  <c:v>4.4444444444444446E-2</c:v>
                </c:pt>
                <c:pt idx="3">
                  <c:v>6.6666666666666666E-2</c:v>
                </c:pt>
                <c:pt idx="4">
                  <c:v>8.8888888888888892E-2</c:v>
                </c:pt>
                <c:pt idx="5">
                  <c:v>0.11111111111111112</c:v>
                </c:pt>
                <c:pt idx="6">
                  <c:v>0.13333333333333333</c:v>
                </c:pt>
                <c:pt idx="7">
                  <c:v>0.15555555555555556</c:v>
                </c:pt>
                <c:pt idx="8">
                  <c:v>0.17777777777777778</c:v>
                </c:pt>
                <c:pt idx="9">
                  <c:v>0.2</c:v>
                </c:pt>
                <c:pt idx="10">
                  <c:v>0.22222222222222224</c:v>
                </c:pt>
                <c:pt idx="11">
                  <c:v>0.24444444444444449</c:v>
                </c:pt>
                <c:pt idx="12">
                  <c:v>0.26666666666666666</c:v>
                </c:pt>
                <c:pt idx="13">
                  <c:v>0.28888888888888886</c:v>
                </c:pt>
                <c:pt idx="14">
                  <c:v>0.31111111111111106</c:v>
                </c:pt>
                <c:pt idx="15">
                  <c:v>0.33333333333333326</c:v>
                </c:pt>
                <c:pt idx="16">
                  <c:v>0.35555555555555546</c:v>
                </c:pt>
                <c:pt idx="17">
                  <c:v>0.37777777777777766</c:v>
                </c:pt>
                <c:pt idx="18">
                  <c:v>0.39999999999999986</c:v>
                </c:pt>
                <c:pt idx="19">
                  <c:v>0.42222222222222205</c:v>
                </c:pt>
                <c:pt idx="20">
                  <c:v>0.44444444444444425</c:v>
                </c:pt>
                <c:pt idx="21">
                  <c:v>0.46666666666666645</c:v>
                </c:pt>
                <c:pt idx="22">
                  <c:v>0.48888888888888865</c:v>
                </c:pt>
                <c:pt idx="23">
                  <c:v>0.51111111111111085</c:v>
                </c:pt>
                <c:pt idx="24">
                  <c:v>0.53333333333333299</c:v>
                </c:pt>
                <c:pt idx="25">
                  <c:v>0.55555555555555525</c:v>
                </c:pt>
                <c:pt idx="26">
                  <c:v>0.57777777777777739</c:v>
                </c:pt>
                <c:pt idx="27">
                  <c:v>0.59999999999999964</c:v>
                </c:pt>
                <c:pt idx="28">
                  <c:v>0.62222222222222179</c:v>
                </c:pt>
                <c:pt idx="29">
                  <c:v>0.64444444444444404</c:v>
                </c:pt>
                <c:pt idx="30">
                  <c:v>0.66666666666666619</c:v>
                </c:pt>
                <c:pt idx="31">
                  <c:v>0.68888888888888844</c:v>
                </c:pt>
                <c:pt idx="32">
                  <c:v>0.71111111111111058</c:v>
                </c:pt>
                <c:pt idx="33">
                  <c:v>0.73333333333333284</c:v>
                </c:pt>
                <c:pt idx="34">
                  <c:v>0.75555555555555498</c:v>
                </c:pt>
                <c:pt idx="35">
                  <c:v>0.77777777777777724</c:v>
                </c:pt>
                <c:pt idx="36">
                  <c:v>0.79999999999999938</c:v>
                </c:pt>
                <c:pt idx="37">
                  <c:v>0.82222222222222163</c:v>
                </c:pt>
                <c:pt idx="38">
                  <c:v>0.84444444444444378</c:v>
                </c:pt>
                <c:pt idx="39">
                  <c:v>0.86666666666666603</c:v>
                </c:pt>
                <c:pt idx="40">
                  <c:v>0.88888888888888817</c:v>
                </c:pt>
                <c:pt idx="41">
                  <c:v>0.91111111111111032</c:v>
                </c:pt>
                <c:pt idx="42">
                  <c:v>0.93333333333333257</c:v>
                </c:pt>
                <c:pt idx="43">
                  <c:v>0.95555555555555471</c:v>
                </c:pt>
                <c:pt idx="44">
                  <c:v>0.97777777777777708</c:v>
                </c:pt>
                <c:pt idx="45">
                  <c:v>0.99999999999999933</c:v>
                </c:pt>
                <c:pt idx="46">
                  <c:v>1.0222222222222217</c:v>
                </c:pt>
                <c:pt idx="47">
                  <c:v>1.0444444444444441</c:v>
                </c:pt>
                <c:pt idx="48">
                  <c:v>1.0666666666666662</c:v>
                </c:pt>
                <c:pt idx="49">
                  <c:v>1.0888888888888886</c:v>
                </c:pt>
                <c:pt idx="50">
                  <c:v>1.1111111111111109</c:v>
                </c:pt>
                <c:pt idx="51">
                  <c:v>1.1333333333333333</c:v>
                </c:pt>
                <c:pt idx="52">
                  <c:v>1.1555555555555554</c:v>
                </c:pt>
                <c:pt idx="53">
                  <c:v>1.1777777777777778</c:v>
                </c:pt>
                <c:pt idx="54">
                  <c:v>1.2000000000000002</c:v>
                </c:pt>
                <c:pt idx="55">
                  <c:v>1.2222222222222223</c:v>
                </c:pt>
                <c:pt idx="56">
                  <c:v>1.2444444444444447</c:v>
                </c:pt>
                <c:pt idx="57">
                  <c:v>1.2666666666666671</c:v>
                </c:pt>
                <c:pt idx="58">
                  <c:v>1.2888888888888894</c:v>
                </c:pt>
                <c:pt idx="59">
                  <c:v>1.3111111111111116</c:v>
                </c:pt>
                <c:pt idx="60">
                  <c:v>1.3333333333333339</c:v>
                </c:pt>
                <c:pt idx="61">
                  <c:v>1.3555555555555563</c:v>
                </c:pt>
                <c:pt idx="62">
                  <c:v>1.3777777777777787</c:v>
                </c:pt>
                <c:pt idx="63">
                  <c:v>1.4000000000000008</c:v>
                </c:pt>
                <c:pt idx="64">
                  <c:v>1.4222222222222232</c:v>
                </c:pt>
                <c:pt idx="65">
                  <c:v>1.4444444444444455</c:v>
                </c:pt>
                <c:pt idx="66">
                  <c:v>1.4666666666666677</c:v>
                </c:pt>
                <c:pt idx="67">
                  <c:v>1.48888888888889</c:v>
                </c:pt>
                <c:pt idx="68">
                  <c:v>1.5111111111111124</c:v>
                </c:pt>
                <c:pt idx="69">
                  <c:v>1.5333333333333348</c:v>
                </c:pt>
                <c:pt idx="70">
                  <c:v>1.5555555555555569</c:v>
                </c:pt>
                <c:pt idx="71">
                  <c:v>1.5777777777777793</c:v>
                </c:pt>
                <c:pt idx="72">
                  <c:v>1.6000000000000016</c:v>
                </c:pt>
                <c:pt idx="73">
                  <c:v>1.622222222222224</c:v>
                </c:pt>
                <c:pt idx="74">
                  <c:v>1.6444444444444462</c:v>
                </c:pt>
                <c:pt idx="75">
                  <c:v>1.6666666666666685</c:v>
                </c:pt>
                <c:pt idx="76">
                  <c:v>1.6888888888888909</c:v>
                </c:pt>
                <c:pt idx="77">
                  <c:v>1.711111111111113</c:v>
                </c:pt>
                <c:pt idx="78">
                  <c:v>1.7333333333333354</c:v>
                </c:pt>
                <c:pt idx="79">
                  <c:v>1.7555555555555578</c:v>
                </c:pt>
                <c:pt idx="80">
                  <c:v>1.7777777777777801</c:v>
                </c:pt>
                <c:pt idx="81">
                  <c:v>1.8000000000000023</c:v>
                </c:pt>
                <c:pt idx="82">
                  <c:v>1.8222222222222246</c:v>
                </c:pt>
                <c:pt idx="83">
                  <c:v>1.844444444444447</c:v>
                </c:pt>
                <c:pt idx="84">
                  <c:v>1.8666666666666694</c:v>
                </c:pt>
                <c:pt idx="85">
                  <c:v>1.8888888888888915</c:v>
                </c:pt>
                <c:pt idx="86">
                  <c:v>1.9111111111111139</c:v>
                </c:pt>
                <c:pt idx="87">
                  <c:v>1.9333333333333362</c:v>
                </c:pt>
                <c:pt idx="88">
                  <c:v>1.9555555555555584</c:v>
                </c:pt>
                <c:pt idx="89">
                  <c:v>1.9777777777777805</c:v>
                </c:pt>
                <c:pt idx="90">
                  <c:v>2.0000000000000027</c:v>
                </c:pt>
                <c:pt idx="91">
                  <c:v>2.0222222222222248</c:v>
                </c:pt>
                <c:pt idx="92">
                  <c:v>2.044444444444447</c:v>
                </c:pt>
                <c:pt idx="93">
                  <c:v>2.0666666666666691</c:v>
                </c:pt>
                <c:pt idx="94">
                  <c:v>2.0888888888888908</c:v>
                </c:pt>
                <c:pt idx="95">
                  <c:v>2.1111111111111129</c:v>
                </c:pt>
                <c:pt idx="96">
                  <c:v>2.1333333333333351</c:v>
                </c:pt>
                <c:pt idx="97">
                  <c:v>2.1555555555555572</c:v>
                </c:pt>
                <c:pt idx="98">
                  <c:v>2.1777777777777794</c:v>
                </c:pt>
                <c:pt idx="99">
                  <c:v>2.2000000000000015</c:v>
                </c:pt>
                <c:pt idx="100">
                  <c:v>2.2222222222222237</c:v>
                </c:pt>
                <c:pt idx="101">
                  <c:v>2.2444444444444458</c:v>
                </c:pt>
                <c:pt idx="102">
                  <c:v>2.2666666666666675</c:v>
                </c:pt>
                <c:pt idx="103">
                  <c:v>2.2888888888888896</c:v>
                </c:pt>
                <c:pt idx="104">
                  <c:v>2.3111111111111118</c:v>
                </c:pt>
                <c:pt idx="105">
                  <c:v>2.3333333333333339</c:v>
                </c:pt>
                <c:pt idx="106">
                  <c:v>2.3555555555555561</c:v>
                </c:pt>
                <c:pt idx="107">
                  <c:v>2.3777777777777782</c:v>
                </c:pt>
                <c:pt idx="108">
                  <c:v>2.4000000000000004</c:v>
                </c:pt>
                <c:pt idx="109">
                  <c:v>2.4222222222222225</c:v>
                </c:pt>
                <c:pt idx="110">
                  <c:v>2.4444444444444442</c:v>
                </c:pt>
                <c:pt idx="111">
                  <c:v>2.4666666666666663</c:v>
                </c:pt>
                <c:pt idx="112">
                  <c:v>2.4888888888888885</c:v>
                </c:pt>
                <c:pt idx="113">
                  <c:v>2.5111111111111106</c:v>
                </c:pt>
                <c:pt idx="114">
                  <c:v>2.5333333333333328</c:v>
                </c:pt>
                <c:pt idx="115">
                  <c:v>2.5555555555555549</c:v>
                </c:pt>
                <c:pt idx="116">
                  <c:v>2.5777777777777771</c:v>
                </c:pt>
                <c:pt idx="117">
                  <c:v>2.5999999999999992</c:v>
                </c:pt>
                <c:pt idx="118">
                  <c:v>2.6222222222222209</c:v>
                </c:pt>
                <c:pt idx="119">
                  <c:v>2.644444444444443</c:v>
                </c:pt>
                <c:pt idx="120">
                  <c:v>2.6666666666666652</c:v>
                </c:pt>
                <c:pt idx="121">
                  <c:v>2.6888888888888873</c:v>
                </c:pt>
                <c:pt idx="122">
                  <c:v>2.7111111111111095</c:v>
                </c:pt>
                <c:pt idx="123">
                  <c:v>2.7333333333333316</c:v>
                </c:pt>
                <c:pt idx="124">
                  <c:v>2.7555555555555538</c:v>
                </c:pt>
                <c:pt idx="125">
                  <c:v>2.7777777777777759</c:v>
                </c:pt>
                <c:pt idx="126">
                  <c:v>2.7999999999999976</c:v>
                </c:pt>
                <c:pt idx="127">
                  <c:v>2.8222222222222197</c:v>
                </c:pt>
                <c:pt idx="128">
                  <c:v>2.8444444444444419</c:v>
                </c:pt>
                <c:pt idx="129">
                  <c:v>2.866666666666664</c:v>
                </c:pt>
                <c:pt idx="130">
                  <c:v>2.8888888888888862</c:v>
                </c:pt>
                <c:pt idx="131">
                  <c:v>2.9111111111111083</c:v>
                </c:pt>
                <c:pt idx="132">
                  <c:v>2.9333333333333305</c:v>
                </c:pt>
                <c:pt idx="133">
                  <c:v>2.9555555555555526</c:v>
                </c:pt>
                <c:pt idx="134">
                  <c:v>2.9777777777777743</c:v>
                </c:pt>
                <c:pt idx="135">
                  <c:v>2.9999999999999964</c:v>
                </c:pt>
                <c:pt idx="136">
                  <c:v>3.0222222222222186</c:v>
                </c:pt>
                <c:pt idx="137">
                  <c:v>3.0444444444444407</c:v>
                </c:pt>
                <c:pt idx="138">
                  <c:v>3.0666666666666629</c:v>
                </c:pt>
                <c:pt idx="139">
                  <c:v>3.088888888888885</c:v>
                </c:pt>
                <c:pt idx="140">
                  <c:v>3.1111111111111072</c:v>
                </c:pt>
                <c:pt idx="141">
                  <c:v>3.1333333333333293</c:v>
                </c:pt>
                <c:pt idx="142">
                  <c:v>3.155555555555551</c:v>
                </c:pt>
                <c:pt idx="143">
                  <c:v>3.1777777777777731</c:v>
                </c:pt>
                <c:pt idx="144">
                  <c:v>3.1999999999999953</c:v>
                </c:pt>
                <c:pt idx="145">
                  <c:v>3.2222222222222174</c:v>
                </c:pt>
                <c:pt idx="146">
                  <c:v>3.2444444444444396</c:v>
                </c:pt>
                <c:pt idx="147">
                  <c:v>3.2666666666666617</c:v>
                </c:pt>
                <c:pt idx="148">
                  <c:v>3.2888888888888839</c:v>
                </c:pt>
                <c:pt idx="149">
                  <c:v>3.311111111111106</c:v>
                </c:pt>
                <c:pt idx="150">
                  <c:v>3.3333333333333277</c:v>
                </c:pt>
                <c:pt idx="151">
                  <c:v>3.3555555555555499</c:v>
                </c:pt>
                <c:pt idx="152">
                  <c:v>3.377777777777772</c:v>
                </c:pt>
                <c:pt idx="153">
                  <c:v>3.3999999999999941</c:v>
                </c:pt>
                <c:pt idx="154">
                  <c:v>3.4222222222222163</c:v>
                </c:pt>
                <c:pt idx="155">
                  <c:v>3.4444444444444384</c:v>
                </c:pt>
                <c:pt idx="156">
                  <c:v>3.4666666666666606</c:v>
                </c:pt>
                <c:pt idx="157">
                  <c:v>3.4888888888888827</c:v>
                </c:pt>
                <c:pt idx="158">
                  <c:v>3.5111111111111044</c:v>
                </c:pt>
                <c:pt idx="159">
                  <c:v>3.5333333333333266</c:v>
                </c:pt>
                <c:pt idx="160">
                  <c:v>3.5555555555555487</c:v>
                </c:pt>
                <c:pt idx="161">
                  <c:v>3.5777777777777708</c:v>
                </c:pt>
                <c:pt idx="162">
                  <c:v>3.599999999999993</c:v>
                </c:pt>
                <c:pt idx="163">
                  <c:v>3.6222222222222151</c:v>
                </c:pt>
                <c:pt idx="164">
                  <c:v>3.6444444444444373</c:v>
                </c:pt>
                <c:pt idx="165">
                  <c:v>3.6666666666666594</c:v>
                </c:pt>
                <c:pt idx="166">
                  <c:v>3.6888888888888811</c:v>
                </c:pt>
                <c:pt idx="167">
                  <c:v>3.7111111111111033</c:v>
                </c:pt>
                <c:pt idx="168">
                  <c:v>3.7333333333333254</c:v>
                </c:pt>
                <c:pt idx="169">
                  <c:v>3.7555555555555475</c:v>
                </c:pt>
                <c:pt idx="170">
                  <c:v>3.7777777777777697</c:v>
                </c:pt>
                <c:pt idx="171">
                  <c:v>3.7999999999999918</c:v>
                </c:pt>
                <c:pt idx="172">
                  <c:v>3.822222222222214</c:v>
                </c:pt>
                <c:pt idx="173">
                  <c:v>3.8444444444444361</c:v>
                </c:pt>
                <c:pt idx="174">
                  <c:v>3.8666666666666578</c:v>
                </c:pt>
                <c:pt idx="175">
                  <c:v>3.88888888888888</c:v>
                </c:pt>
                <c:pt idx="176">
                  <c:v>3.9111111111111021</c:v>
                </c:pt>
                <c:pt idx="177">
                  <c:v>3.9333333333333242</c:v>
                </c:pt>
                <c:pt idx="178">
                  <c:v>3.9555555555555464</c:v>
                </c:pt>
                <c:pt idx="179">
                  <c:v>3.9777777777777685</c:v>
                </c:pt>
                <c:pt idx="180">
                  <c:v>3.9999999999999907</c:v>
                </c:pt>
                <c:pt idx="181">
                  <c:v>4.0222222222222124</c:v>
                </c:pt>
                <c:pt idx="182">
                  <c:v>4.0444444444444345</c:v>
                </c:pt>
                <c:pt idx="183">
                  <c:v>4.0666666666666567</c:v>
                </c:pt>
                <c:pt idx="184">
                  <c:v>4.0888888888888788</c:v>
                </c:pt>
                <c:pt idx="185">
                  <c:v>4.1111111111111009</c:v>
                </c:pt>
                <c:pt idx="186">
                  <c:v>4.1333333333333231</c:v>
                </c:pt>
                <c:pt idx="187">
                  <c:v>4.1555555555555452</c:v>
                </c:pt>
                <c:pt idx="188">
                  <c:v>4.1777777777777674</c:v>
                </c:pt>
                <c:pt idx="189">
                  <c:v>4.1999999999999895</c:v>
                </c:pt>
                <c:pt idx="190">
                  <c:v>4.2222222222222117</c:v>
                </c:pt>
                <c:pt idx="191">
                  <c:v>4.2444444444444338</c:v>
                </c:pt>
                <c:pt idx="192">
                  <c:v>4.2666666666666559</c:v>
                </c:pt>
                <c:pt idx="193">
                  <c:v>4.2888888888888781</c:v>
                </c:pt>
                <c:pt idx="194">
                  <c:v>4.3111111111110993</c:v>
                </c:pt>
                <c:pt idx="195">
                  <c:v>4.3333333333333215</c:v>
                </c:pt>
                <c:pt idx="196">
                  <c:v>4.3555555555555436</c:v>
                </c:pt>
                <c:pt idx="197">
                  <c:v>4.3777777777777658</c:v>
                </c:pt>
                <c:pt idx="198">
                  <c:v>4.3999999999999879</c:v>
                </c:pt>
                <c:pt idx="199">
                  <c:v>4.4222222222222101</c:v>
                </c:pt>
                <c:pt idx="200">
                  <c:v>4.4444444444444322</c:v>
                </c:pt>
                <c:pt idx="201">
                  <c:v>4.4666666666666544</c:v>
                </c:pt>
                <c:pt idx="202">
                  <c:v>4.4888888888888765</c:v>
                </c:pt>
                <c:pt idx="203">
                  <c:v>4.5111111111110986</c:v>
                </c:pt>
                <c:pt idx="204">
                  <c:v>4.5333333333333208</c:v>
                </c:pt>
                <c:pt idx="205">
                  <c:v>4.5555555555555429</c:v>
                </c:pt>
                <c:pt idx="206">
                  <c:v>4.5777777777777651</c:v>
                </c:pt>
                <c:pt idx="207">
                  <c:v>4.5999999999999872</c:v>
                </c:pt>
                <c:pt idx="208">
                  <c:v>4.6222222222222094</c:v>
                </c:pt>
                <c:pt idx="209">
                  <c:v>4.6444444444444315</c:v>
                </c:pt>
                <c:pt idx="210">
                  <c:v>4.6666666666666528</c:v>
                </c:pt>
                <c:pt idx="211">
                  <c:v>4.6888888888888749</c:v>
                </c:pt>
                <c:pt idx="212">
                  <c:v>4.711111111111097</c:v>
                </c:pt>
                <c:pt idx="213">
                  <c:v>4.7333333333333192</c:v>
                </c:pt>
                <c:pt idx="214">
                  <c:v>4.7555555555555413</c:v>
                </c:pt>
                <c:pt idx="215">
                  <c:v>4.7777777777777635</c:v>
                </c:pt>
              </c:numCache>
            </c:numRef>
          </c:xVal>
          <c:yVal>
            <c:numRef>
              <c:f>'20C_1-2-4-5-7bar'!$AF$2:$AF$217</c:f>
              <c:numCache>
                <c:formatCode>General</c:formatCode>
                <c:ptCount val="216"/>
                <c:pt idx="0">
                  <c:v>0</c:v>
                </c:pt>
                <c:pt idx="1">
                  <c:v>2.4478477115117894</c:v>
                </c:pt>
                <c:pt idx="2">
                  <c:v>4.4121699491447055</c:v>
                </c:pt>
                <c:pt idx="3">
                  <c:v>6.1951701340730461</c:v>
                </c:pt>
                <c:pt idx="4">
                  <c:v>7.8270686084142413</c:v>
                </c:pt>
                <c:pt idx="5">
                  <c:v>9.4589670827554322</c:v>
                </c:pt>
                <c:pt idx="6">
                  <c:v>11.030424872861769</c:v>
                </c:pt>
                <c:pt idx="7">
                  <c:v>12.586772491909386</c:v>
                </c:pt>
                <c:pt idx="8">
                  <c:v>14.082679426722148</c:v>
                </c:pt>
                <c:pt idx="9">
                  <c:v>15.442594822006473</c:v>
                </c:pt>
                <c:pt idx="10">
                  <c:v>16.681628848821081</c:v>
                </c:pt>
                <c:pt idx="11">
                  <c:v>17.996213730929266</c:v>
                </c:pt>
                <c:pt idx="12">
                  <c:v>19.189917244567731</c:v>
                </c:pt>
                <c:pt idx="13">
                  <c:v>20.292959731853912</c:v>
                </c:pt>
                <c:pt idx="14">
                  <c:v>21.547103929727228</c:v>
                </c:pt>
                <c:pt idx="15">
                  <c:v>22.650146417013413</c:v>
                </c:pt>
                <c:pt idx="16">
                  <c:v>23.813629588534443</c:v>
                </c:pt>
                <c:pt idx="17">
                  <c:v>25.38508737864078</c:v>
                </c:pt>
                <c:pt idx="18">
                  <c:v>26.77522311604254</c:v>
                </c:pt>
                <c:pt idx="19">
                  <c:v>27.591172353213135</c:v>
                </c:pt>
                <c:pt idx="20">
                  <c:v>29.162630143319465</c:v>
                </c:pt>
                <c:pt idx="21">
                  <c:v>30.205231946370787</c:v>
                </c:pt>
                <c:pt idx="22">
                  <c:v>31.247833749422099</c:v>
                </c:pt>
                <c:pt idx="23">
                  <c:v>32.577528802589001</c:v>
                </c:pt>
                <c:pt idx="24">
                  <c:v>33.756122145168753</c:v>
                </c:pt>
                <c:pt idx="25">
                  <c:v>34.662732408691632</c:v>
                </c:pt>
                <c:pt idx="26">
                  <c:v>35.992427461858533</c:v>
                </c:pt>
                <c:pt idx="27">
                  <c:v>37.035029264909845</c:v>
                </c:pt>
                <c:pt idx="28">
                  <c:v>38.107851410078595</c:v>
                </c:pt>
                <c:pt idx="29">
                  <c:v>38.923800647249195</c:v>
                </c:pt>
                <c:pt idx="30">
                  <c:v>39.860631252889512</c:v>
                </c:pt>
                <c:pt idx="31">
                  <c:v>41.23565681923256</c:v>
                </c:pt>
                <c:pt idx="32">
                  <c:v>42.399139990753589</c:v>
                </c:pt>
                <c:pt idx="33">
                  <c:v>43.139538372630611</c:v>
                </c:pt>
                <c:pt idx="34">
                  <c:v>44.061258807212205</c:v>
                </c:pt>
                <c:pt idx="35">
                  <c:v>44.967869070735091</c:v>
                </c:pt>
                <c:pt idx="36">
                  <c:v>46.131352242256135</c:v>
                </c:pt>
                <c:pt idx="37">
                  <c:v>47.037962505779014</c:v>
                </c:pt>
                <c:pt idx="38">
                  <c:v>48.579199953767912</c:v>
                </c:pt>
                <c:pt idx="39">
                  <c:v>49.531140730466952</c:v>
                </c:pt>
                <c:pt idx="40">
                  <c:v>50.467971336107261</c:v>
                </c:pt>
                <c:pt idx="41">
                  <c:v>51.661674849745729</c:v>
                </c:pt>
                <c:pt idx="42">
                  <c:v>50.619073046694417</c:v>
                </c:pt>
                <c:pt idx="43">
                  <c:v>51.117708691631996</c:v>
                </c:pt>
                <c:pt idx="44">
                  <c:v>50.362200138696259</c:v>
                </c:pt>
                <c:pt idx="45">
                  <c:v>51.903437586685165</c:v>
                </c:pt>
                <c:pt idx="46">
                  <c:v>51.555903652334727</c:v>
                </c:pt>
                <c:pt idx="47">
                  <c:v>53.988641192787789</c:v>
                </c:pt>
                <c:pt idx="48">
                  <c:v>55.529878640776701</c:v>
                </c:pt>
                <c:pt idx="49">
                  <c:v>55.560098982894147</c:v>
                </c:pt>
                <c:pt idx="50">
                  <c:v>57.11644660194176</c:v>
                </c:pt>
                <c:pt idx="51">
                  <c:v>57.479090707350906</c:v>
                </c:pt>
                <c:pt idx="52">
                  <c:v>58.854116273693947</c:v>
                </c:pt>
                <c:pt idx="53">
                  <c:v>58.869226444752663</c:v>
                </c:pt>
                <c:pt idx="54">
                  <c:v>59.382972260748971</c:v>
                </c:pt>
                <c:pt idx="55">
                  <c:v>60.123370642625986</c:v>
                </c:pt>
                <c:pt idx="56">
                  <c:v>59.503853629218675</c:v>
                </c:pt>
                <c:pt idx="57">
                  <c:v>61.332184327323162</c:v>
                </c:pt>
                <c:pt idx="58">
                  <c:v>61.709938603791045</c:v>
                </c:pt>
                <c:pt idx="59">
                  <c:v>61.377514840499309</c:v>
                </c:pt>
                <c:pt idx="60">
                  <c:v>61.981921682847904</c:v>
                </c:pt>
                <c:pt idx="61">
                  <c:v>62.616548867313917</c:v>
                </c:pt>
                <c:pt idx="62">
                  <c:v>63.190735367545095</c:v>
                </c:pt>
                <c:pt idx="63">
                  <c:v>63.825362552011107</c:v>
                </c:pt>
                <c:pt idx="64">
                  <c:v>64.611091447064254</c:v>
                </c:pt>
                <c:pt idx="65">
                  <c:v>65.155057605178001</c:v>
                </c:pt>
                <c:pt idx="66">
                  <c:v>65.623472907998149</c:v>
                </c:pt>
                <c:pt idx="67">
                  <c:v>66.046557697642157</c:v>
                </c:pt>
                <c:pt idx="68">
                  <c:v>66.454532316227457</c:v>
                </c:pt>
                <c:pt idx="69">
                  <c:v>66.650964539990753</c:v>
                </c:pt>
                <c:pt idx="70">
                  <c:v>67.194930698104471</c:v>
                </c:pt>
                <c:pt idx="71">
                  <c:v>66.469642487286166</c:v>
                </c:pt>
                <c:pt idx="72">
                  <c:v>67.769117198335636</c:v>
                </c:pt>
                <c:pt idx="73">
                  <c:v>67.648235829865925</c:v>
                </c:pt>
                <c:pt idx="74">
                  <c:v>68.297973185390646</c:v>
                </c:pt>
                <c:pt idx="75">
                  <c:v>68.902380027739241</c:v>
                </c:pt>
                <c:pt idx="76">
                  <c:v>69.461456356911697</c:v>
                </c:pt>
                <c:pt idx="77">
                  <c:v>69.718329264909841</c:v>
                </c:pt>
                <c:pt idx="78">
                  <c:v>70.368066620434575</c:v>
                </c:pt>
                <c:pt idx="79">
                  <c:v>70.957363291724462</c:v>
                </c:pt>
                <c:pt idx="80">
                  <c:v>71.365337910309762</c:v>
                </c:pt>
                <c:pt idx="81">
                  <c:v>71.788422699953756</c:v>
                </c:pt>
                <c:pt idx="82">
                  <c:v>72.226617660656501</c:v>
                </c:pt>
                <c:pt idx="83">
                  <c:v>72.861244845122513</c:v>
                </c:pt>
                <c:pt idx="84">
                  <c:v>73.631863569116959</c:v>
                </c:pt>
                <c:pt idx="85">
                  <c:v>73.70741442441053</c:v>
                </c:pt>
                <c:pt idx="86">
                  <c:v>74.206050069348137</c:v>
                </c:pt>
                <c:pt idx="87">
                  <c:v>74.674465372168299</c:v>
                </c:pt>
                <c:pt idx="88">
                  <c:v>75.021999306518723</c:v>
                </c:pt>
                <c:pt idx="89">
                  <c:v>75.233541701340727</c:v>
                </c:pt>
                <c:pt idx="90">
                  <c:v>75.429973925104022</c:v>
                </c:pt>
                <c:pt idx="91">
                  <c:v>75.792618030513168</c:v>
                </c:pt>
                <c:pt idx="92">
                  <c:v>75.973940083217741</c:v>
                </c:pt>
                <c:pt idx="93">
                  <c:v>76.170372306981051</c:v>
                </c:pt>
                <c:pt idx="94">
                  <c:v>76.336584188626901</c:v>
                </c:pt>
                <c:pt idx="95">
                  <c:v>76.910770688858065</c:v>
                </c:pt>
                <c:pt idx="96">
                  <c:v>77.046762228386484</c:v>
                </c:pt>
                <c:pt idx="97">
                  <c:v>76.608567267683753</c:v>
                </c:pt>
                <c:pt idx="98">
                  <c:v>76.276143504392039</c:v>
                </c:pt>
                <c:pt idx="99">
                  <c:v>77.288524965325934</c:v>
                </c:pt>
                <c:pt idx="100">
                  <c:v>77.43962667591309</c:v>
                </c:pt>
                <c:pt idx="101">
                  <c:v>76.804999491447077</c:v>
                </c:pt>
                <c:pt idx="102">
                  <c:v>77.046762228386513</c:v>
                </c:pt>
                <c:pt idx="103">
                  <c:v>77.092092741562638</c:v>
                </c:pt>
                <c:pt idx="104">
                  <c:v>76.759668978270923</c:v>
                </c:pt>
                <c:pt idx="105">
                  <c:v>76.351694359685624</c:v>
                </c:pt>
                <c:pt idx="106">
                  <c:v>76.850330004623189</c:v>
                </c:pt>
                <c:pt idx="107">
                  <c:v>76.623677438742476</c:v>
                </c:pt>
                <c:pt idx="108">
                  <c:v>77.19786393897364</c:v>
                </c:pt>
                <c:pt idx="109">
                  <c:v>77.288524965325934</c:v>
                </c:pt>
                <c:pt idx="110">
                  <c:v>77.469847018030521</c:v>
                </c:pt>
                <c:pt idx="111">
                  <c:v>77.515177531206646</c:v>
                </c:pt>
                <c:pt idx="112">
                  <c:v>77.5605080443828</c:v>
                </c:pt>
                <c:pt idx="113">
                  <c:v>77.60583855755894</c:v>
                </c:pt>
                <c:pt idx="114">
                  <c:v>77.60583855755894</c:v>
                </c:pt>
                <c:pt idx="115">
                  <c:v>76.397024872861749</c:v>
                </c:pt>
                <c:pt idx="116">
                  <c:v>76.457465557096612</c:v>
                </c:pt>
                <c:pt idx="117">
                  <c:v>76.563236754507628</c:v>
                </c:pt>
                <c:pt idx="118">
                  <c:v>77.409406333795658</c:v>
                </c:pt>
                <c:pt idx="119">
                  <c:v>76.66900795191863</c:v>
                </c:pt>
                <c:pt idx="120">
                  <c:v>76.83521983356448</c:v>
                </c:pt>
                <c:pt idx="121">
                  <c:v>76.865440175681911</c:v>
                </c:pt>
                <c:pt idx="122">
                  <c:v>75.701957004160889</c:v>
                </c:pt>
                <c:pt idx="123">
                  <c:v>75.717067175219597</c:v>
                </c:pt>
                <c:pt idx="124">
                  <c:v>76.049490938511326</c:v>
                </c:pt>
                <c:pt idx="125">
                  <c:v>76.125041793804897</c:v>
                </c:pt>
                <c:pt idx="126">
                  <c:v>76.291253675450747</c:v>
                </c:pt>
                <c:pt idx="127">
                  <c:v>76.472575728155334</c:v>
                </c:pt>
                <c:pt idx="128">
                  <c:v>76.548126583448905</c:v>
                </c:pt>
                <c:pt idx="129">
                  <c:v>76.608567267683753</c:v>
                </c:pt>
                <c:pt idx="130">
                  <c:v>76.789889320388355</c:v>
                </c:pt>
                <c:pt idx="131">
                  <c:v>77.243194452149794</c:v>
                </c:pt>
                <c:pt idx="132">
                  <c:v>76.774779149329632</c:v>
                </c:pt>
                <c:pt idx="133">
                  <c:v>76.608567267683782</c:v>
                </c:pt>
                <c:pt idx="134">
                  <c:v>76.30636384650947</c:v>
                </c:pt>
                <c:pt idx="135">
                  <c:v>76.276143504392039</c:v>
                </c:pt>
                <c:pt idx="136">
                  <c:v>76.744558807212201</c:v>
                </c:pt>
                <c:pt idx="137">
                  <c:v>76.71433846509477</c:v>
                </c:pt>
                <c:pt idx="138">
                  <c:v>76.759668978270923</c:v>
                </c:pt>
                <c:pt idx="139">
                  <c:v>76.940991030975496</c:v>
                </c:pt>
                <c:pt idx="140">
                  <c:v>76.623677438742476</c:v>
                </c:pt>
                <c:pt idx="141">
                  <c:v>76.925880859916774</c:v>
                </c:pt>
                <c:pt idx="142">
                  <c:v>76.729448636153478</c:v>
                </c:pt>
                <c:pt idx="143">
                  <c:v>76.699228294036047</c:v>
                </c:pt>
                <c:pt idx="144">
                  <c:v>76.925880859916788</c:v>
                </c:pt>
                <c:pt idx="145">
                  <c:v>75.822838372630599</c:v>
                </c:pt>
                <c:pt idx="146">
                  <c:v>76.185482478039745</c:v>
                </c:pt>
                <c:pt idx="147">
                  <c:v>76.200592649098468</c:v>
                </c:pt>
                <c:pt idx="148">
                  <c:v>77.43962667591309</c:v>
                </c:pt>
                <c:pt idx="149">
                  <c:v>76.699228294036061</c:v>
                </c:pt>
                <c:pt idx="150">
                  <c:v>76.653897780859907</c:v>
                </c:pt>
                <c:pt idx="151">
                  <c:v>76.865440175681911</c:v>
                </c:pt>
                <c:pt idx="152">
                  <c:v>77.545397873324077</c:v>
                </c:pt>
                <c:pt idx="153">
                  <c:v>77.122313083680069</c:v>
                </c:pt>
                <c:pt idx="154">
                  <c:v>77.258304623208517</c:v>
                </c:pt>
                <c:pt idx="155">
                  <c:v>77.333855478502073</c:v>
                </c:pt>
                <c:pt idx="156">
                  <c:v>77.484957189089215</c:v>
                </c:pt>
                <c:pt idx="157">
                  <c:v>77.515177531206646</c:v>
                </c:pt>
                <c:pt idx="158">
                  <c:v>77.5605080443828</c:v>
                </c:pt>
                <c:pt idx="159">
                  <c:v>77.500067360147938</c:v>
                </c:pt>
                <c:pt idx="160">
                  <c:v>77.651169070735094</c:v>
                </c:pt>
                <c:pt idx="161">
                  <c:v>77.60583855755894</c:v>
                </c:pt>
                <c:pt idx="162">
                  <c:v>77.666279241793802</c:v>
                </c:pt>
                <c:pt idx="163">
                  <c:v>77.636058899676371</c:v>
                </c:pt>
                <c:pt idx="164">
                  <c:v>77.681389412852525</c:v>
                </c:pt>
                <c:pt idx="165">
                  <c:v>77.696499583911219</c:v>
                </c:pt>
                <c:pt idx="166">
                  <c:v>77.620948728617662</c:v>
                </c:pt>
                <c:pt idx="167">
                  <c:v>77.696499583911219</c:v>
                </c:pt>
                <c:pt idx="168">
                  <c:v>77.666279241793802</c:v>
                </c:pt>
                <c:pt idx="169">
                  <c:v>77.258304623208517</c:v>
                </c:pt>
                <c:pt idx="170">
                  <c:v>77.651169070735094</c:v>
                </c:pt>
                <c:pt idx="171">
                  <c:v>77.348965649560796</c:v>
                </c:pt>
                <c:pt idx="172">
                  <c:v>77.651169070735094</c:v>
                </c:pt>
                <c:pt idx="173">
                  <c:v>77.318745307443365</c:v>
                </c:pt>
                <c:pt idx="174">
                  <c:v>77.575618215441509</c:v>
                </c:pt>
                <c:pt idx="175">
                  <c:v>77.137423254738792</c:v>
                </c:pt>
                <c:pt idx="176">
                  <c:v>77.515177531206646</c:v>
                </c:pt>
                <c:pt idx="177">
                  <c:v>77.243194452149794</c:v>
                </c:pt>
                <c:pt idx="178">
                  <c:v>77.107202912621347</c:v>
                </c:pt>
                <c:pt idx="179">
                  <c:v>77.5605080443828</c:v>
                </c:pt>
                <c:pt idx="180">
                  <c:v>77.666279241793802</c:v>
                </c:pt>
                <c:pt idx="181">
                  <c:v>77.696499583911219</c:v>
                </c:pt>
                <c:pt idx="182">
                  <c:v>77.666279241793802</c:v>
                </c:pt>
                <c:pt idx="183">
                  <c:v>77.651169070735094</c:v>
                </c:pt>
                <c:pt idx="184">
                  <c:v>77.666279241793802</c:v>
                </c:pt>
                <c:pt idx="185">
                  <c:v>77.636058899676371</c:v>
                </c:pt>
                <c:pt idx="186">
                  <c:v>77.636058899676371</c:v>
                </c:pt>
                <c:pt idx="187">
                  <c:v>77.666279241793802</c:v>
                </c:pt>
                <c:pt idx="188">
                  <c:v>77.545397873324077</c:v>
                </c:pt>
                <c:pt idx="189">
                  <c:v>77.60583855755894</c:v>
                </c:pt>
                <c:pt idx="190">
                  <c:v>77.575618215441509</c:v>
                </c:pt>
                <c:pt idx="191">
                  <c:v>77.620948728617662</c:v>
                </c:pt>
                <c:pt idx="192">
                  <c:v>77.273414794267211</c:v>
                </c:pt>
                <c:pt idx="193">
                  <c:v>77.348965649560782</c:v>
                </c:pt>
                <c:pt idx="194">
                  <c:v>77.303635136384642</c:v>
                </c:pt>
                <c:pt idx="195">
                  <c:v>77.500067360147938</c:v>
                </c:pt>
                <c:pt idx="196">
                  <c:v>77.575618215441509</c:v>
                </c:pt>
                <c:pt idx="197">
                  <c:v>77.636058899676371</c:v>
                </c:pt>
                <c:pt idx="198">
                  <c:v>77.620948728617662</c:v>
                </c:pt>
                <c:pt idx="199">
                  <c:v>77.651169070735094</c:v>
                </c:pt>
                <c:pt idx="200">
                  <c:v>77.620948728617662</c:v>
                </c:pt>
                <c:pt idx="201">
                  <c:v>77.681389412852525</c:v>
                </c:pt>
                <c:pt idx="202">
                  <c:v>77.60583855755894</c:v>
                </c:pt>
                <c:pt idx="203">
                  <c:v>77.318745307443365</c:v>
                </c:pt>
                <c:pt idx="204">
                  <c:v>77.424516504854367</c:v>
                </c:pt>
                <c:pt idx="205">
                  <c:v>77.636058899676371</c:v>
                </c:pt>
                <c:pt idx="206">
                  <c:v>77.43962667591309</c:v>
                </c:pt>
                <c:pt idx="207">
                  <c:v>76.487685899214057</c:v>
                </c:pt>
                <c:pt idx="208">
                  <c:v>77.60583855755894</c:v>
                </c:pt>
                <c:pt idx="209">
                  <c:v>76.548126583448919</c:v>
                </c:pt>
                <c:pt idx="210">
                  <c:v>76.593457096625059</c:v>
                </c:pt>
                <c:pt idx="211">
                  <c:v>76.729448636153492</c:v>
                </c:pt>
                <c:pt idx="212">
                  <c:v>76.820109662505786</c:v>
                </c:pt>
                <c:pt idx="213">
                  <c:v>76.910770688858065</c:v>
                </c:pt>
                <c:pt idx="214">
                  <c:v>76.502796070272765</c:v>
                </c:pt>
                <c:pt idx="215">
                  <c:v>76.26103333333333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600-4B84-B93E-AEC2B83C40C0}"/>
            </c:ext>
          </c:extLst>
        </c:ser>
        <c:ser>
          <c:idx val="3"/>
          <c:order val="3"/>
          <c:tx>
            <c:strRef>
              <c:f>'20C_1-2-4-5-7bar'!$AQ$1</c:f>
              <c:strCache>
                <c:ptCount val="1"/>
                <c:pt idx="0">
                  <c:v>20C_5b_Rp1.75</c:v>
                </c:pt>
              </c:strCache>
            </c:strRef>
          </c:tx>
          <c:spPr>
            <a:ln>
              <a:solidFill>
                <a:schemeClr val="accent4">
                  <a:lumMod val="60000"/>
                  <a:lumOff val="40000"/>
                  <a:alpha val="20000"/>
                </a:schemeClr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'20C_1-2-4-5-7bar'!$AU$2:$AU$217</c:f>
                <c:numCache>
                  <c:formatCode>General</c:formatCode>
                  <c:ptCount val="216"/>
                  <c:pt idx="0">
                    <c:v>0.48880877902490566</c:v>
                  </c:pt>
                  <c:pt idx="1">
                    <c:v>0.6294116316915821</c:v>
                  </c:pt>
                  <c:pt idx="2">
                    <c:v>0.50390211674267105</c:v>
                  </c:pt>
                  <c:pt idx="3">
                    <c:v>0.43057359739303563</c:v>
                  </c:pt>
                  <c:pt idx="4">
                    <c:v>0.44517343795390923</c:v>
                  </c:pt>
                  <c:pt idx="5">
                    <c:v>0.45141240895724366</c:v>
                  </c:pt>
                  <c:pt idx="6">
                    <c:v>0.58328489702706432</c:v>
                  </c:pt>
                  <c:pt idx="7">
                    <c:v>0.64709649367224997</c:v>
                  </c:pt>
                  <c:pt idx="8">
                    <c:v>0.79842993173441767</c:v>
                  </c:pt>
                  <c:pt idx="9">
                    <c:v>0.83176310690739874</c:v>
                  </c:pt>
                  <c:pt idx="10">
                    <c:v>0.81917824342123413</c:v>
                  </c:pt>
                  <c:pt idx="11">
                    <c:v>0.80341860839742452</c:v>
                  </c:pt>
                  <c:pt idx="12">
                    <c:v>0.80354292849231135</c:v>
                  </c:pt>
                  <c:pt idx="13">
                    <c:v>0.96940903696407976</c:v>
                  </c:pt>
                  <c:pt idx="14">
                    <c:v>0.86807899855523529</c:v>
                  </c:pt>
                  <c:pt idx="15">
                    <c:v>0.6968926543756353</c:v>
                  </c:pt>
                  <c:pt idx="16">
                    <c:v>0.7954217077950102</c:v>
                  </c:pt>
                  <c:pt idx="17">
                    <c:v>0.82404132112687523</c:v>
                  </c:pt>
                  <c:pt idx="18">
                    <c:v>1.0191387531964078</c:v>
                  </c:pt>
                  <c:pt idx="19">
                    <c:v>1.2314673536762419</c:v>
                  </c:pt>
                  <c:pt idx="20">
                    <c:v>1.15728522950868</c:v>
                  </c:pt>
                  <c:pt idx="21">
                    <c:v>1.4314046163847494</c:v>
                  </c:pt>
                  <c:pt idx="22">
                    <c:v>1.9226245425529909</c:v>
                  </c:pt>
                  <c:pt idx="23">
                    <c:v>2.3973323311404662</c:v>
                  </c:pt>
                  <c:pt idx="24">
                    <c:v>2.1823149320311193</c:v>
                  </c:pt>
                  <c:pt idx="25">
                    <c:v>2.4486170900528714</c:v>
                  </c:pt>
                  <c:pt idx="26">
                    <c:v>3.4086457814441959</c:v>
                  </c:pt>
                  <c:pt idx="27">
                    <c:v>2.7019757599004657</c:v>
                  </c:pt>
                  <c:pt idx="28">
                    <c:v>3.0325175972852314</c:v>
                  </c:pt>
                  <c:pt idx="29">
                    <c:v>3.1069686434257235</c:v>
                  </c:pt>
                  <c:pt idx="30">
                    <c:v>2.6213642820500946</c:v>
                  </c:pt>
                  <c:pt idx="31">
                    <c:v>2.4810376341957281</c:v>
                  </c:pt>
                  <c:pt idx="32">
                    <c:v>2.0494205250062603</c:v>
                  </c:pt>
                  <c:pt idx="33">
                    <c:v>2.6199539934148488</c:v>
                  </c:pt>
                  <c:pt idx="34">
                    <c:v>1.9071840390603059</c:v>
                  </c:pt>
                  <c:pt idx="35">
                    <c:v>1.9892197304570076</c:v>
                  </c:pt>
                  <c:pt idx="36">
                    <c:v>1.8352794111992765</c:v>
                  </c:pt>
                  <c:pt idx="37">
                    <c:v>3.0345920594573452</c:v>
                  </c:pt>
                  <c:pt idx="38">
                    <c:v>3.1001453671969319</c:v>
                  </c:pt>
                  <c:pt idx="39">
                    <c:v>3.2976195820785974</c:v>
                  </c:pt>
                  <c:pt idx="40">
                    <c:v>3.3906934310243551</c:v>
                  </c:pt>
                  <c:pt idx="41">
                    <c:v>2.2940666075493827</c:v>
                  </c:pt>
                  <c:pt idx="42">
                    <c:v>3.2693579656754443</c:v>
                  </c:pt>
                  <c:pt idx="43">
                    <c:v>3.2973469501421131</c:v>
                  </c:pt>
                  <c:pt idx="44">
                    <c:v>3.3408345599773397</c:v>
                  </c:pt>
                  <c:pt idx="45">
                    <c:v>3.3537262090070969</c:v>
                  </c:pt>
                  <c:pt idx="46">
                    <c:v>3.3134541457727984</c:v>
                  </c:pt>
                  <c:pt idx="47">
                    <c:v>3.4478351105889971</c:v>
                  </c:pt>
                  <c:pt idx="48">
                    <c:v>3.0329128423305454</c:v>
                  </c:pt>
                  <c:pt idx="49">
                    <c:v>2.2128599180669064</c:v>
                  </c:pt>
                  <c:pt idx="50">
                    <c:v>2.1932726891895928</c:v>
                  </c:pt>
                  <c:pt idx="51">
                    <c:v>2.4672704709924402</c:v>
                  </c:pt>
                  <c:pt idx="52">
                    <c:v>2.8675157681660548</c:v>
                  </c:pt>
                  <c:pt idx="53">
                    <c:v>2.9309106919954044</c:v>
                  </c:pt>
                  <c:pt idx="54">
                    <c:v>3.0787738301229157</c:v>
                  </c:pt>
                  <c:pt idx="55">
                    <c:v>2.7786337150635463</c:v>
                  </c:pt>
                  <c:pt idx="56">
                    <c:v>2.3938297739456633</c:v>
                  </c:pt>
                  <c:pt idx="57">
                    <c:v>2.1409571459860213</c:v>
                  </c:pt>
                  <c:pt idx="58">
                    <c:v>2.160093950867839</c:v>
                  </c:pt>
                  <c:pt idx="59">
                    <c:v>3.1640252609731454</c:v>
                  </c:pt>
                  <c:pt idx="60">
                    <c:v>2.6602485002447689</c:v>
                  </c:pt>
                  <c:pt idx="61">
                    <c:v>2.5663336675990589</c:v>
                  </c:pt>
                  <c:pt idx="62">
                    <c:v>2.5894663015894981</c:v>
                  </c:pt>
                  <c:pt idx="63">
                    <c:v>2.4551354486908248</c:v>
                  </c:pt>
                  <c:pt idx="64">
                    <c:v>2.4559490270836668</c:v>
                  </c:pt>
                  <c:pt idx="65">
                    <c:v>3.3337408812612099</c:v>
                  </c:pt>
                  <c:pt idx="66">
                    <c:v>3.5845357876185857</c:v>
                  </c:pt>
                  <c:pt idx="67">
                    <c:v>3.5552959383839156</c:v>
                  </c:pt>
                  <c:pt idx="68">
                    <c:v>3.5537222265235386</c:v>
                  </c:pt>
                  <c:pt idx="69">
                    <c:v>3.5023057436741993</c:v>
                  </c:pt>
                  <c:pt idx="70">
                    <c:v>3.3941090356731625</c:v>
                  </c:pt>
                  <c:pt idx="71">
                    <c:v>3.2800950026954947</c:v>
                  </c:pt>
                  <c:pt idx="72">
                    <c:v>3.2201020683407569</c:v>
                  </c:pt>
                  <c:pt idx="73">
                    <c:v>3.2625069077196529</c:v>
                  </c:pt>
                  <c:pt idx="74">
                    <c:v>3.035151592046804</c:v>
                  </c:pt>
                  <c:pt idx="75">
                    <c:v>3.1841660639723863</c:v>
                  </c:pt>
                  <c:pt idx="76">
                    <c:v>2.9328186153689688</c:v>
                  </c:pt>
                  <c:pt idx="77">
                    <c:v>3.0261536476145205</c:v>
                  </c:pt>
                  <c:pt idx="78">
                    <c:v>2.9612899594063893</c:v>
                  </c:pt>
                  <c:pt idx="79">
                    <c:v>2.5372492444906558</c:v>
                  </c:pt>
                  <c:pt idx="80">
                    <c:v>2.9973986572450082</c:v>
                  </c:pt>
                  <c:pt idx="81">
                    <c:v>2.3606771172166701</c:v>
                  </c:pt>
                  <c:pt idx="82">
                    <c:v>2.5053966810924138</c:v>
                  </c:pt>
                  <c:pt idx="83">
                    <c:v>2.8223275670359875</c:v>
                  </c:pt>
                  <c:pt idx="84">
                    <c:v>2.8574657878592697</c:v>
                  </c:pt>
                  <c:pt idx="85">
                    <c:v>2.3034525312656644</c:v>
                  </c:pt>
                  <c:pt idx="86">
                    <c:v>2.4435534023152679</c:v>
                  </c:pt>
                  <c:pt idx="87">
                    <c:v>2.4438395350844475</c:v>
                  </c:pt>
                  <c:pt idx="88">
                    <c:v>2.4672704709924411</c:v>
                  </c:pt>
                  <c:pt idx="89">
                    <c:v>2.5594740932389231</c:v>
                  </c:pt>
                  <c:pt idx="90">
                    <c:v>2.6154130442306194</c:v>
                  </c:pt>
                  <c:pt idx="91">
                    <c:v>2.7025671959937716</c:v>
                  </c:pt>
                  <c:pt idx="92">
                    <c:v>2.7025671959937672</c:v>
                  </c:pt>
                  <c:pt idx="93">
                    <c:v>2.3644400307698161</c:v>
                  </c:pt>
                  <c:pt idx="94">
                    <c:v>3.0388024781971303</c:v>
                  </c:pt>
                  <c:pt idx="95">
                    <c:v>3.0156055513184739</c:v>
                  </c:pt>
                  <c:pt idx="96">
                    <c:v>1.9633412844784943</c:v>
                  </c:pt>
                  <c:pt idx="97">
                    <c:v>2.8745089981492189</c:v>
                  </c:pt>
                  <c:pt idx="98">
                    <c:v>2.4109188258100267</c:v>
                  </c:pt>
                  <c:pt idx="99">
                    <c:v>2.2800905167195684</c:v>
                  </c:pt>
                  <c:pt idx="100">
                    <c:v>2.1591226335597891</c:v>
                  </c:pt>
                  <c:pt idx="101">
                    <c:v>2.1046304154062181</c:v>
                  </c:pt>
                  <c:pt idx="102">
                    <c:v>2.0461035190786938</c:v>
                  </c:pt>
                  <c:pt idx="103">
                    <c:v>1.9047208223625129</c:v>
                  </c:pt>
                  <c:pt idx="104">
                    <c:v>1.8793797269267871</c:v>
                  </c:pt>
                  <c:pt idx="105">
                    <c:v>1.1899679428309373</c:v>
                  </c:pt>
                  <c:pt idx="106">
                    <c:v>1.1945758550867751</c:v>
                  </c:pt>
                  <c:pt idx="107">
                    <c:v>1.9882654152389385</c:v>
                  </c:pt>
                  <c:pt idx="108">
                    <c:v>1.7846720841987163</c:v>
                  </c:pt>
                  <c:pt idx="109">
                    <c:v>1.8047642964103032</c:v>
                  </c:pt>
                  <c:pt idx="110">
                    <c:v>1.7155534854690975</c:v>
                  </c:pt>
                  <c:pt idx="111">
                    <c:v>1.4786365922702533</c:v>
                  </c:pt>
                  <c:pt idx="112">
                    <c:v>1.3471376381103932</c:v>
                  </c:pt>
                  <c:pt idx="113">
                    <c:v>1.0363418525605872</c:v>
                  </c:pt>
                  <c:pt idx="114">
                    <c:v>1.0658964641608537</c:v>
                  </c:pt>
                  <c:pt idx="115">
                    <c:v>0.63948789605150413</c:v>
                  </c:pt>
                  <c:pt idx="116">
                    <c:v>0.65629302050811233</c:v>
                  </c:pt>
                  <c:pt idx="117">
                    <c:v>0.62638903846131522</c:v>
                  </c:pt>
                  <c:pt idx="118">
                    <c:v>0.65431140890860606</c:v>
                  </c:pt>
                  <c:pt idx="119">
                    <c:v>2.1524503643064063</c:v>
                  </c:pt>
                  <c:pt idx="120">
                    <c:v>1.9968378333937851</c:v>
                  </c:pt>
                  <c:pt idx="121">
                    <c:v>1.937117152532569</c:v>
                  </c:pt>
                  <c:pt idx="122">
                    <c:v>1.8949940773399236</c:v>
                  </c:pt>
                  <c:pt idx="123">
                    <c:v>1.9217930923632662</c:v>
                  </c:pt>
                  <c:pt idx="124">
                    <c:v>1.7914317009080802</c:v>
                  </c:pt>
                  <c:pt idx="125">
                    <c:v>1.6550983652171822</c:v>
                  </c:pt>
                  <c:pt idx="126">
                    <c:v>1.605095657017404</c:v>
                  </c:pt>
                  <c:pt idx="127">
                    <c:v>1.5645048056352919</c:v>
                  </c:pt>
                  <c:pt idx="128">
                    <c:v>1.5317272148124559</c:v>
                  </c:pt>
                  <c:pt idx="129">
                    <c:v>1.4797170722041839</c:v>
                  </c:pt>
                  <c:pt idx="130">
                    <c:v>1.4912827910295137</c:v>
                  </c:pt>
                  <c:pt idx="131">
                    <c:v>1.3729899981413294</c:v>
                  </c:pt>
                  <c:pt idx="132">
                    <c:v>1.2827191438897749</c:v>
                  </c:pt>
                  <c:pt idx="133">
                    <c:v>1.3656222011635615</c:v>
                  </c:pt>
                  <c:pt idx="134">
                    <c:v>1.0801394570863054</c:v>
                  </c:pt>
                  <c:pt idx="135">
                    <c:v>1.1204474579049988</c:v>
                  </c:pt>
                  <c:pt idx="136">
                    <c:v>0.96279183308745298</c:v>
                  </c:pt>
                  <c:pt idx="137">
                    <c:v>0.97996478245619856</c:v>
                  </c:pt>
                  <c:pt idx="138">
                    <c:v>0.97434244814819271</c:v>
                  </c:pt>
                  <c:pt idx="139">
                    <c:v>0.84048416498865897</c:v>
                  </c:pt>
                  <c:pt idx="140">
                    <c:v>0.84805624735886831</c:v>
                  </c:pt>
                  <c:pt idx="141">
                    <c:v>0.78225240281764274</c:v>
                  </c:pt>
                  <c:pt idx="142">
                    <c:v>0.7195995880020829</c:v>
                  </c:pt>
                  <c:pt idx="143">
                    <c:v>0.79303210441151573</c:v>
                  </c:pt>
                  <c:pt idx="144">
                    <c:v>0.43793436302240685</c:v>
                  </c:pt>
                  <c:pt idx="145">
                    <c:v>0.72499303022294526</c:v>
                  </c:pt>
                  <c:pt idx="146">
                    <c:v>0.64462192822691577</c:v>
                  </c:pt>
                  <c:pt idx="147">
                    <c:v>0.20964511528782639</c:v>
                  </c:pt>
                  <c:pt idx="148">
                    <c:v>0.17822637321272214</c:v>
                  </c:pt>
                  <c:pt idx="149">
                    <c:v>0.25244614837201762</c:v>
                  </c:pt>
                  <c:pt idx="150">
                    <c:v>0.16902129551222209</c:v>
                  </c:pt>
                  <c:pt idx="151">
                    <c:v>0.14344718159240133</c:v>
                  </c:pt>
                  <c:pt idx="152">
                    <c:v>0.14344718159240133</c:v>
                  </c:pt>
                  <c:pt idx="153">
                    <c:v>0.10482255764391317</c:v>
                  </c:pt>
                  <c:pt idx="154">
                    <c:v>0.21713478794513014</c:v>
                  </c:pt>
                  <c:pt idx="155">
                    <c:v>0.17822637321272217</c:v>
                  </c:pt>
                  <c:pt idx="156">
                    <c:v>0.22614833262903131</c:v>
                  </c:pt>
                  <c:pt idx="157">
                    <c:v>0.14891378308527611</c:v>
                  </c:pt>
                  <c:pt idx="158">
                    <c:v>0.33177923913479263</c:v>
                  </c:pt>
                  <c:pt idx="159">
                    <c:v>0.24643943204504237</c:v>
                  </c:pt>
                  <c:pt idx="160">
                    <c:v>0.16422538613340359</c:v>
                  </c:pt>
                  <c:pt idx="161">
                    <c:v>0.33447789466207356</c:v>
                  </c:pt>
                  <c:pt idx="162">
                    <c:v>0.32478081604939651</c:v>
                  </c:pt>
                  <c:pt idx="163">
                    <c:v>1.0254898063682496</c:v>
                  </c:pt>
                  <c:pt idx="164">
                    <c:v>0.7195995880020839</c:v>
                  </c:pt>
                  <c:pt idx="165">
                    <c:v>0.82307100425088386</c:v>
                  </c:pt>
                  <c:pt idx="166">
                    <c:v>0.18265503276539377</c:v>
                  </c:pt>
                  <c:pt idx="167">
                    <c:v>0.25244614837202067</c:v>
                  </c:pt>
                  <c:pt idx="168">
                    <c:v>0.1937993571201565</c:v>
                  </c:pt>
                  <c:pt idx="169">
                    <c:v>0.16723894733103917</c:v>
                  </c:pt>
                  <c:pt idx="170">
                    <c:v>0.17368482726650752</c:v>
                  </c:pt>
                  <c:pt idx="171">
                    <c:v>0.14958306188708467</c:v>
                  </c:pt>
                  <c:pt idx="172">
                    <c:v>0.14958306188708467</c:v>
                  </c:pt>
                  <c:pt idx="173">
                    <c:v>0.52658458362829808</c:v>
                  </c:pt>
                  <c:pt idx="174">
                    <c:v>0.26367140258187383</c:v>
                  </c:pt>
                  <c:pt idx="175">
                    <c:v>0.21482231746783095</c:v>
                  </c:pt>
                  <c:pt idx="176">
                    <c:v>0.2033567442312979</c:v>
                  </c:pt>
                  <c:pt idx="177">
                    <c:v>0.97270075793713917</c:v>
                  </c:pt>
                  <c:pt idx="178">
                    <c:v>0.15739257839067089</c:v>
                  </c:pt>
                  <c:pt idx="179">
                    <c:v>0.32478081604939651</c:v>
                  </c:pt>
                  <c:pt idx="180">
                    <c:v>0.60744485103361323</c:v>
                  </c:pt>
                  <c:pt idx="181">
                    <c:v>0.31351329236073533</c:v>
                  </c:pt>
                  <c:pt idx="182">
                    <c:v>0.60892302103300344</c:v>
                  </c:pt>
                  <c:pt idx="183">
                    <c:v>0.21713478794513336</c:v>
                  </c:pt>
                  <c:pt idx="184">
                    <c:v>0.22614833262903178</c:v>
                  </c:pt>
                  <c:pt idx="185">
                    <c:v>0.31699864069908695</c:v>
                  </c:pt>
                  <c:pt idx="186">
                    <c:v>0.28689436318480266</c:v>
                  </c:pt>
                  <c:pt idx="187">
                    <c:v>1.2370515342182833</c:v>
                  </c:pt>
                  <c:pt idx="188">
                    <c:v>1.2216949414157694</c:v>
                  </c:pt>
                  <c:pt idx="189">
                    <c:v>1.1675113010663707</c:v>
                  </c:pt>
                  <c:pt idx="190">
                    <c:v>1.2118437261426909</c:v>
                  </c:pt>
                  <c:pt idx="191">
                    <c:v>1.2006644989924271</c:v>
                  </c:pt>
                  <c:pt idx="192">
                    <c:v>1.1844991178835127</c:v>
                  </c:pt>
                  <c:pt idx="193">
                    <c:v>1.1114067514823098</c:v>
                  </c:pt>
                  <c:pt idx="194">
                    <c:v>1.3612997896410679</c:v>
                  </c:pt>
                  <c:pt idx="195">
                    <c:v>1.3012743863921548</c:v>
                  </c:pt>
                  <c:pt idx="196">
                    <c:v>1.0888893974024818</c:v>
                  </c:pt>
                  <c:pt idx="197">
                    <c:v>0.65446405358790383</c:v>
                  </c:pt>
                  <c:pt idx="198">
                    <c:v>0.99131532181135007</c:v>
                  </c:pt>
                  <c:pt idx="199">
                    <c:v>0.7150041299867852</c:v>
                  </c:pt>
                  <c:pt idx="200">
                    <c:v>0.63399728139817846</c:v>
                  </c:pt>
                  <c:pt idx="201">
                    <c:v>1.4644496069700532</c:v>
                  </c:pt>
                  <c:pt idx="202">
                    <c:v>1.4458467826303971</c:v>
                  </c:pt>
                  <c:pt idx="203">
                    <c:v>1.308622817817215</c:v>
                  </c:pt>
                  <c:pt idx="204">
                    <c:v>1.2105241735791432</c:v>
                  </c:pt>
                  <c:pt idx="205">
                    <c:v>1.1405927411551349</c:v>
                  </c:pt>
                  <c:pt idx="206">
                    <c:v>0.93915821427602175</c:v>
                  </c:pt>
                  <c:pt idx="207">
                    <c:v>0.30837338198187159</c:v>
                  </c:pt>
                  <c:pt idx="208">
                    <c:v>0.27552766119457739</c:v>
                  </c:pt>
                  <c:pt idx="209">
                    <c:v>0.47952479598897169</c:v>
                  </c:pt>
                  <c:pt idx="210">
                    <c:v>0.88989799920880308</c:v>
                  </c:pt>
                  <c:pt idx="211">
                    <c:v>0.39170040216046687</c:v>
                  </c:pt>
                  <c:pt idx="212">
                    <c:v>0.43219447711325643</c:v>
                  </c:pt>
                  <c:pt idx="213">
                    <c:v>0.28514818528878361</c:v>
                  </c:pt>
                  <c:pt idx="214">
                    <c:v>0.15928514232250385</c:v>
                  </c:pt>
                  <c:pt idx="215">
                    <c:v>0.16422538613340459</c:v>
                  </c:pt>
                </c:numCache>
              </c:numRef>
            </c:plus>
            <c:minus>
              <c:numRef>
                <c:f>'20C_1-2-4-5-7bar'!$AU$2:$AU$217</c:f>
                <c:numCache>
                  <c:formatCode>General</c:formatCode>
                  <c:ptCount val="216"/>
                  <c:pt idx="0">
                    <c:v>0.48880877902490566</c:v>
                  </c:pt>
                  <c:pt idx="1">
                    <c:v>0.6294116316915821</c:v>
                  </c:pt>
                  <c:pt idx="2">
                    <c:v>0.50390211674267105</c:v>
                  </c:pt>
                  <c:pt idx="3">
                    <c:v>0.43057359739303563</c:v>
                  </c:pt>
                  <c:pt idx="4">
                    <c:v>0.44517343795390923</c:v>
                  </c:pt>
                  <c:pt idx="5">
                    <c:v>0.45141240895724366</c:v>
                  </c:pt>
                  <c:pt idx="6">
                    <c:v>0.58328489702706432</c:v>
                  </c:pt>
                  <c:pt idx="7">
                    <c:v>0.64709649367224997</c:v>
                  </c:pt>
                  <c:pt idx="8">
                    <c:v>0.79842993173441767</c:v>
                  </c:pt>
                  <c:pt idx="9">
                    <c:v>0.83176310690739874</c:v>
                  </c:pt>
                  <c:pt idx="10">
                    <c:v>0.81917824342123413</c:v>
                  </c:pt>
                  <c:pt idx="11">
                    <c:v>0.80341860839742452</c:v>
                  </c:pt>
                  <c:pt idx="12">
                    <c:v>0.80354292849231135</c:v>
                  </c:pt>
                  <c:pt idx="13">
                    <c:v>0.96940903696407976</c:v>
                  </c:pt>
                  <c:pt idx="14">
                    <c:v>0.86807899855523529</c:v>
                  </c:pt>
                  <c:pt idx="15">
                    <c:v>0.6968926543756353</c:v>
                  </c:pt>
                  <c:pt idx="16">
                    <c:v>0.7954217077950102</c:v>
                  </c:pt>
                  <c:pt idx="17">
                    <c:v>0.82404132112687523</c:v>
                  </c:pt>
                  <c:pt idx="18">
                    <c:v>1.0191387531964078</c:v>
                  </c:pt>
                  <c:pt idx="19">
                    <c:v>1.2314673536762419</c:v>
                  </c:pt>
                  <c:pt idx="20">
                    <c:v>1.15728522950868</c:v>
                  </c:pt>
                  <c:pt idx="21">
                    <c:v>1.4314046163847494</c:v>
                  </c:pt>
                  <c:pt idx="22">
                    <c:v>1.9226245425529909</c:v>
                  </c:pt>
                  <c:pt idx="23">
                    <c:v>2.3973323311404662</c:v>
                  </c:pt>
                  <c:pt idx="24">
                    <c:v>2.1823149320311193</c:v>
                  </c:pt>
                  <c:pt idx="25">
                    <c:v>2.4486170900528714</c:v>
                  </c:pt>
                  <c:pt idx="26">
                    <c:v>3.4086457814441959</c:v>
                  </c:pt>
                  <c:pt idx="27">
                    <c:v>2.7019757599004657</c:v>
                  </c:pt>
                  <c:pt idx="28">
                    <c:v>3.0325175972852314</c:v>
                  </c:pt>
                  <c:pt idx="29">
                    <c:v>3.1069686434257235</c:v>
                  </c:pt>
                  <c:pt idx="30">
                    <c:v>2.6213642820500946</c:v>
                  </c:pt>
                  <c:pt idx="31">
                    <c:v>2.4810376341957281</c:v>
                  </c:pt>
                  <c:pt idx="32">
                    <c:v>2.0494205250062603</c:v>
                  </c:pt>
                  <c:pt idx="33">
                    <c:v>2.6199539934148488</c:v>
                  </c:pt>
                  <c:pt idx="34">
                    <c:v>1.9071840390603059</c:v>
                  </c:pt>
                  <c:pt idx="35">
                    <c:v>1.9892197304570076</c:v>
                  </c:pt>
                  <c:pt idx="36">
                    <c:v>1.8352794111992765</c:v>
                  </c:pt>
                  <c:pt idx="37">
                    <c:v>3.0345920594573452</c:v>
                  </c:pt>
                  <c:pt idx="38">
                    <c:v>3.1001453671969319</c:v>
                  </c:pt>
                  <c:pt idx="39">
                    <c:v>3.2976195820785974</c:v>
                  </c:pt>
                  <c:pt idx="40">
                    <c:v>3.3906934310243551</c:v>
                  </c:pt>
                  <c:pt idx="41">
                    <c:v>2.2940666075493827</c:v>
                  </c:pt>
                  <c:pt idx="42">
                    <c:v>3.2693579656754443</c:v>
                  </c:pt>
                  <c:pt idx="43">
                    <c:v>3.2973469501421131</c:v>
                  </c:pt>
                  <c:pt idx="44">
                    <c:v>3.3408345599773397</c:v>
                  </c:pt>
                  <c:pt idx="45">
                    <c:v>3.3537262090070969</c:v>
                  </c:pt>
                  <c:pt idx="46">
                    <c:v>3.3134541457727984</c:v>
                  </c:pt>
                  <c:pt idx="47">
                    <c:v>3.4478351105889971</c:v>
                  </c:pt>
                  <c:pt idx="48">
                    <c:v>3.0329128423305454</c:v>
                  </c:pt>
                  <c:pt idx="49">
                    <c:v>2.2128599180669064</c:v>
                  </c:pt>
                  <c:pt idx="50">
                    <c:v>2.1932726891895928</c:v>
                  </c:pt>
                  <c:pt idx="51">
                    <c:v>2.4672704709924402</c:v>
                  </c:pt>
                  <c:pt idx="52">
                    <c:v>2.8675157681660548</c:v>
                  </c:pt>
                  <c:pt idx="53">
                    <c:v>2.9309106919954044</c:v>
                  </c:pt>
                  <c:pt idx="54">
                    <c:v>3.0787738301229157</c:v>
                  </c:pt>
                  <c:pt idx="55">
                    <c:v>2.7786337150635463</c:v>
                  </c:pt>
                  <c:pt idx="56">
                    <c:v>2.3938297739456633</c:v>
                  </c:pt>
                  <c:pt idx="57">
                    <c:v>2.1409571459860213</c:v>
                  </c:pt>
                  <c:pt idx="58">
                    <c:v>2.160093950867839</c:v>
                  </c:pt>
                  <c:pt idx="59">
                    <c:v>3.1640252609731454</c:v>
                  </c:pt>
                  <c:pt idx="60">
                    <c:v>2.6602485002447689</c:v>
                  </c:pt>
                  <c:pt idx="61">
                    <c:v>2.5663336675990589</c:v>
                  </c:pt>
                  <c:pt idx="62">
                    <c:v>2.5894663015894981</c:v>
                  </c:pt>
                  <c:pt idx="63">
                    <c:v>2.4551354486908248</c:v>
                  </c:pt>
                  <c:pt idx="64">
                    <c:v>2.4559490270836668</c:v>
                  </c:pt>
                  <c:pt idx="65">
                    <c:v>3.3337408812612099</c:v>
                  </c:pt>
                  <c:pt idx="66">
                    <c:v>3.5845357876185857</c:v>
                  </c:pt>
                  <c:pt idx="67">
                    <c:v>3.5552959383839156</c:v>
                  </c:pt>
                  <c:pt idx="68">
                    <c:v>3.5537222265235386</c:v>
                  </c:pt>
                  <c:pt idx="69">
                    <c:v>3.5023057436741993</c:v>
                  </c:pt>
                  <c:pt idx="70">
                    <c:v>3.3941090356731625</c:v>
                  </c:pt>
                  <c:pt idx="71">
                    <c:v>3.2800950026954947</c:v>
                  </c:pt>
                  <c:pt idx="72">
                    <c:v>3.2201020683407569</c:v>
                  </c:pt>
                  <c:pt idx="73">
                    <c:v>3.2625069077196529</c:v>
                  </c:pt>
                  <c:pt idx="74">
                    <c:v>3.035151592046804</c:v>
                  </c:pt>
                  <c:pt idx="75">
                    <c:v>3.1841660639723863</c:v>
                  </c:pt>
                  <c:pt idx="76">
                    <c:v>2.9328186153689688</c:v>
                  </c:pt>
                  <c:pt idx="77">
                    <c:v>3.0261536476145205</c:v>
                  </c:pt>
                  <c:pt idx="78">
                    <c:v>2.9612899594063893</c:v>
                  </c:pt>
                  <c:pt idx="79">
                    <c:v>2.5372492444906558</c:v>
                  </c:pt>
                  <c:pt idx="80">
                    <c:v>2.9973986572450082</c:v>
                  </c:pt>
                  <c:pt idx="81">
                    <c:v>2.3606771172166701</c:v>
                  </c:pt>
                  <c:pt idx="82">
                    <c:v>2.5053966810924138</c:v>
                  </c:pt>
                  <c:pt idx="83">
                    <c:v>2.8223275670359875</c:v>
                  </c:pt>
                  <c:pt idx="84">
                    <c:v>2.8574657878592697</c:v>
                  </c:pt>
                  <c:pt idx="85">
                    <c:v>2.3034525312656644</c:v>
                  </c:pt>
                  <c:pt idx="86">
                    <c:v>2.4435534023152679</c:v>
                  </c:pt>
                  <c:pt idx="87">
                    <c:v>2.4438395350844475</c:v>
                  </c:pt>
                  <c:pt idx="88">
                    <c:v>2.4672704709924411</c:v>
                  </c:pt>
                  <c:pt idx="89">
                    <c:v>2.5594740932389231</c:v>
                  </c:pt>
                  <c:pt idx="90">
                    <c:v>2.6154130442306194</c:v>
                  </c:pt>
                  <c:pt idx="91">
                    <c:v>2.7025671959937716</c:v>
                  </c:pt>
                  <c:pt idx="92">
                    <c:v>2.7025671959937672</c:v>
                  </c:pt>
                  <c:pt idx="93">
                    <c:v>2.3644400307698161</c:v>
                  </c:pt>
                  <c:pt idx="94">
                    <c:v>3.0388024781971303</c:v>
                  </c:pt>
                  <c:pt idx="95">
                    <c:v>3.0156055513184739</c:v>
                  </c:pt>
                  <c:pt idx="96">
                    <c:v>1.9633412844784943</c:v>
                  </c:pt>
                  <c:pt idx="97">
                    <c:v>2.8745089981492189</c:v>
                  </c:pt>
                  <c:pt idx="98">
                    <c:v>2.4109188258100267</c:v>
                  </c:pt>
                  <c:pt idx="99">
                    <c:v>2.2800905167195684</c:v>
                  </c:pt>
                  <c:pt idx="100">
                    <c:v>2.1591226335597891</c:v>
                  </c:pt>
                  <c:pt idx="101">
                    <c:v>2.1046304154062181</c:v>
                  </c:pt>
                  <c:pt idx="102">
                    <c:v>2.0461035190786938</c:v>
                  </c:pt>
                  <c:pt idx="103">
                    <c:v>1.9047208223625129</c:v>
                  </c:pt>
                  <c:pt idx="104">
                    <c:v>1.8793797269267871</c:v>
                  </c:pt>
                  <c:pt idx="105">
                    <c:v>1.1899679428309373</c:v>
                  </c:pt>
                  <c:pt idx="106">
                    <c:v>1.1945758550867751</c:v>
                  </c:pt>
                  <c:pt idx="107">
                    <c:v>1.9882654152389385</c:v>
                  </c:pt>
                  <c:pt idx="108">
                    <c:v>1.7846720841987163</c:v>
                  </c:pt>
                  <c:pt idx="109">
                    <c:v>1.8047642964103032</c:v>
                  </c:pt>
                  <c:pt idx="110">
                    <c:v>1.7155534854690975</c:v>
                  </c:pt>
                  <c:pt idx="111">
                    <c:v>1.4786365922702533</c:v>
                  </c:pt>
                  <c:pt idx="112">
                    <c:v>1.3471376381103932</c:v>
                  </c:pt>
                  <c:pt idx="113">
                    <c:v>1.0363418525605872</c:v>
                  </c:pt>
                  <c:pt idx="114">
                    <c:v>1.0658964641608537</c:v>
                  </c:pt>
                  <c:pt idx="115">
                    <c:v>0.63948789605150413</c:v>
                  </c:pt>
                  <c:pt idx="116">
                    <c:v>0.65629302050811233</c:v>
                  </c:pt>
                  <c:pt idx="117">
                    <c:v>0.62638903846131522</c:v>
                  </c:pt>
                  <c:pt idx="118">
                    <c:v>0.65431140890860606</c:v>
                  </c:pt>
                  <c:pt idx="119">
                    <c:v>2.1524503643064063</c:v>
                  </c:pt>
                  <c:pt idx="120">
                    <c:v>1.9968378333937851</c:v>
                  </c:pt>
                  <c:pt idx="121">
                    <c:v>1.937117152532569</c:v>
                  </c:pt>
                  <c:pt idx="122">
                    <c:v>1.8949940773399236</c:v>
                  </c:pt>
                  <c:pt idx="123">
                    <c:v>1.9217930923632662</c:v>
                  </c:pt>
                  <c:pt idx="124">
                    <c:v>1.7914317009080802</c:v>
                  </c:pt>
                  <c:pt idx="125">
                    <c:v>1.6550983652171822</c:v>
                  </c:pt>
                  <c:pt idx="126">
                    <c:v>1.605095657017404</c:v>
                  </c:pt>
                  <c:pt idx="127">
                    <c:v>1.5645048056352919</c:v>
                  </c:pt>
                  <c:pt idx="128">
                    <c:v>1.5317272148124559</c:v>
                  </c:pt>
                  <c:pt idx="129">
                    <c:v>1.4797170722041839</c:v>
                  </c:pt>
                  <c:pt idx="130">
                    <c:v>1.4912827910295137</c:v>
                  </c:pt>
                  <c:pt idx="131">
                    <c:v>1.3729899981413294</c:v>
                  </c:pt>
                  <c:pt idx="132">
                    <c:v>1.2827191438897749</c:v>
                  </c:pt>
                  <c:pt idx="133">
                    <c:v>1.3656222011635615</c:v>
                  </c:pt>
                  <c:pt idx="134">
                    <c:v>1.0801394570863054</c:v>
                  </c:pt>
                  <c:pt idx="135">
                    <c:v>1.1204474579049988</c:v>
                  </c:pt>
                  <c:pt idx="136">
                    <c:v>0.96279183308745298</c:v>
                  </c:pt>
                  <c:pt idx="137">
                    <c:v>0.97996478245619856</c:v>
                  </c:pt>
                  <c:pt idx="138">
                    <c:v>0.97434244814819271</c:v>
                  </c:pt>
                  <c:pt idx="139">
                    <c:v>0.84048416498865897</c:v>
                  </c:pt>
                  <c:pt idx="140">
                    <c:v>0.84805624735886831</c:v>
                  </c:pt>
                  <c:pt idx="141">
                    <c:v>0.78225240281764274</c:v>
                  </c:pt>
                  <c:pt idx="142">
                    <c:v>0.7195995880020829</c:v>
                  </c:pt>
                  <c:pt idx="143">
                    <c:v>0.79303210441151573</c:v>
                  </c:pt>
                  <c:pt idx="144">
                    <c:v>0.43793436302240685</c:v>
                  </c:pt>
                  <c:pt idx="145">
                    <c:v>0.72499303022294526</c:v>
                  </c:pt>
                  <c:pt idx="146">
                    <c:v>0.64462192822691577</c:v>
                  </c:pt>
                  <c:pt idx="147">
                    <c:v>0.20964511528782639</c:v>
                  </c:pt>
                  <c:pt idx="148">
                    <c:v>0.17822637321272214</c:v>
                  </c:pt>
                  <c:pt idx="149">
                    <c:v>0.25244614837201762</c:v>
                  </c:pt>
                  <c:pt idx="150">
                    <c:v>0.16902129551222209</c:v>
                  </c:pt>
                  <c:pt idx="151">
                    <c:v>0.14344718159240133</c:v>
                  </c:pt>
                  <c:pt idx="152">
                    <c:v>0.14344718159240133</c:v>
                  </c:pt>
                  <c:pt idx="153">
                    <c:v>0.10482255764391317</c:v>
                  </c:pt>
                  <c:pt idx="154">
                    <c:v>0.21713478794513014</c:v>
                  </c:pt>
                  <c:pt idx="155">
                    <c:v>0.17822637321272217</c:v>
                  </c:pt>
                  <c:pt idx="156">
                    <c:v>0.22614833262903131</c:v>
                  </c:pt>
                  <c:pt idx="157">
                    <c:v>0.14891378308527611</c:v>
                  </c:pt>
                  <c:pt idx="158">
                    <c:v>0.33177923913479263</c:v>
                  </c:pt>
                  <c:pt idx="159">
                    <c:v>0.24643943204504237</c:v>
                  </c:pt>
                  <c:pt idx="160">
                    <c:v>0.16422538613340359</c:v>
                  </c:pt>
                  <c:pt idx="161">
                    <c:v>0.33447789466207356</c:v>
                  </c:pt>
                  <c:pt idx="162">
                    <c:v>0.32478081604939651</c:v>
                  </c:pt>
                  <c:pt idx="163">
                    <c:v>1.0254898063682496</c:v>
                  </c:pt>
                  <c:pt idx="164">
                    <c:v>0.7195995880020839</c:v>
                  </c:pt>
                  <c:pt idx="165">
                    <c:v>0.82307100425088386</c:v>
                  </c:pt>
                  <c:pt idx="166">
                    <c:v>0.18265503276539377</c:v>
                  </c:pt>
                  <c:pt idx="167">
                    <c:v>0.25244614837202067</c:v>
                  </c:pt>
                  <c:pt idx="168">
                    <c:v>0.1937993571201565</c:v>
                  </c:pt>
                  <c:pt idx="169">
                    <c:v>0.16723894733103917</c:v>
                  </c:pt>
                  <c:pt idx="170">
                    <c:v>0.17368482726650752</c:v>
                  </c:pt>
                  <c:pt idx="171">
                    <c:v>0.14958306188708467</c:v>
                  </c:pt>
                  <c:pt idx="172">
                    <c:v>0.14958306188708467</c:v>
                  </c:pt>
                  <c:pt idx="173">
                    <c:v>0.52658458362829808</c:v>
                  </c:pt>
                  <c:pt idx="174">
                    <c:v>0.26367140258187383</c:v>
                  </c:pt>
                  <c:pt idx="175">
                    <c:v>0.21482231746783095</c:v>
                  </c:pt>
                  <c:pt idx="176">
                    <c:v>0.2033567442312979</c:v>
                  </c:pt>
                  <c:pt idx="177">
                    <c:v>0.97270075793713917</c:v>
                  </c:pt>
                  <c:pt idx="178">
                    <c:v>0.15739257839067089</c:v>
                  </c:pt>
                  <c:pt idx="179">
                    <c:v>0.32478081604939651</c:v>
                  </c:pt>
                  <c:pt idx="180">
                    <c:v>0.60744485103361323</c:v>
                  </c:pt>
                  <c:pt idx="181">
                    <c:v>0.31351329236073533</c:v>
                  </c:pt>
                  <c:pt idx="182">
                    <c:v>0.60892302103300344</c:v>
                  </c:pt>
                  <c:pt idx="183">
                    <c:v>0.21713478794513336</c:v>
                  </c:pt>
                  <c:pt idx="184">
                    <c:v>0.22614833262903178</c:v>
                  </c:pt>
                  <c:pt idx="185">
                    <c:v>0.31699864069908695</c:v>
                  </c:pt>
                  <c:pt idx="186">
                    <c:v>0.28689436318480266</c:v>
                  </c:pt>
                  <c:pt idx="187">
                    <c:v>1.2370515342182833</c:v>
                  </c:pt>
                  <c:pt idx="188">
                    <c:v>1.2216949414157694</c:v>
                  </c:pt>
                  <c:pt idx="189">
                    <c:v>1.1675113010663707</c:v>
                  </c:pt>
                  <c:pt idx="190">
                    <c:v>1.2118437261426909</c:v>
                  </c:pt>
                  <c:pt idx="191">
                    <c:v>1.2006644989924271</c:v>
                  </c:pt>
                  <c:pt idx="192">
                    <c:v>1.1844991178835127</c:v>
                  </c:pt>
                  <c:pt idx="193">
                    <c:v>1.1114067514823098</c:v>
                  </c:pt>
                  <c:pt idx="194">
                    <c:v>1.3612997896410679</c:v>
                  </c:pt>
                  <c:pt idx="195">
                    <c:v>1.3012743863921548</c:v>
                  </c:pt>
                  <c:pt idx="196">
                    <c:v>1.0888893974024818</c:v>
                  </c:pt>
                  <c:pt idx="197">
                    <c:v>0.65446405358790383</c:v>
                  </c:pt>
                  <c:pt idx="198">
                    <c:v>0.99131532181135007</c:v>
                  </c:pt>
                  <c:pt idx="199">
                    <c:v>0.7150041299867852</c:v>
                  </c:pt>
                  <c:pt idx="200">
                    <c:v>0.63399728139817846</c:v>
                  </c:pt>
                  <c:pt idx="201">
                    <c:v>1.4644496069700532</c:v>
                  </c:pt>
                  <c:pt idx="202">
                    <c:v>1.4458467826303971</c:v>
                  </c:pt>
                  <c:pt idx="203">
                    <c:v>1.308622817817215</c:v>
                  </c:pt>
                  <c:pt idx="204">
                    <c:v>1.2105241735791432</c:v>
                  </c:pt>
                  <c:pt idx="205">
                    <c:v>1.1405927411551349</c:v>
                  </c:pt>
                  <c:pt idx="206">
                    <c:v>0.93915821427602175</c:v>
                  </c:pt>
                  <c:pt idx="207">
                    <c:v>0.30837338198187159</c:v>
                  </c:pt>
                  <c:pt idx="208">
                    <c:v>0.27552766119457739</c:v>
                  </c:pt>
                  <c:pt idx="209">
                    <c:v>0.47952479598897169</c:v>
                  </c:pt>
                  <c:pt idx="210">
                    <c:v>0.88989799920880308</c:v>
                  </c:pt>
                  <c:pt idx="211">
                    <c:v>0.39170040216046687</c:v>
                  </c:pt>
                  <c:pt idx="212">
                    <c:v>0.43219447711325643</c:v>
                  </c:pt>
                  <c:pt idx="213">
                    <c:v>0.28514818528878361</c:v>
                  </c:pt>
                  <c:pt idx="214">
                    <c:v>0.15928514232250385</c:v>
                  </c:pt>
                  <c:pt idx="215">
                    <c:v>0.16422538613340459</c:v>
                  </c:pt>
                </c:numCache>
              </c:numRef>
            </c:minus>
            <c:spPr>
              <a:ln>
                <a:solidFill>
                  <a:schemeClr val="accent1">
                    <a:alpha val="30000"/>
                  </a:schemeClr>
                </a:solidFill>
              </a:ln>
            </c:spPr>
          </c:errBars>
          <c:xVal>
            <c:numRef>
              <c:f>'20C_1-2-4-5-7bar'!$AR$2:$AR$217</c:f>
              <c:numCache>
                <c:formatCode>General</c:formatCode>
                <c:ptCount val="216"/>
                <c:pt idx="0">
                  <c:v>0</c:v>
                </c:pt>
                <c:pt idx="1">
                  <c:v>2.2222222222222223E-2</c:v>
                </c:pt>
                <c:pt idx="2">
                  <c:v>4.4444444444444446E-2</c:v>
                </c:pt>
                <c:pt idx="3">
                  <c:v>6.6666666666666666E-2</c:v>
                </c:pt>
                <c:pt idx="4">
                  <c:v>8.8888888888888892E-2</c:v>
                </c:pt>
                <c:pt idx="5">
                  <c:v>0.11111111111111112</c:v>
                </c:pt>
                <c:pt idx="6">
                  <c:v>0.13333333333333333</c:v>
                </c:pt>
                <c:pt idx="7">
                  <c:v>0.15555555555555556</c:v>
                </c:pt>
                <c:pt idx="8">
                  <c:v>0.17777777777777778</c:v>
                </c:pt>
                <c:pt idx="9">
                  <c:v>0.2</c:v>
                </c:pt>
                <c:pt idx="10">
                  <c:v>0.22222222222222224</c:v>
                </c:pt>
                <c:pt idx="11">
                  <c:v>0.24444444444444449</c:v>
                </c:pt>
                <c:pt idx="12">
                  <c:v>0.26666666666666666</c:v>
                </c:pt>
                <c:pt idx="13">
                  <c:v>0.28888888888888886</c:v>
                </c:pt>
                <c:pt idx="14">
                  <c:v>0.31111111111111106</c:v>
                </c:pt>
                <c:pt idx="15">
                  <c:v>0.33333333333333326</c:v>
                </c:pt>
                <c:pt idx="16">
                  <c:v>0.35555555555555546</c:v>
                </c:pt>
                <c:pt idx="17">
                  <c:v>0.37777777777777766</c:v>
                </c:pt>
                <c:pt idx="18">
                  <c:v>0.39999999999999986</c:v>
                </c:pt>
                <c:pt idx="19">
                  <c:v>0.42222222222222205</c:v>
                </c:pt>
                <c:pt idx="20">
                  <c:v>0.44444444444444425</c:v>
                </c:pt>
                <c:pt idx="21">
                  <c:v>0.46666666666666645</c:v>
                </c:pt>
                <c:pt idx="22">
                  <c:v>0.48888888888888865</c:v>
                </c:pt>
                <c:pt idx="23">
                  <c:v>0.51111111111111085</c:v>
                </c:pt>
                <c:pt idx="24">
                  <c:v>0.53333333333333299</c:v>
                </c:pt>
                <c:pt idx="25">
                  <c:v>0.55555555555555525</c:v>
                </c:pt>
                <c:pt idx="26">
                  <c:v>0.57777777777777739</c:v>
                </c:pt>
                <c:pt idx="27">
                  <c:v>0.59999999999999964</c:v>
                </c:pt>
                <c:pt idx="28">
                  <c:v>0.62222222222222179</c:v>
                </c:pt>
                <c:pt idx="29">
                  <c:v>0.64444444444444404</c:v>
                </c:pt>
                <c:pt idx="30">
                  <c:v>0.66666666666666619</c:v>
                </c:pt>
                <c:pt idx="31">
                  <c:v>0.68888888888888844</c:v>
                </c:pt>
                <c:pt idx="32">
                  <c:v>0.71111111111111058</c:v>
                </c:pt>
                <c:pt idx="33">
                  <c:v>0.73333333333333284</c:v>
                </c:pt>
                <c:pt idx="34">
                  <c:v>0.75555555555555498</c:v>
                </c:pt>
                <c:pt idx="35">
                  <c:v>0.77777777777777724</c:v>
                </c:pt>
                <c:pt idx="36">
                  <c:v>0.79999999999999938</c:v>
                </c:pt>
                <c:pt idx="37">
                  <c:v>0.82222222222222163</c:v>
                </c:pt>
                <c:pt idx="38">
                  <c:v>0.84444444444444378</c:v>
                </c:pt>
                <c:pt idx="39">
                  <c:v>0.86666666666666603</c:v>
                </c:pt>
                <c:pt idx="40">
                  <c:v>0.88888888888888817</c:v>
                </c:pt>
                <c:pt idx="41">
                  <c:v>0.91111111111111032</c:v>
                </c:pt>
                <c:pt idx="42">
                  <c:v>0.93333333333333257</c:v>
                </c:pt>
                <c:pt idx="43">
                  <c:v>0.95555555555555471</c:v>
                </c:pt>
                <c:pt idx="44">
                  <c:v>0.97777777777777708</c:v>
                </c:pt>
                <c:pt idx="45">
                  <c:v>0.99999999999999933</c:v>
                </c:pt>
                <c:pt idx="46">
                  <c:v>1.0222222222222217</c:v>
                </c:pt>
                <c:pt idx="47">
                  <c:v>1.0444444444444441</c:v>
                </c:pt>
                <c:pt idx="48">
                  <c:v>1.0666666666666662</c:v>
                </c:pt>
                <c:pt idx="49">
                  <c:v>1.0888888888888886</c:v>
                </c:pt>
                <c:pt idx="50">
                  <c:v>1.1111111111111109</c:v>
                </c:pt>
                <c:pt idx="51">
                  <c:v>1.1333333333333333</c:v>
                </c:pt>
                <c:pt idx="52">
                  <c:v>1.1555555555555554</c:v>
                </c:pt>
                <c:pt idx="53">
                  <c:v>1.1777777777777778</c:v>
                </c:pt>
                <c:pt idx="54">
                  <c:v>1.2000000000000002</c:v>
                </c:pt>
                <c:pt idx="55">
                  <c:v>1.2222222222222223</c:v>
                </c:pt>
                <c:pt idx="56">
                  <c:v>1.2444444444444447</c:v>
                </c:pt>
                <c:pt idx="57">
                  <c:v>1.2666666666666671</c:v>
                </c:pt>
                <c:pt idx="58">
                  <c:v>1.2888888888888894</c:v>
                </c:pt>
                <c:pt idx="59">
                  <c:v>1.3111111111111116</c:v>
                </c:pt>
                <c:pt idx="60">
                  <c:v>1.3333333333333339</c:v>
                </c:pt>
                <c:pt idx="61">
                  <c:v>1.3555555555555563</c:v>
                </c:pt>
                <c:pt idx="62">
                  <c:v>1.3777777777777787</c:v>
                </c:pt>
                <c:pt idx="63">
                  <c:v>1.4000000000000008</c:v>
                </c:pt>
                <c:pt idx="64">
                  <c:v>1.4222222222222232</c:v>
                </c:pt>
                <c:pt idx="65">
                  <c:v>1.4444444444444455</c:v>
                </c:pt>
                <c:pt idx="66">
                  <c:v>1.4666666666666677</c:v>
                </c:pt>
                <c:pt idx="67">
                  <c:v>1.48888888888889</c:v>
                </c:pt>
                <c:pt idx="68">
                  <c:v>1.5111111111111124</c:v>
                </c:pt>
                <c:pt idx="69">
                  <c:v>1.5333333333333348</c:v>
                </c:pt>
                <c:pt idx="70">
                  <c:v>1.5555555555555569</c:v>
                </c:pt>
                <c:pt idx="71">
                  <c:v>1.5777777777777793</c:v>
                </c:pt>
                <c:pt idx="72">
                  <c:v>1.6000000000000016</c:v>
                </c:pt>
                <c:pt idx="73">
                  <c:v>1.622222222222224</c:v>
                </c:pt>
                <c:pt idx="74">
                  <c:v>1.6444444444444462</c:v>
                </c:pt>
                <c:pt idx="75">
                  <c:v>1.6666666666666685</c:v>
                </c:pt>
                <c:pt idx="76">
                  <c:v>1.6888888888888909</c:v>
                </c:pt>
                <c:pt idx="77">
                  <c:v>1.711111111111113</c:v>
                </c:pt>
                <c:pt idx="78">
                  <c:v>1.7333333333333354</c:v>
                </c:pt>
                <c:pt idx="79">
                  <c:v>1.7555555555555578</c:v>
                </c:pt>
                <c:pt idx="80">
                  <c:v>1.7777777777777801</c:v>
                </c:pt>
                <c:pt idx="81">
                  <c:v>1.8000000000000023</c:v>
                </c:pt>
                <c:pt idx="82">
                  <c:v>1.8222222222222246</c:v>
                </c:pt>
                <c:pt idx="83">
                  <c:v>1.844444444444447</c:v>
                </c:pt>
                <c:pt idx="84">
                  <c:v>1.8666666666666694</c:v>
                </c:pt>
                <c:pt idx="85">
                  <c:v>1.8888888888888915</c:v>
                </c:pt>
                <c:pt idx="86">
                  <c:v>1.9111111111111139</c:v>
                </c:pt>
                <c:pt idx="87">
                  <c:v>1.9333333333333362</c:v>
                </c:pt>
                <c:pt idx="88">
                  <c:v>1.9555555555555584</c:v>
                </c:pt>
                <c:pt idx="89">
                  <c:v>1.9777777777777805</c:v>
                </c:pt>
                <c:pt idx="90">
                  <c:v>2.0000000000000027</c:v>
                </c:pt>
                <c:pt idx="91">
                  <c:v>2.0222222222222248</c:v>
                </c:pt>
                <c:pt idx="92">
                  <c:v>2.044444444444447</c:v>
                </c:pt>
                <c:pt idx="93">
                  <c:v>2.0666666666666691</c:v>
                </c:pt>
                <c:pt idx="94">
                  <c:v>2.0888888888888908</c:v>
                </c:pt>
                <c:pt idx="95">
                  <c:v>2.1111111111111129</c:v>
                </c:pt>
                <c:pt idx="96">
                  <c:v>2.1333333333333351</c:v>
                </c:pt>
                <c:pt idx="97">
                  <c:v>2.1555555555555572</c:v>
                </c:pt>
                <c:pt idx="98">
                  <c:v>2.1777777777777794</c:v>
                </c:pt>
                <c:pt idx="99">
                  <c:v>2.2000000000000015</c:v>
                </c:pt>
                <c:pt idx="100">
                  <c:v>2.2222222222222237</c:v>
                </c:pt>
                <c:pt idx="101">
                  <c:v>2.2444444444444458</c:v>
                </c:pt>
                <c:pt idx="102">
                  <c:v>2.2666666666666675</c:v>
                </c:pt>
                <c:pt idx="103">
                  <c:v>2.2888888888888896</c:v>
                </c:pt>
                <c:pt idx="104">
                  <c:v>2.3111111111111118</c:v>
                </c:pt>
                <c:pt idx="105">
                  <c:v>2.3333333333333339</c:v>
                </c:pt>
                <c:pt idx="106">
                  <c:v>2.3555555555555561</c:v>
                </c:pt>
                <c:pt idx="107">
                  <c:v>2.3777777777777782</c:v>
                </c:pt>
                <c:pt idx="108">
                  <c:v>2.4000000000000004</c:v>
                </c:pt>
                <c:pt idx="109">
                  <c:v>2.4222222222222225</c:v>
                </c:pt>
                <c:pt idx="110">
                  <c:v>2.4444444444444442</c:v>
                </c:pt>
                <c:pt idx="111">
                  <c:v>2.4666666666666663</c:v>
                </c:pt>
                <c:pt idx="112">
                  <c:v>2.4888888888888885</c:v>
                </c:pt>
                <c:pt idx="113">
                  <c:v>2.5111111111111106</c:v>
                </c:pt>
                <c:pt idx="114">
                  <c:v>2.5333333333333328</c:v>
                </c:pt>
                <c:pt idx="115">
                  <c:v>2.5555555555555549</c:v>
                </c:pt>
                <c:pt idx="116">
                  <c:v>2.5777777777777771</c:v>
                </c:pt>
                <c:pt idx="117">
                  <c:v>2.5999999999999992</c:v>
                </c:pt>
                <c:pt idx="118">
                  <c:v>2.6222222222222209</c:v>
                </c:pt>
                <c:pt idx="119">
                  <c:v>2.644444444444443</c:v>
                </c:pt>
                <c:pt idx="120">
                  <c:v>2.6666666666666652</c:v>
                </c:pt>
                <c:pt idx="121">
                  <c:v>2.6888888888888873</c:v>
                </c:pt>
                <c:pt idx="122">
                  <c:v>2.7111111111111095</c:v>
                </c:pt>
                <c:pt idx="123">
                  <c:v>2.7333333333333316</c:v>
                </c:pt>
                <c:pt idx="124">
                  <c:v>2.7555555555555538</c:v>
                </c:pt>
                <c:pt idx="125">
                  <c:v>2.7777777777777759</c:v>
                </c:pt>
                <c:pt idx="126">
                  <c:v>2.7999999999999976</c:v>
                </c:pt>
                <c:pt idx="127">
                  <c:v>2.8222222222222197</c:v>
                </c:pt>
                <c:pt idx="128">
                  <c:v>2.8444444444444419</c:v>
                </c:pt>
                <c:pt idx="129">
                  <c:v>2.866666666666664</c:v>
                </c:pt>
                <c:pt idx="130">
                  <c:v>2.8888888888888862</c:v>
                </c:pt>
                <c:pt idx="131">
                  <c:v>2.9111111111111083</c:v>
                </c:pt>
                <c:pt idx="132">
                  <c:v>2.9333333333333305</c:v>
                </c:pt>
                <c:pt idx="133">
                  <c:v>2.9555555555555526</c:v>
                </c:pt>
                <c:pt idx="134">
                  <c:v>2.9777777777777743</c:v>
                </c:pt>
                <c:pt idx="135">
                  <c:v>2.9999999999999964</c:v>
                </c:pt>
                <c:pt idx="136">
                  <c:v>3.0222222222222186</c:v>
                </c:pt>
                <c:pt idx="137">
                  <c:v>3.0444444444444407</c:v>
                </c:pt>
                <c:pt idx="138">
                  <c:v>3.0666666666666629</c:v>
                </c:pt>
                <c:pt idx="139">
                  <c:v>3.088888888888885</c:v>
                </c:pt>
                <c:pt idx="140">
                  <c:v>3.1111111111111072</c:v>
                </c:pt>
                <c:pt idx="141">
                  <c:v>3.1333333333333293</c:v>
                </c:pt>
                <c:pt idx="142">
                  <c:v>3.155555555555551</c:v>
                </c:pt>
                <c:pt idx="143">
                  <c:v>3.1777777777777731</c:v>
                </c:pt>
                <c:pt idx="144">
                  <c:v>3.1999999999999953</c:v>
                </c:pt>
                <c:pt idx="145">
                  <c:v>3.2222222222222174</c:v>
                </c:pt>
                <c:pt idx="146">
                  <c:v>3.2444444444444396</c:v>
                </c:pt>
                <c:pt idx="147">
                  <c:v>3.2666666666666617</c:v>
                </c:pt>
                <c:pt idx="148">
                  <c:v>3.2888888888888839</c:v>
                </c:pt>
                <c:pt idx="149">
                  <c:v>3.311111111111106</c:v>
                </c:pt>
                <c:pt idx="150">
                  <c:v>3.3333333333333277</c:v>
                </c:pt>
                <c:pt idx="151">
                  <c:v>3.3555555555555499</c:v>
                </c:pt>
                <c:pt idx="152">
                  <c:v>3.377777777777772</c:v>
                </c:pt>
                <c:pt idx="153">
                  <c:v>3.3999999999999941</c:v>
                </c:pt>
                <c:pt idx="154">
                  <c:v>3.4222222222222163</c:v>
                </c:pt>
                <c:pt idx="155">
                  <c:v>3.4444444444444384</c:v>
                </c:pt>
                <c:pt idx="156">
                  <c:v>3.4666666666666606</c:v>
                </c:pt>
                <c:pt idx="157">
                  <c:v>3.4888888888888827</c:v>
                </c:pt>
                <c:pt idx="158">
                  <c:v>3.5111111111111044</c:v>
                </c:pt>
                <c:pt idx="159">
                  <c:v>3.5333333333333266</c:v>
                </c:pt>
                <c:pt idx="160">
                  <c:v>3.5555555555555487</c:v>
                </c:pt>
                <c:pt idx="161">
                  <c:v>3.5777777777777708</c:v>
                </c:pt>
                <c:pt idx="162">
                  <c:v>3.599999999999993</c:v>
                </c:pt>
                <c:pt idx="163">
                  <c:v>3.6222222222222151</c:v>
                </c:pt>
                <c:pt idx="164">
                  <c:v>3.6444444444444373</c:v>
                </c:pt>
                <c:pt idx="165">
                  <c:v>3.6666666666666594</c:v>
                </c:pt>
                <c:pt idx="166">
                  <c:v>3.6888888888888811</c:v>
                </c:pt>
                <c:pt idx="167">
                  <c:v>3.7111111111111033</c:v>
                </c:pt>
                <c:pt idx="168">
                  <c:v>3.7333333333333254</c:v>
                </c:pt>
                <c:pt idx="169">
                  <c:v>3.7555555555555475</c:v>
                </c:pt>
                <c:pt idx="170">
                  <c:v>3.7777777777777697</c:v>
                </c:pt>
                <c:pt idx="171">
                  <c:v>3.7999999999999918</c:v>
                </c:pt>
                <c:pt idx="172">
                  <c:v>3.822222222222214</c:v>
                </c:pt>
                <c:pt idx="173">
                  <c:v>3.8444444444444361</c:v>
                </c:pt>
                <c:pt idx="174">
                  <c:v>3.8666666666666578</c:v>
                </c:pt>
                <c:pt idx="175">
                  <c:v>3.88888888888888</c:v>
                </c:pt>
                <c:pt idx="176">
                  <c:v>3.9111111111111021</c:v>
                </c:pt>
                <c:pt idx="177">
                  <c:v>3.9333333333333242</c:v>
                </c:pt>
                <c:pt idx="178">
                  <c:v>3.9555555555555464</c:v>
                </c:pt>
                <c:pt idx="179">
                  <c:v>3.9777777777777685</c:v>
                </c:pt>
                <c:pt idx="180">
                  <c:v>3.9999999999999907</c:v>
                </c:pt>
                <c:pt idx="181">
                  <c:v>4.0222222222222124</c:v>
                </c:pt>
                <c:pt idx="182">
                  <c:v>4.0444444444444345</c:v>
                </c:pt>
                <c:pt idx="183">
                  <c:v>4.0666666666666567</c:v>
                </c:pt>
                <c:pt idx="184">
                  <c:v>4.0888888888888788</c:v>
                </c:pt>
                <c:pt idx="185">
                  <c:v>4.1111111111111009</c:v>
                </c:pt>
                <c:pt idx="186">
                  <c:v>4.1333333333333231</c:v>
                </c:pt>
                <c:pt idx="187">
                  <c:v>4.1555555555555452</c:v>
                </c:pt>
                <c:pt idx="188">
                  <c:v>4.1777777777777674</c:v>
                </c:pt>
                <c:pt idx="189">
                  <c:v>4.1999999999999895</c:v>
                </c:pt>
                <c:pt idx="190">
                  <c:v>4.2222222222222117</c:v>
                </c:pt>
                <c:pt idx="191">
                  <c:v>4.2444444444444338</c:v>
                </c:pt>
                <c:pt idx="192">
                  <c:v>4.2666666666666559</c:v>
                </c:pt>
                <c:pt idx="193">
                  <c:v>4.2888888888888781</c:v>
                </c:pt>
                <c:pt idx="194">
                  <c:v>4.3111111111110993</c:v>
                </c:pt>
                <c:pt idx="195">
                  <c:v>4.3333333333333215</c:v>
                </c:pt>
                <c:pt idx="196">
                  <c:v>4.3555555555555436</c:v>
                </c:pt>
                <c:pt idx="197">
                  <c:v>4.3777777777777658</c:v>
                </c:pt>
                <c:pt idx="198">
                  <c:v>4.3999999999999879</c:v>
                </c:pt>
                <c:pt idx="199">
                  <c:v>4.4222222222222101</c:v>
                </c:pt>
                <c:pt idx="200">
                  <c:v>4.4444444444444322</c:v>
                </c:pt>
                <c:pt idx="201">
                  <c:v>4.4666666666666544</c:v>
                </c:pt>
                <c:pt idx="202">
                  <c:v>4.4888888888888765</c:v>
                </c:pt>
                <c:pt idx="203">
                  <c:v>4.5111111111110986</c:v>
                </c:pt>
                <c:pt idx="204">
                  <c:v>4.5333333333333208</c:v>
                </c:pt>
                <c:pt idx="205">
                  <c:v>4.5555555555555429</c:v>
                </c:pt>
                <c:pt idx="206">
                  <c:v>4.5777777777777651</c:v>
                </c:pt>
                <c:pt idx="207">
                  <c:v>4.5999999999999872</c:v>
                </c:pt>
                <c:pt idx="208">
                  <c:v>4.6222222222222094</c:v>
                </c:pt>
                <c:pt idx="209">
                  <c:v>4.6444444444444315</c:v>
                </c:pt>
                <c:pt idx="210">
                  <c:v>4.6666666666666528</c:v>
                </c:pt>
                <c:pt idx="211">
                  <c:v>4.6888888888888749</c:v>
                </c:pt>
                <c:pt idx="212">
                  <c:v>4.711111111111097</c:v>
                </c:pt>
                <c:pt idx="213">
                  <c:v>4.7333333333333192</c:v>
                </c:pt>
                <c:pt idx="214">
                  <c:v>4.7555555555555413</c:v>
                </c:pt>
                <c:pt idx="215">
                  <c:v>4.7777777777777635</c:v>
                </c:pt>
              </c:numCache>
            </c:numRef>
          </c:xVal>
          <c:yVal>
            <c:numRef>
              <c:f>'20C_1-2-4-5-7bar'!$AT$2:$AT$217</c:f>
              <c:numCache>
                <c:formatCode>General</c:formatCode>
                <c:ptCount val="216"/>
                <c:pt idx="0">
                  <c:v>0</c:v>
                </c:pt>
                <c:pt idx="1">
                  <c:v>2.1815309466019417</c:v>
                </c:pt>
                <c:pt idx="2">
                  <c:v>4.1647408980582528</c:v>
                </c:pt>
                <c:pt idx="3">
                  <c:v>6.0025154530744338</c:v>
                </c:pt>
                <c:pt idx="4">
                  <c:v>7.694854611650487</c:v>
                </c:pt>
                <c:pt idx="5">
                  <c:v>9.3607509708737879</c:v>
                </c:pt>
                <c:pt idx="6">
                  <c:v>10.907654733009711</c:v>
                </c:pt>
                <c:pt idx="7">
                  <c:v>12.560329692556635</c:v>
                </c:pt>
                <c:pt idx="8">
                  <c:v>14.080790655339804</c:v>
                </c:pt>
                <c:pt idx="9">
                  <c:v>15.482259021035603</c:v>
                </c:pt>
                <c:pt idx="10">
                  <c:v>16.698627791262137</c:v>
                </c:pt>
                <c:pt idx="11">
                  <c:v>17.729896966019417</c:v>
                </c:pt>
                <c:pt idx="12">
                  <c:v>18.747944741100326</c:v>
                </c:pt>
                <c:pt idx="13">
                  <c:v>19.594114320388353</c:v>
                </c:pt>
                <c:pt idx="14">
                  <c:v>20.678269093851135</c:v>
                </c:pt>
                <c:pt idx="15">
                  <c:v>21.987187661812296</c:v>
                </c:pt>
                <c:pt idx="16">
                  <c:v>23.150670833333336</c:v>
                </c:pt>
                <c:pt idx="17">
                  <c:v>24.129054409385116</c:v>
                </c:pt>
                <c:pt idx="18">
                  <c:v>25.266094781553399</c:v>
                </c:pt>
                <c:pt idx="19">
                  <c:v>26.66756314724919</c:v>
                </c:pt>
                <c:pt idx="20">
                  <c:v>28.161581310679615</c:v>
                </c:pt>
                <c:pt idx="21">
                  <c:v>29.536606877022656</c:v>
                </c:pt>
                <c:pt idx="22">
                  <c:v>30.078684263754045</c:v>
                </c:pt>
                <c:pt idx="23">
                  <c:v>31.017403640776706</c:v>
                </c:pt>
                <c:pt idx="24">
                  <c:v>32.775849797734629</c:v>
                </c:pt>
                <c:pt idx="25">
                  <c:v>34.164096763754046</c:v>
                </c:pt>
                <c:pt idx="26">
                  <c:v>33.912890169902916</c:v>
                </c:pt>
                <c:pt idx="27">
                  <c:v>35.248251537216831</c:v>
                </c:pt>
                <c:pt idx="28">
                  <c:v>36.305963511326866</c:v>
                </c:pt>
                <c:pt idx="29">
                  <c:v>37.046361893203894</c:v>
                </c:pt>
                <c:pt idx="30">
                  <c:v>37.548775080906154</c:v>
                </c:pt>
                <c:pt idx="31">
                  <c:v>39.029571844660197</c:v>
                </c:pt>
                <c:pt idx="32">
                  <c:v>40.272383414239485</c:v>
                </c:pt>
                <c:pt idx="33">
                  <c:v>41.607744781553407</c:v>
                </c:pt>
                <c:pt idx="34">
                  <c:v>42.26881476537217</c:v>
                </c:pt>
                <c:pt idx="35">
                  <c:v>42.824113551779945</c:v>
                </c:pt>
                <c:pt idx="36">
                  <c:v>44.106589320388359</c:v>
                </c:pt>
                <c:pt idx="37">
                  <c:v>45.441950687702274</c:v>
                </c:pt>
                <c:pt idx="38">
                  <c:v>45.957585275080916</c:v>
                </c:pt>
                <c:pt idx="39">
                  <c:v>46.565769660194178</c:v>
                </c:pt>
                <c:pt idx="40">
                  <c:v>47.438382038834952</c:v>
                </c:pt>
                <c:pt idx="41">
                  <c:v>47.398717839805826</c:v>
                </c:pt>
                <c:pt idx="42">
                  <c:v>48.42998701456311</c:v>
                </c:pt>
                <c:pt idx="43">
                  <c:v>49.117499797734631</c:v>
                </c:pt>
                <c:pt idx="44">
                  <c:v>49.712462783171524</c:v>
                </c:pt>
                <c:pt idx="45">
                  <c:v>50.188433171521041</c:v>
                </c:pt>
                <c:pt idx="46">
                  <c:v>50.82306035598706</c:v>
                </c:pt>
                <c:pt idx="47">
                  <c:v>52.065871925566341</c:v>
                </c:pt>
                <c:pt idx="48">
                  <c:v>52.832713106796113</c:v>
                </c:pt>
                <c:pt idx="49">
                  <c:v>54.009417677993525</c:v>
                </c:pt>
                <c:pt idx="50">
                  <c:v>54.564716464401307</c:v>
                </c:pt>
                <c:pt idx="51">
                  <c:v>54.485388066343042</c:v>
                </c:pt>
                <c:pt idx="52">
                  <c:v>54.908472855987064</c:v>
                </c:pt>
                <c:pt idx="53">
                  <c:v>55.543100040453076</c:v>
                </c:pt>
                <c:pt idx="54">
                  <c:v>56.098398826860844</c:v>
                </c:pt>
                <c:pt idx="55">
                  <c:v>56.70658321197412</c:v>
                </c:pt>
                <c:pt idx="56">
                  <c:v>57.116446601941753</c:v>
                </c:pt>
                <c:pt idx="57">
                  <c:v>58.30637257281554</c:v>
                </c:pt>
                <c:pt idx="58">
                  <c:v>58.8087857605178</c:v>
                </c:pt>
                <c:pt idx="59">
                  <c:v>59.324420347896435</c:v>
                </c:pt>
                <c:pt idx="60">
                  <c:v>60.316025323624601</c:v>
                </c:pt>
                <c:pt idx="61">
                  <c:v>60.435017920711978</c:v>
                </c:pt>
                <c:pt idx="62">
                  <c:v>60.871324110032369</c:v>
                </c:pt>
                <c:pt idx="63">
                  <c:v>61.981921682847904</c:v>
                </c:pt>
                <c:pt idx="64">
                  <c:v>61.743936488673143</c:v>
                </c:pt>
                <c:pt idx="65">
                  <c:v>61.86292908576052</c:v>
                </c:pt>
                <c:pt idx="66">
                  <c:v>62.405006472491912</c:v>
                </c:pt>
                <c:pt idx="67">
                  <c:v>62.84131266181231</c:v>
                </c:pt>
                <c:pt idx="68">
                  <c:v>63.555268244336574</c:v>
                </c:pt>
                <c:pt idx="69">
                  <c:v>64.242781027508087</c:v>
                </c:pt>
                <c:pt idx="70">
                  <c:v>64.758415614886729</c:v>
                </c:pt>
                <c:pt idx="71">
                  <c:v>64.718751415857611</c:v>
                </c:pt>
                <c:pt idx="72">
                  <c:v>65.459149797734625</c:v>
                </c:pt>
                <c:pt idx="73">
                  <c:v>65.98800578478965</c:v>
                </c:pt>
                <c:pt idx="74">
                  <c:v>66.344983576051789</c:v>
                </c:pt>
                <c:pt idx="75">
                  <c:v>66.834175364077666</c:v>
                </c:pt>
                <c:pt idx="76">
                  <c:v>67.548130946601944</c:v>
                </c:pt>
                <c:pt idx="77">
                  <c:v>67.548130946601944</c:v>
                </c:pt>
                <c:pt idx="78">
                  <c:v>67.733230542071198</c:v>
                </c:pt>
                <c:pt idx="79">
                  <c:v>68.724835517799363</c:v>
                </c:pt>
                <c:pt idx="80">
                  <c:v>68.751278317152114</c:v>
                </c:pt>
                <c:pt idx="81">
                  <c:v>69.399126901294494</c:v>
                </c:pt>
                <c:pt idx="82">
                  <c:v>69.703219093851146</c:v>
                </c:pt>
                <c:pt idx="83">
                  <c:v>69.8883186893204</c:v>
                </c:pt>
                <c:pt idx="84">
                  <c:v>70.165968082524273</c:v>
                </c:pt>
                <c:pt idx="85">
                  <c:v>70.932809263754052</c:v>
                </c:pt>
                <c:pt idx="86">
                  <c:v>71.633543446601948</c:v>
                </c:pt>
                <c:pt idx="87">
                  <c:v>72.17562083333334</c:v>
                </c:pt>
                <c:pt idx="88">
                  <c:v>72.492934425566332</c:v>
                </c:pt>
                <c:pt idx="89">
                  <c:v>73.021790412621357</c:v>
                </c:pt>
                <c:pt idx="90">
                  <c:v>73.431653802588983</c:v>
                </c:pt>
                <c:pt idx="91">
                  <c:v>73.748967394822003</c:v>
                </c:pt>
                <c:pt idx="92">
                  <c:v>74.172052184466025</c:v>
                </c:pt>
                <c:pt idx="93">
                  <c:v>75.018221763754056</c:v>
                </c:pt>
                <c:pt idx="94">
                  <c:v>74.026616788025891</c:v>
                </c:pt>
                <c:pt idx="95">
                  <c:v>74.489365776699046</c:v>
                </c:pt>
                <c:pt idx="96">
                  <c:v>75.930498341423956</c:v>
                </c:pt>
                <c:pt idx="97">
                  <c:v>74.859564967637539</c:v>
                </c:pt>
                <c:pt idx="98">
                  <c:v>75.877612742718455</c:v>
                </c:pt>
                <c:pt idx="99">
                  <c:v>76.194926334951461</c:v>
                </c:pt>
                <c:pt idx="100">
                  <c:v>76.380025930420715</c:v>
                </c:pt>
                <c:pt idx="101">
                  <c:v>76.472575728155334</c:v>
                </c:pt>
                <c:pt idx="102">
                  <c:v>76.155262135922328</c:v>
                </c:pt>
                <c:pt idx="103">
                  <c:v>76.446132928802598</c:v>
                </c:pt>
                <c:pt idx="104">
                  <c:v>76.657675323624602</c:v>
                </c:pt>
                <c:pt idx="105">
                  <c:v>77.292302508090614</c:v>
                </c:pt>
                <c:pt idx="106">
                  <c:v>77.358409506472498</c:v>
                </c:pt>
                <c:pt idx="107">
                  <c:v>77.001431715210359</c:v>
                </c:pt>
                <c:pt idx="108">
                  <c:v>77.120424312297743</c:v>
                </c:pt>
                <c:pt idx="109">
                  <c:v>76.816332119741119</c:v>
                </c:pt>
                <c:pt idx="110">
                  <c:v>77.424516504854367</c:v>
                </c:pt>
                <c:pt idx="111">
                  <c:v>77.398073705501616</c:v>
                </c:pt>
                <c:pt idx="112">
                  <c:v>77.477402103559868</c:v>
                </c:pt>
                <c:pt idx="113">
                  <c:v>77.768272896440124</c:v>
                </c:pt>
                <c:pt idx="114">
                  <c:v>77.675723098705504</c:v>
                </c:pt>
                <c:pt idx="115">
                  <c:v>78.019479490291275</c:v>
                </c:pt>
                <c:pt idx="116">
                  <c:v>78.059143689320393</c:v>
                </c:pt>
                <c:pt idx="117">
                  <c:v>78.006258090614892</c:v>
                </c:pt>
                <c:pt idx="118">
                  <c:v>78.019479490291275</c:v>
                </c:pt>
                <c:pt idx="119">
                  <c:v>77.014653114886741</c:v>
                </c:pt>
                <c:pt idx="120">
                  <c:v>77.569951901294502</c:v>
                </c:pt>
                <c:pt idx="121">
                  <c:v>77.411295105177999</c:v>
                </c:pt>
                <c:pt idx="122">
                  <c:v>77.331966707119747</c:v>
                </c:pt>
                <c:pt idx="123">
                  <c:v>77.437737904530749</c:v>
                </c:pt>
                <c:pt idx="124">
                  <c:v>77.503844902912633</c:v>
                </c:pt>
                <c:pt idx="125">
                  <c:v>77.398073705501616</c:v>
                </c:pt>
                <c:pt idx="126">
                  <c:v>77.662501699029136</c:v>
                </c:pt>
                <c:pt idx="127">
                  <c:v>77.688944498381886</c:v>
                </c:pt>
                <c:pt idx="128">
                  <c:v>77.662501699029121</c:v>
                </c:pt>
                <c:pt idx="129">
                  <c:v>77.609616100323635</c:v>
                </c:pt>
                <c:pt idx="130">
                  <c:v>77.688944498381886</c:v>
                </c:pt>
                <c:pt idx="131">
                  <c:v>77.583173300970884</c:v>
                </c:pt>
                <c:pt idx="132">
                  <c:v>77.636058899676385</c:v>
                </c:pt>
                <c:pt idx="133">
                  <c:v>77.569951901294502</c:v>
                </c:pt>
                <c:pt idx="134">
                  <c:v>77.715387297734623</c:v>
                </c:pt>
                <c:pt idx="135">
                  <c:v>77.794715695792888</c:v>
                </c:pt>
                <c:pt idx="136">
                  <c:v>77.926929692556627</c:v>
                </c:pt>
                <c:pt idx="137">
                  <c:v>77.99303669093851</c:v>
                </c:pt>
                <c:pt idx="138">
                  <c:v>77.821158495145625</c:v>
                </c:pt>
                <c:pt idx="139">
                  <c:v>78.08558648867313</c:v>
                </c:pt>
                <c:pt idx="140">
                  <c:v>78.138472087378631</c:v>
                </c:pt>
                <c:pt idx="141">
                  <c:v>78.178136286407764</c:v>
                </c:pt>
                <c:pt idx="142">
                  <c:v>78.244243284789647</c:v>
                </c:pt>
                <c:pt idx="143">
                  <c:v>78.217800485436896</c:v>
                </c:pt>
                <c:pt idx="144">
                  <c:v>78.350014482200635</c:v>
                </c:pt>
                <c:pt idx="145">
                  <c:v>78.283907483818766</c:v>
                </c:pt>
                <c:pt idx="146">
                  <c:v>78.297128883495134</c:v>
                </c:pt>
                <c:pt idx="147">
                  <c:v>78.429342880258901</c:v>
                </c:pt>
                <c:pt idx="148">
                  <c:v>78.442564279935283</c:v>
                </c:pt>
                <c:pt idx="149">
                  <c:v>78.442564279935269</c:v>
                </c:pt>
                <c:pt idx="150">
                  <c:v>78.469007079288019</c:v>
                </c:pt>
                <c:pt idx="151">
                  <c:v>78.49544987864077</c:v>
                </c:pt>
                <c:pt idx="152">
                  <c:v>78.49544987864077</c:v>
                </c:pt>
                <c:pt idx="153">
                  <c:v>78.49544987864077</c:v>
                </c:pt>
                <c:pt idx="154">
                  <c:v>78.482228478964402</c:v>
                </c:pt>
                <c:pt idx="155">
                  <c:v>78.469007079288019</c:v>
                </c:pt>
                <c:pt idx="156">
                  <c:v>78.455785679611651</c:v>
                </c:pt>
                <c:pt idx="157">
                  <c:v>78.469007079288033</c:v>
                </c:pt>
                <c:pt idx="158">
                  <c:v>78.416121480582518</c:v>
                </c:pt>
                <c:pt idx="159">
                  <c:v>78.40290008090615</c:v>
                </c:pt>
                <c:pt idx="160">
                  <c:v>78.495449878640784</c:v>
                </c:pt>
                <c:pt idx="161">
                  <c:v>78.350014482200649</c:v>
                </c:pt>
                <c:pt idx="162">
                  <c:v>78.350014482200649</c:v>
                </c:pt>
                <c:pt idx="163">
                  <c:v>77.926929692556655</c:v>
                </c:pt>
                <c:pt idx="164">
                  <c:v>78.138472087378659</c:v>
                </c:pt>
                <c:pt idx="165">
                  <c:v>78.045922289644011</c:v>
                </c:pt>
                <c:pt idx="166">
                  <c:v>78.416121480582532</c:v>
                </c:pt>
                <c:pt idx="167">
                  <c:v>78.336793082524281</c:v>
                </c:pt>
                <c:pt idx="168">
                  <c:v>78.429342880258901</c:v>
                </c:pt>
                <c:pt idx="169">
                  <c:v>78.429342880258901</c:v>
                </c:pt>
                <c:pt idx="170">
                  <c:v>78.389678681229768</c:v>
                </c:pt>
                <c:pt idx="171">
                  <c:v>78.455785679611665</c:v>
                </c:pt>
                <c:pt idx="172">
                  <c:v>78.455785679611665</c:v>
                </c:pt>
                <c:pt idx="173">
                  <c:v>78.270686084142397</c:v>
                </c:pt>
                <c:pt idx="174">
                  <c:v>78.323571682847899</c:v>
                </c:pt>
                <c:pt idx="175">
                  <c:v>78.416121480582532</c:v>
                </c:pt>
                <c:pt idx="176">
                  <c:v>78.442564279935283</c:v>
                </c:pt>
                <c:pt idx="177">
                  <c:v>78.138472087378645</c:v>
                </c:pt>
                <c:pt idx="178">
                  <c:v>78.429342880258901</c:v>
                </c:pt>
                <c:pt idx="179">
                  <c:v>78.350014482200663</c:v>
                </c:pt>
                <c:pt idx="180">
                  <c:v>78.283907483818766</c:v>
                </c:pt>
                <c:pt idx="181">
                  <c:v>78.3764572815534</c:v>
                </c:pt>
                <c:pt idx="182">
                  <c:v>78.297128883495148</c:v>
                </c:pt>
                <c:pt idx="183">
                  <c:v>78.3764572815534</c:v>
                </c:pt>
                <c:pt idx="184">
                  <c:v>78.40290008090615</c:v>
                </c:pt>
                <c:pt idx="185">
                  <c:v>78.310350283171516</c:v>
                </c:pt>
                <c:pt idx="186">
                  <c:v>78.3764572815534</c:v>
                </c:pt>
                <c:pt idx="187">
                  <c:v>77.953372491909377</c:v>
                </c:pt>
                <c:pt idx="188">
                  <c:v>78.019479490291261</c:v>
                </c:pt>
                <c:pt idx="189">
                  <c:v>77.966593891585759</c:v>
                </c:pt>
                <c:pt idx="190">
                  <c:v>77.99303669093851</c:v>
                </c:pt>
                <c:pt idx="191">
                  <c:v>78.085586488673144</c:v>
                </c:pt>
                <c:pt idx="192">
                  <c:v>78.045922289644011</c:v>
                </c:pt>
                <c:pt idx="193">
                  <c:v>78.072365088996762</c:v>
                </c:pt>
                <c:pt idx="194">
                  <c:v>77.794715695792888</c:v>
                </c:pt>
                <c:pt idx="195">
                  <c:v>77.847601294498375</c:v>
                </c:pt>
                <c:pt idx="196">
                  <c:v>77.940151092233023</c:v>
                </c:pt>
                <c:pt idx="197">
                  <c:v>78.297128883495162</c:v>
                </c:pt>
                <c:pt idx="198">
                  <c:v>77.993036690938524</c:v>
                </c:pt>
                <c:pt idx="199">
                  <c:v>78.151693487055013</c:v>
                </c:pt>
                <c:pt idx="200">
                  <c:v>78.217800485436896</c:v>
                </c:pt>
                <c:pt idx="201">
                  <c:v>77.807937095469256</c:v>
                </c:pt>
                <c:pt idx="202">
                  <c:v>77.874044093851154</c:v>
                </c:pt>
                <c:pt idx="203">
                  <c:v>77.90048689320389</c:v>
                </c:pt>
                <c:pt idx="204">
                  <c:v>77.99303669093851</c:v>
                </c:pt>
                <c:pt idx="205">
                  <c:v>78.032700889967643</c:v>
                </c:pt>
                <c:pt idx="206">
                  <c:v>78.151693487055013</c:v>
                </c:pt>
                <c:pt idx="207">
                  <c:v>78.3764572815534</c:v>
                </c:pt>
                <c:pt idx="208">
                  <c:v>78.323571682847899</c:v>
                </c:pt>
                <c:pt idx="209">
                  <c:v>78.231021885113265</c:v>
                </c:pt>
                <c:pt idx="210">
                  <c:v>78.112029288025909</c:v>
                </c:pt>
                <c:pt idx="211">
                  <c:v>78.297128883495148</c:v>
                </c:pt>
                <c:pt idx="212">
                  <c:v>78.31035028317153</c:v>
                </c:pt>
                <c:pt idx="213">
                  <c:v>78.389678681229782</c:v>
                </c:pt>
                <c:pt idx="214">
                  <c:v>78.469007079288033</c:v>
                </c:pt>
                <c:pt idx="215">
                  <c:v>78.416121480582532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600-4B84-B93E-AEC2B83C40C0}"/>
            </c:ext>
          </c:extLst>
        </c:ser>
        <c:ser>
          <c:idx val="4"/>
          <c:order val="4"/>
          <c:tx>
            <c:strRef>
              <c:f>'20C_1-2-4-5-7bar'!$BE$1</c:f>
              <c:strCache>
                <c:ptCount val="1"/>
                <c:pt idx="0">
                  <c:v>20C_7b_Rp1.27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'20C_1-2-4-5-7bar'!$BI$2:$BI$217</c:f>
                <c:numCache>
                  <c:formatCode>General</c:formatCode>
                  <c:ptCount val="216"/>
                  <c:pt idx="0">
                    <c:v>0.61658478188243226</c:v>
                  </c:pt>
                  <c:pt idx="1">
                    <c:v>0.67475415885296908</c:v>
                  </c:pt>
                  <c:pt idx="2">
                    <c:v>0.80540542715528352</c:v>
                  </c:pt>
                  <c:pt idx="3">
                    <c:v>0.78289061162317575</c:v>
                  </c:pt>
                  <c:pt idx="4">
                    <c:v>0.82076190422947493</c:v>
                  </c:pt>
                  <c:pt idx="5">
                    <c:v>0.74309172791858413</c:v>
                  </c:pt>
                  <c:pt idx="6">
                    <c:v>0.85263751119891884</c:v>
                  </c:pt>
                  <c:pt idx="7">
                    <c:v>0.84226497953902102</c:v>
                  </c:pt>
                  <c:pt idx="8">
                    <c:v>1.0763411934484948</c:v>
                  </c:pt>
                  <c:pt idx="9">
                    <c:v>1.2866845224255057</c:v>
                  </c:pt>
                  <c:pt idx="10">
                    <c:v>1.3744442830508037</c:v>
                  </c:pt>
                  <c:pt idx="11">
                    <c:v>1.6238425675637638</c:v>
                  </c:pt>
                  <c:pt idx="12">
                    <c:v>1.3822709825398096</c:v>
                  </c:pt>
                  <c:pt idx="13">
                    <c:v>1.4612402621231402</c:v>
                  </c:pt>
                  <c:pt idx="14">
                    <c:v>1.2418064975453353</c:v>
                  </c:pt>
                  <c:pt idx="15">
                    <c:v>1.405205289134005</c:v>
                  </c:pt>
                  <c:pt idx="16">
                    <c:v>1.7091951327844068</c:v>
                  </c:pt>
                  <c:pt idx="17">
                    <c:v>1.6714335489834538</c:v>
                  </c:pt>
                  <c:pt idx="18">
                    <c:v>1.622858047538398</c:v>
                  </c:pt>
                  <c:pt idx="19">
                    <c:v>1.5958586973118192</c:v>
                  </c:pt>
                  <c:pt idx="20">
                    <c:v>1.6119886423200709</c:v>
                  </c:pt>
                  <c:pt idx="21">
                    <c:v>1.1953281859192559</c:v>
                  </c:pt>
                  <c:pt idx="22">
                    <c:v>1.2600922387692788</c:v>
                  </c:pt>
                  <c:pt idx="23">
                    <c:v>1.4380187929329757</c:v>
                  </c:pt>
                  <c:pt idx="24">
                    <c:v>1.445777694264208</c:v>
                  </c:pt>
                  <c:pt idx="25">
                    <c:v>1.7503113039641887</c:v>
                  </c:pt>
                  <c:pt idx="26">
                    <c:v>2.1453849011236787</c:v>
                  </c:pt>
                  <c:pt idx="27">
                    <c:v>2.0211018794006104</c:v>
                  </c:pt>
                  <c:pt idx="28">
                    <c:v>1.7240913752712748</c:v>
                  </c:pt>
                  <c:pt idx="29">
                    <c:v>1.8817168684093326</c:v>
                  </c:pt>
                  <c:pt idx="30">
                    <c:v>1.5627160694620921</c:v>
                  </c:pt>
                  <c:pt idx="31">
                    <c:v>1.688498233031777</c:v>
                  </c:pt>
                  <c:pt idx="32">
                    <c:v>1.7693826431824662</c:v>
                  </c:pt>
                  <c:pt idx="33">
                    <c:v>1.8757620532606776</c:v>
                  </c:pt>
                  <c:pt idx="34">
                    <c:v>1.8387594416507262</c:v>
                  </c:pt>
                  <c:pt idx="35">
                    <c:v>2.1903559806700876</c:v>
                  </c:pt>
                  <c:pt idx="36">
                    <c:v>2.36710005039579</c:v>
                  </c:pt>
                  <c:pt idx="37">
                    <c:v>2.1184438269141546</c:v>
                  </c:pt>
                  <c:pt idx="38">
                    <c:v>2.0179363319562276</c:v>
                  </c:pt>
                  <c:pt idx="39">
                    <c:v>1.781534984757928</c:v>
                  </c:pt>
                  <c:pt idx="40">
                    <c:v>2.0187281841795555</c:v>
                  </c:pt>
                  <c:pt idx="41">
                    <c:v>1.8669547328951694</c:v>
                  </c:pt>
                  <c:pt idx="42">
                    <c:v>1.8404969893492211</c:v>
                  </c:pt>
                  <c:pt idx="43">
                    <c:v>1.8230469912662528</c:v>
                  </c:pt>
                  <c:pt idx="44">
                    <c:v>1.9424725826001856</c:v>
                  </c:pt>
                  <c:pt idx="45">
                    <c:v>1.9263616274211837</c:v>
                  </c:pt>
                  <c:pt idx="46">
                    <c:v>2.0390614593088778</c:v>
                  </c:pt>
                  <c:pt idx="47">
                    <c:v>2.1070969653083678</c:v>
                  </c:pt>
                  <c:pt idx="48">
                    <c:v>2.2063954356938038</c:v>
                  </c:pt>
                  <c:pt idx="49">
                    <c:v>2.2804847648978583</c:v>
                  </c:pt>
                  <c:pt idx="50">
                    <c:v>2.2706520160791261</c:v>
                  </c:pt>
                  <c:pt idx="51">
                    <c:v>2.3128003648640458</c:v>
                  </c:pt>
                  <c:pt idx="52">
                    <c:v>2.2779867074060656</c:v>
                  </c:pt>
                  <c:pt idx="53">
                    <c:v>2.4238110898330905</c:v>
                  </c:pt>
                  <c:pt idx="54">
                    <c:v>2.4888761271688344</c:v>
                  </c:pt>
                  <c:pt idx="55">
                    <c:v>2.5047586885480553</c:v>
                  </c:pt>
                  <c:pt idx="56">
                    <c:v>2.5058352067418768</c:v>
                  </c:pt>
                  <c:pt idx="57">
                    <c:v>2.6097544531126529</c:v>
                  </c:pt>
                  <c:pt idx="58">
                    <c:v>2.6724987112753462</c:v>
                  </c:pt>
                  <c:pt idx="59">
                    <c:v>2.85326784853731</c:v>
                  </c:pt>
                  <c:pt idx="60">
                    <c:v>2.7961574659061075</c:v>
                  </c:pt>
                  <c:pt idx="61">
                    <c:v>2.7622285404358848</c:v>
                  </c:pt>
                  <c:pt idx="62">
                    <c:v>2.8352868071493131</c:v>
                  </c:pt>
                  <c:pt idx="63">
                    <c:v>2.9208052505554476</c:v>
                  </c:pt>
                  <c:pt idx="64">
                    <c:v>2.9238132193110227</c:v>
                  </c:pt>
                  <c:pt idx="65">
                    <c:v>2.965368664193599</c:v>
                  </c:pt>
                  <c:pt idx="66">
                    <c:v>3.1253042963169553</c:v>
                  </c:pt>
                  <c:pt idx="67">
                    <c:v>3.0927580288299041</c:v>
                  </c:pt>
                  <c:pt idx="68">
                    <c:v>3.1125897951884323</c:v>
                  </c:pt>
                  <c:pt idx="69">
                    <c:v>3.1614038512003311</c:v>
                  </c:pt>
                  <c:pt idx="70">
                    <c:v>3.0290570032134232</c:v>
                  </c:pt>
                  <c:pt idx="71">
                    <c:v>3.1035910655404315</c:v>
                  </c:pt>
                  <c:pt idx="72">
                    <c:v>3.0893972475831433</c:v>
                  </c:pt>
                  <c:pt idx="73">
                    <c:v>3.0811089375456051</c:v>
                  </c:pt>
                  <c:pt idx="74">
                    <c:v>3.0591473318181466</c:v>
                  </c:pt>
                  <c:pt idx="75">
                    <c:v>4.0515585818471536</c:v>
                  </c:pt>
                  <c:pt idx="76">
                    <c:v>3.4836891792434441</c:v>
                  </c:pt>
                  <c:pt idx="77">
                    <c:v>3.441339385327058</c:v>
                  </c:pt>
                  <c:pt idx="78">
                    <c:v>3.4846925996354328</c:v>
                  </c:pt>
                  <c:pt idx="79">
                    <c:v>3.246793061809865</c:v>
                  </c:pt>
                  <c:pt idx="80">
                    <c:v>3.5215614384315508</c:v>
                  </c:pt>
                  <c:pt idx="81">
                    <c:v>3.6530733116377334</c:v>
                  </c:pt>
                  <c:pt idx="82">
                    <c:v>3.1992196788782854</c:v>
                  </c:pt>
                  <c:pt idx="83">
                    <c:v>3.4461833419012584</c:v>
                  </c:pt>
                  <c:pt idx="84">
                    <c:v>4.1616967649740779</c:v>
                  </c:pt>
                  <c:pt idx="85">
                    <c:v>4.1233328491524119</c:v>
                  </c:pt>
                  <c:pt idx="86">
                    <c:v>4.2084064380505106</c:v>
                  </c:pt>
                  <c:pt idx="87">
                    <c:v>4.2880451857951023</c:v>
                  </c:pt>
                  <c:pt idx="88">
                    <c:v>4.2325238490969914</c:v>
                  </c:pt>
                  <c:pt idx="89">
                    <c:v>4.3680156749551955</c:v>
                  </c:pt>
                  <c:pt idx="90">
                    <c:v>4.3599586256834852</c:v>
                  </c:pt>
                  <c:pt idx="91">
                    <c:v>4.3888219510085333</c:v>
                  </c:pt>
                  <c:pt idx="92">
                    <c:v>4.5372330174357218</c:v>
                  </c:pt>
                  <c:pt idx="93">
                    <c:v>4.6311256924436819</c:v>
                  </c:pt>
                  <c:pt idx="94">
                    <c:v>4.5892434079748456</c:v>
                  </c:pt>
                  <c:pt idx="95">
                    <c:v>4.4447056813479673</c:v>
                  </c:pt>
                  <c:pt idx="96">
                    <c:v>4.3822622201049963</c:v>
                  </c:pt>
                  <c:pt idx="97">
                    <c:v>4.5720815913524255</c:v>
                  </c:pt>
                  <c:pt idx="98">
                    <c:v>4.3942581816072819</c:v>
                  </c:pt>
                  <c:pt idx="99">
                    <c:v>4.1553554209428158</c:v>
                  </c:pt>
                  <c:pt idx="100">
                    <c:v>4.0337683451584594</c:v>
                  </c:pt>
                  <c:pt idx="101">
                    <c:v>4.1441142033178346</c:v>
                  </c:pt>
                  <c:pt idx="102">
                    <c:v>3.8987791767174582</c:v>
                  </c:pt>
                  <c:pt idx="103">
                    <c:v>3.9457659282617632</c:v>
                  </c:pt>
                  <c:pt idx="104">
                    <c:v>3.7884064665725616</c:v>
                  </c:pt>
                  <c:pt idx="105">
                    <c:v>3.8127965037149276</c:v>
                  </c:pt>
                  <c:pt idx="106">
                    <c:v>3.7675720031210043</c:v>
                  </c:pt>
                  <c:pt idx="107">
                    <c:v>3.6980773847493666</c:v>
                  </c:pt>
                  <c:pt idx="108">
                    <c:v>3.3813713517145794</c:v>
                  </c:pt>
                  <c:pt idx="109">
                    <c:v>3.5859567023134047</c:v>
                  </c:pt>
                  <c:pt idx="110">
                    <c:v>3.6379482375465817</c:v>
                  </c:pt>
                  <c:pt idx="111">
                    <c:v>3.2049283699465914</c:v>
                  </c:pt>
                  <c:pt idx="112">
                    <c:v>3.2224897527470633</c:v>
                  </c:pt>
                  <c:pt idx="113">
                    <c:v>3.1597288011813256</c:v>
                  </c:pt>
                  <c:pt idx="114">
                    <c:v>3.0769564102937776</c:v>
                  </c:pt>
                  <c:pt idx="115">
                    <c:v>3.0255264210326294</c:v>
                  </c:pt>
                  <c:pt idx="116">
                    <c:v>2.7766558220090651</c:v>
                  </c:pt>
                  <c:pt idx="117">
                    <c:v>2.7610349234379381</c:v>
                  </c:pt>
                  <c:pt idx="118">
                    <c:v>2.7061130980602424</c:v>
                  </c:pt>
                  <c:pt idx="119">
                    <c:v>2.6942382015040627</c:v>
                  </c:pt>
                  <c:pt idx="120">
                    <c:v>2.5652825376481063</c:v>
                  </c:pt>
                  <c:pt idx="121">
                    <c:v>2.4836129950906707</c:v>
                  </c:pt>
                  <c:pt idx="122">
                    <c:v>2.3869347877258176</c:v>
                  </c:pt>
                  <c:pt idx="123">
                    <c:v>2.3178480338823979</c:v>
                  </c:pt>
                  <c:pt idx="124">
                    <c:v>2.3535576927590136</c:v>
                  </c:pt>
                  <c:pt idx="125">
                    <c:v>2.196776721738547</c:v>
                  </c:pt>
                  <c:pt idx="126">
                    <c:v>2.0672307252603885</c:v>
                  </c:pt>
                  <c:pt idx="127">
                    <c:v>2.0096030456843144</c:v>
                  </c:pt>
                  <c:pt idx="128">
                    <c:v>1.8640097119083519</c:v>
                  </c:pt>
                  <c:pt idx="129">
                    <c:v>1.8142590538965564</c:v>
                  </c:pt>
                  <c:pt idx="130">
                    <c:v>1.7287201274771036</c:v>
                  </c:pt>
                  <c:pt idx="131">
                    <c:v>1.4973657286710647</c:v>
                  </c:pt>
                  <c:pt idx="132">
                    <c:v>1.4893390520996717</c:v>
                  </c:pt>
                  <c:pt idx="133">
                    <c:v>1.4869897766067692</c:v>
                  </c:pt>
                  <c:pt idx="134">
                    <c:v>1.4232866798228221</c:v>
                  </c:pt>
                  <c:pt idx="135">
                    <c:v>1.3256107513591227</c:v>
                  </c:pt>
                  <c:pt idx="136">
                    <c:v>1.1979993136879807</c:v>
                  </c:pt>
                  <c:pt idx="137">
                    <c:v>0.84793845358826614</c:v>
                  </c:pt>
                  <c:pt idx="138">
                    <c:v>0.77403685611620143</c:v>
                  </c:pt>
                  <c:pt idx="139">
                    <c:v>1.7702856774451112</c:v>
                  </c:pt>
                  <c:pt idx="140">
                    <c:v>1.5080015063380856</c:v>
                  </c:pt>
                  <c:pt idx="141">
                    <c:v>1.4099599301150874</c:v>
                  </c:pt>
                  <c:pt idx="142">
                    <c:v>1.3761148107110053</c:v>
                  </c:pt>
                  <c:pt idx="143">
                    <c:v>1.4419034624516873</c:v>
                  </c:pt>
                  <c:pt idx="144">
                    <c:v>1.2501440912404314</c:v>
                  </c:pt>
                  <c:pt idx="145">
                    <c:v>1.1221400449720793</c:v>
                  </c:pt>
                  <c:pt idx="146">
                    <c:v>1.0842008400787682</c:v>
                  </c:pt>
                  <c:pt idx="147">
                    <c:v>0.6134989964497386</c:v>
                  </c:pt>
                  <c:pt idx="148">
                    <c:v>0.72938863263400922</c:v>
                  </c:pt>
                  <c:pt idx="149">
                    <c:v>0.92727710887811476</c:v>
                  </c:pt>
                  <c:pt idx="150">
                    <c:v>0.44134246394044863</c:v>
                  </c:pt>
                  <c:pt idx="151">
                    <c:v>0.43403949927761759</c:v>
                  </c:pt>
                  <c:pt idx="152">
                    <c:v>0.36640217578650647</c:v>
                  </c:pt>
                  <c:pt idx="153">
                    <c:v>0.25559201613867366</c:v>
                  </c:pt>
                  <c:pt idx="154">
                    <c:v>1.8098490837044878</c:v>
                  </c:pt>
                  <c:pt idx="155">
                    <c:v>1.7379406482569419</c:v>
                  </c:pt>
                  <c:pt idx="156">
                    <c:v>1.8480255019066147</c:v>
                  </c:pt>
                  <c:pt idx="157">
                    <c:v>1.6816812592508918</c:v>
                  </c:pt>
                  <c:pt idx="158">
                    <c:v>1.5834799627620404</c:v>
                  </c:pt>
                  <c:pt idx="159">
                    <c:v>1.6207023249455883</c:v>
                  </c:pt>
                  <c:pt idx="160">
                    <c:v>1.4990325432315572</c:v>
                  </c:pt>
                  <c:pt idx="161">
                    <c:v>1.5477510557099614</c:v>
                  </c:pt>
                  <c:pt idx="162">
                    <c:v>1.3568163777834241</c:v>
                  </c:pt>
                  <c:pt idx="163">
                    <c:v>1.2638915204725305</c:v>
                  </c:pt>
                  <c:pt idx="164">
                    <c:v>1.2667335037446545</c:v>
                  </c:pt>
                  <c:pt idx="165">
                    <c:v>0.95435115517795621</c:v>
                  </c:pt>
                  <c:pt idx="166">
                    <c:v>0.98403357629922938</c:v>
                  </c:pt>
                  <c:pt idx="167">
                    <c:v>0.73443825405087593</c:v>
                  </c:pt>
                  <c:pt idx="168">
                    <c:v>0.80751106585226562</c:v>
                  </c:pt>
                  <c:pt idx="169">
                    <c:v>0.65140436383539435</c:v>
                  </c:pt>
                  <c:pt idx="170">
                    <c:v>0.75416633297497038</c:v>
                  </c:pt>
                  <c:pt idx="171">
                    <c:v>0.22437459283062164</c:v>
                  </c:pt>
                  <c:pt idx="172">
                    <c:v>0.80242335424218825</c:v>
                  </c:pt>
                  <c:pt idx="173">
                    <c:v>0.71276536400573742</c:v>
                  </c:pt>
                  <c:pt idx="174">
                    <c:v>0.52105448179951586</c:v>
                  </c:pt>
                  <c:pt idx="175">
                    <c:v>0.36612945362308719</c:v>
                  </c:pt>
                  <c:pt idx="176">
                    <c:v>0.25908546314014413</c:v>
                  </c:pt>
                  <c:pt idx="177">
                    <c:v>0.4721777351720054</c:v>
                  </c:pt>
                  <c:pt idx="178">
                    <c:v>0.2360888675860007</c:v>
                  </c:pt>
                  <c:pt idx="179">
                    <c:v>0.27370897688900137</c:v>
                  </c:pt>
                  <c:pt idx="180">
                    <c:v>0.29377530162034848</c:v>
                  </c:pt>
                  <c:pt idx="181">
                    <c:v>0.1599110195560173</c:v>
                  </c:pt>
                  <c:pt idx="182">
                    <c:v>0.10948359075560055</c:v>
                  </c:pt>
                  <c:pt idx="183">
                    <c:v>1.5285284288067995</c:v>
                  </c:pt>
                  <c:pt idx="184">
                    <c:v>1.5285284288067995</c:v>
                  </c:pt>
                  <c:pt idx="185">
                    <c:v>1.5285284288067995</c:v>
                  </c:pt>
                  <c:pt idx="186">
                    <c:v>1.7068558514133716</c:v>
                  </c:pt>
                  <c:pt idx="187">
                    <c:v>1.7059192406829036</c:v>
                  </c:pt>
                  <c:pt idx="188">
                    <c:v>1.7406972804538852</c:v>
                  </c:pt>
                  <c:pt idx="189">
                    <c:v>1.604099631071648</c:v>
                  </c:pt>
                  <c:pt idx="190">
                    <c:v>1.0842008400787682</c:v>
                  </c:pt>
                  <c:pt idx="191">
                    <c:v>0.2711423256417268</c:v>
                  </c:pt>
                  <c:pt idx="192">
                    <c:v>0.22921935264307322</c:v>
                  </c:pt>
                  <c:pt idx="193">
                    <c:v>0.17653698557617759</c:v>
                  </c:pt>
                  <c:pt idx="194">
                    <c:v>0.16902129551222209</c:v>
                  </c:pt>
                  <c:pt idx="195">
                    <c:v>0.14891378308527611</c:v>
                  </c:pt>
                  <c:pt idx="196">
                    <c:v>0.1599110195560173</c:v>
                  </c:pt>
                  <c:pt idx="197">
                    <c:v>0.11307416631451446</c:v>
                  </c:pt>
                  <c:pt idx="198">
                    <c:v>0.11218729641531082</c:v>
                  </c:pt>
                  <c:pt idx="199">
                    <c:v>0.1048225576439132</c:v>
                  </c:pt>
                  <c:pt idx="200">
                    <c:v>8.8268492788088793E-2</c:v>
                  </c:pt>
                  <c:pt idx="201">
                    <c:v>0.11909748260539398</c:v>
                  </c:pt>
                  <c:pt idx="202">
                    <c:v>0.31857028464500131</c:v>
                  </c:pt>
                  <c:pt idx="203">
                    <c:v>0.18697882735885135</c:v>
                  </c:pt>
                  <c:pt idx="204">
                    <c:v>0.12562814672241024</c:v>
                  </c:pt>
                  <c:pt idx="205">
                    <c:v>0.34273785189040651</c:v>
                  </c:pt>
                  <c:pt idx="206">
                    <c:v>0.13776383059728722</c:v>
                  </c:pt>
                  <c:pt idx="207">
                    <c:v>0.27370897688900137</c:v>
                  </c:pt>
                  <c:pt idx="208">
                    <c:v>0.51176991674733097</c:v>
                  </c:pt>
                  <c:pt idx="209">
                    <c:v>1.7441942140814011</c:v>
                  </c:pt>
                  <c:pt idx="210">
                    <c:v>1.6661062094929744</c:v>
                  </c:pt>
                  <c:pt idx="211">
                    <c:v>1.7120563965186515</c:v>
                  </c:pt>
                  <c:pt idx="212">
                    <c:v>1.0421089635990319</c:v>
                  </c:pt>
                  <c:pt idx="213">
                    <c:v>1.2151363384498155</c:v>
                  </c:pt>
                  <c:pt idx="214">
                    <c:v>1.6321870111275467</c:v>
                  </c:pt>
                  <c:pt idx="215">
                    <c:v>1.5552836753816144</c:v>
                  </c:pt>
                </c:numCache>
              </c:numRef>
            </c:plus>
            <c:minus>
              <c:numRef>
                <c:f>'20C_1-2-4-5-7bar'!$BI$2:$BI$217</c:f>
                <c:numCache>
                  <c:formatCode>General</c:formatCode>
                  <c:ptCount val="216"/>
                  <c:pt idx="0">
                    <c:v>0.61658478188243226</c:v>
                  </c:pt>
                  <c:pt idx="1">
                    <c:v>0.67475415885296908</c:v>
                  </c:pt>
                  <c:pt idx="2">
                    <c:v>0.80540542715528352</c:v>
                  </c:pt>
                  <c:pt idx="3">
                    <c:v>0.78289061162317575</c:v>
                  </c:pt>
                  <c:pt idx="4">
                    <c:v>0.82076190422947493</c:v>
                  </c:pt>
                  <c:pt idx="5">
                    <c:v>0.74309172791858413</c:v>
                  </c:pt>
                  <c:pt idx="6">
                    <c:v>0.85263751119891884</c:v>
                  </c:pt>
                  <c:pt idx="7">
                    <c:v>0.84226497953902102</c:v>
                  </c:pt>
                  <c:pt idx="8">
                    <c:v>1.0763411934484948</c:v>
                  </c:pt>
                  <c:pt idx="9">
                    <c:v>1.2866845224255057</c:v>
                  </c:pt>
                  <c:pt idx="10">
                    <c:v>1.3744442830508037</c:v>
                  </c:pt>
                  <c:pt idx="11">
                    <c:v>1.6238425675637638</c:v>
                  </c:pt>
                  <c:pt idx="12">
                    <c:v>1.3822709825398096</c:v>
                  </c:pt>
                  <c:pt idx="13">
                    <c:v>1.4612402621231402</c:v>
                  </c:pt>
                  <c:pt idx="14">
                    <c:v>1.2418064975453353</c:v>
                  </c:pt>
                  <c:pt idx="15">
                    <c:v>1.405205289134005</c:v>
                  </c:pt>
                  <c:pt idx="16">
                    <c:v>1.7091951327844068</c:v>
                  </c:pt>
                  <c:pt idx="17">
                    <c:v>1.6714335489834538</c:v>
                  </c:pt>
                  <c:pt idx="18">
                    <c:v>1.622858047538398</c:v>
                  </c:pt>
                  <c:pt idx="19">
                    <c:v>1.5958586973118192</c:v>
                  </c:pt>
                  <c:pt idx="20">
                    <c:v>1.6119886423200709</c:v>
                  </c:pt>
                  <c:pt idx="21">
                    <c:v>1.1953281859192559</c:v>
                  </c:pt>
                  <c:pt idx="22">
                    <c:v>1.2600922387692788</c:v>
                  </c:pt>
                  <c:pt idx="23">
                    <c:v>1.4380187929329757</c:v>
                  </c:pt>
                  <c:pt idx="24">
                    <c:v>1.445777694264208</c:v>
                  </c:pt>
                  <c:pt idx="25">
                    <c:v>1.7503113039641887</c:v>
                  </c:pt>
                  <c:pt idx="26">
                    <c:v>2.1453849011236787</c:v>
                  </c:pt>
                  <c:pt idx="27">
                    <c:v>2.0211018794006104</c:v>
                  </c:pt>
                  <c:pt idx="28">
                    <c:v>1.7240913752712748</c:v>
                  </c:pt>
                  <c:pt idx="29">
                    <c:v>1.8817168684093326</c:v>
                  </c:pt>
                  <c:pt idx="30">
                    <c:v>1.5627160694620921</c:v>
                  </c:pt>
                  <c:pt idx="31">
                    <c:v>1.688498233031777</c:v>
                  </c:pt>
                  <c:pt idx="32">
                    <c:v>1.7693826431824662</c:v>
                  </c:pt>
                  <c:pt idx="33">
                    <c:v>1.8757620532606776</c:v>
                  </c:pt>
                  <c:pt idx="34">
                    <c:v>1.8387594416507262</c:v>
                  </c:pt>
                  <c:pt idx="35">
                    <c:v>2.1903559806700876</c:v>
                  </c:pt>
                  <c:pt idx="36">
                    <c:v>2.36710005039579</c:v>
                  </c:pt>
                  <c:pt idx="37">
                    <c:v>2.1184438269141546</c:v>
                  </c:pt>
                  <c:pt idx="38">
                    <c:v>2.0179363319562276</c:v>
                  </c:pt>
                  <c:pt idx="39">
                    <c:v>1.781534984757928</c:v>
                  </c:pt>
                  <c:pt idx="40">
                    <c:v>2.0187281841795555</c:v>
                  </c:pt>
                  <c:pt idx="41">
                    <c:v>1.8669547328951694</c:v>
                  </c:pt>
                  <c:pt idx="42">
                    <c:v>1.8404969893492211</c:v>
                  </c:pt>
                  <c:pt idx="43">
                    <c:v>1.8230469912662528</c:v>
                  </c:pt>
                  <c:pt idx="44">
                    <c:v>1.9424725826001856</c:v>
                  </c:pt>
                  <c:pt idx="45">
                    <c:v>1.9263616274211837</c:v>
                  </c:pt>
                  <c:pt idx="46">
                    <c:v>2.0390614593088778</c:v>
                  </c:pt>
                  <c:pt idx="47">
                    <c:v>2.1070969653083678</c:v>
                  </c:pt>
                  <c:pt idx="48">
                    <c:v>2.2063954356938038</c:v>
                  </c:pt>
                  <c:pt idx="49">
                    <c:v>2.2804847648978583</c:v>
                  </c:pt>
                  <c:pt idx="50">
                    <c:v>2.2706520160791261</c:v>
                  </c:pt>
                  <c:pt idx="51">
                    <c:v>2.3128003648640458</c:v>
                  </c:pt>
                  <c:pt idx="52">
                    <c:v>2.2779867074060656</c:v>
                  </c:pt>
                  <c:pt idx="53">
                    <c:v>2.4238110898330905</c:v>
                  </c:pt>
                  <c:pt idx="54">
                    <c:v>2.4888761271688344</c:v>
                  </c:pt>
                  <c:pt idx="55">
                    <c:v>2.5047586885480553</c:v>
                  </c:pt>
                  <c:pt idx="56">
                    <c:v>2.5058352067418768</c:v>
                  </c:pt>
                  <c:pt idx="57">
                    <c:v>2.6097544531126529</c:v>
                  </c:pt>
                  <c:pt idx="58">
                    <c:v>2.6724987112753462</c:v>
                  </c:pt>
                  <c:pt idx="59">
                    <c:v>2.85326784853731</c:v>
                  </c:pt>
                  <c:pt idx="60">
                    <c:v>2.7961574659061075</c:v>
                  </c:pt>
                  <c:pt idx="61">
                    <c:v>2.7622285404358848</c:v>
                  </c:pt>
                  <c:pt idx="62">
                    <c:v>2.8352868071493131</c:v>
                  </c:pt>
                  <c:pt idx="63">
                    <c:v>2.9208052505554476</c:v>
                  </c:pt>
                  <c:pt idx="64">
                    <c:v>2.9238132193110227</c:v>
                  </c:pt>
                  <c:pt idx="65">
                    <c:v>2.965368664193599</c:v>
                  </c:pt>
                  <c:pt idx="66">
                    <c:v>3.1253042963169553</c:v>
                  </c:pt>
                  <c:pt idx="67">
                    <c:v>3.0927580288299041</c:v>
                  </c:pt>
                  <c:pt idx="68">
                    <c:v>3.1125897951884323</c:v>
                  </c:pt>
                  <c:pt idx="69">
                    <c:v>3.1614038512003311</c:v>
                  </c:pt>
                  <c:pt idx="70">
                    <c:v>3.0290570032134232</c:v>
                  </c:pt>
                  <c:pt idx="71">
                    <c:v>3.1035910655404315</c:v>
                  </c:pt>
                  <c:pt idx="72">
                    <c:v>3.0893972475831433</c:v>
                  </c:pt>
                  <c:pt idx="73">
                    <c:v>3.0811089375456051</c:v>
                  </c:pt>
                  <c:pt idx="74">
                    <c:v>3.0591473318181466</c:v>
                  </c:pt>
                  <c:pt idx="75">
                    <c:v>4.0515585818471536</c:v>
                  </c:pt>
                  <c:pt idx="76">
                    <c:v>3.4836891792434441</c:v>
                  </c:pt>
                  <c:pt idx="77">
                    <c:v>3.441339385327058</c:v>
                  </c:pt>
                  <c:pt idx="78">
                    <c:v>3.4846925996354328</c:v>
                  </c:pt>
                  <c:pt idx="79">
                    <c:v>3.246793061809865</c:v>
                  </c:pt>
                  <c:pt idx="80">
                    <c:v>3.5215614384315508</c:v>
                  </c:pt>
                  <c:pt idx="81">
                    <c:v>3.6530733116377334</c:v>
                  </c:pt>
                  <c:pt idx="82">
                    <c:v>3.1992196788782854</c:v>
                  </c:pt>
                  <c:pt idx="83">
                    <c:v>3.4461833419012584</c:v>
                  </c:pt>
                  <c:pt idx="84">
                    <c:v>4.1616967649740779</c:v>
                  </c:pt>
                  <c:pt idx="85">
                    <c:v>4.1233328491524119</c:v>
                  </c:pt>
                  <c:pt idx="86">
                    <c:v>4.2084064380505106</c:v>
                  </c:pt>
                  <c:pt idx="87">
                    <c:v>4.2880451857951023</c:v>
                  </c:pt>
                  <c:pt idx="88">
                    <c:v>4.2325238490969914</c:v>
                  </c:pt>
                  <c:pt idx="89">
                    <c:v>4.3680156749551955</c:v>
                  </c:pt>
                  <c:pt idx="90">
                    <c:v>4.3599586256834852</c:v>
                  </c:pt>
                  <c:pt idx="91">
                    <c:v>4.3888219510085333</c:v>
                  </c:pt>
                  <c:pt idx="92">
                    <c:v>4.5372330174357218</c:v>
                  </c:pt>
                  <c:pt idx="93">
                    <c:v>4.6311256924436819</c:v>
                  </c:pt>
                  <c:pt idx="94">
                    <c:v>4.5892434079748456</c:v>
                  </c:pt>
                  <c:pt idx="95">
                    <c:v>4.4447056813479673</c:v>
                  </c:pt>
                  <c:pt idx="96">
                    <c:v>4.3822622201049963</c:v>
                  </c:pt>
                  <c:pt idx="97">
                    <c:v>4.5720815913524255</c:v>
                  </c:pt>
                  <c:pt idx="98">
                    <c:v>4.3942581816072819</c:v>
                  </c:pt>
                  <c:pt idx="99">
                    <c:v>4.1553554209428158</c:v>
                  </c:pt>
                  <c:pt idx="100">
                    <c:v>4.0337683451584594</c:v>
                  </c:pt>
                  <c:pt idx="101">
                    <c:v>4.1441142033178346</c:v>
                  </c:pt>
                  <c:pt idx="102">
                    <c:v>3.8987791767174582</c:v>
                  </c:pt>
                  <c:pt idx="103">
                    <c:v>3.9457659282617632</c:v>
                  </c:pt>
                  <c:pt idx="104">
                    <c:v>3.7884064665725616</c:v>
                  </c:pt>
                  <c:pt idx="105">
                    <c:v>3.8127965037149276</c:v>
                  </c:pt>
                  <c:pt idx="106">
                    <c:v>3.7675720031210043</c:v>
                  </c:pt>
                  <c:pt idx="107">
                    <c:v>3.6980773847493666</c:v>
                  </c:pt>
                  <c:pt idx="108">
                    <c:v>3.3813713517145794</c:v>
                  </c:pt>
                  <c:pt idx="109">
                    <c:v>3.5859567023134047</c:v>
                  </c:pt>
                  <c:pt idx="110">
                    <c:v>3.6379482375465817</c:v>
                  </c:pt>
                  <c:pt idx="111">
                    <c:v>3.2049283699465914</c:v>
                  </c:pt>
                  <c:pt idx="112">
                    <c:v>3.2224897527470633</c:v>
                  </c:pt>
                  <c:pt idx="113">
                    <c:v>3.1597288011813256</c:v>
                  </c:pt>
                  <c:pt idx="114">
                    <c:v>3.0769564102937776</c:v>
                  </c:pt>
                  <c:pt idx="115">
                    <c:v>3.0255264210326294</c:v>
                  </c:pt>
                  <c:pt idx="116">
                    <c:v>2.7766558220090651</c:v>
                  </c:pt>
                  <c:pt idx="117">
                    <c:v>2.7610349234379381</c:v>
                  </c:pt>
                  <c:pt idx="118">
                    <c:v>2.7061130980602424</c:v>
                  </c:pt>
                  <c:pt idx="119">
                    <c:v>2.6942382015040627</c:v>
                  </c:pt>
                  <c:pt idx="120">
                    <c:v>2.5652825376481063</c:v>
                  </c:pt>
                  <c:pt idx="121">
                    <c:v>2.4836129950906707</c:v>
                  </c:pt>
                  <c:pt idx="122">
                    <c:v>2.3869347877258176</c:v>
                  </c:pt>
                  <c:pt idx="123">
                    <c:v>2.3178480338823979</c:v>
                  </c:pt>
                  <c:pt idx="124">
                    <c:v>2.3535576927590136</c:v>
                  </c:pt>
                  <c:pt idx="125">
                    <c:v>2.196776721738547</c:v>
                  </c:pt>
                  <c:pt idx="126">
                    <c:v>2.0672307252603885</c:v>
                  </c:pt>
                  <c:pt idx="127">
                    <c:v>2.0096030456843144</c:v>
                  </c:pt>
                  <c:pt idx="128">
                    <c:v>1.8640097119083519</c:v>
                  </c:pt>
                  <c:pt idx="129">
                    <c:v>1.8142590538965564</c:v>
                  </c:pt>
                  <c:pt idx="130">
                    <c:v>1.7287201274771036</c:v>
                  </c:pt>
                  <c:pt idx="131">
                    <c:v>1.4973657286710647</c:v>
                  </c:pt>
                  <c:pt idx="132">
                    <c:v>1.4893390520996717</c:v>
                  </c:pt>
                  <c:pt idx="133">
                    <c:v>1.4869897766067692</c:v>
                  </c:pt>
                  <c:pt idx="134">
                    <c:v>1.4232866798228221</c:v>
                  </c:pt>
                  <c:pt idx="135">
                    <c:v>1.3256107513591227</c:v>
                  </c:pt>
                  <c:pt idx="136">
                    <c:v>1.1979993136879807</c:v>
                  </c:pt>
                  <c:pt idx="137">
                    <c:v>0.84793845358826614</c:v>
                  </c:pt>
                  <c:pt idx="138">
                    <c:v>0.77403685611620143</c:v>
                  </c:pt>
                  <c:pt idx="139">
                    <c:v>1.7702856774451112</c:v>
                  </c:pt>
                  <c:pt idx="140">
                    <c:v>1.5080015063380856</c:v>
                  </c:pt>
                  <c:pt idx="141">
                    <c:v>1.4099599301150874</c:v>
                  </c:pt>
                  <c:pt idx="142">
                    <c:v>1.3761148107110053</c:v>
                  </c:pt>
                  <c:pt idx="143">
                    <c:v>1.4419034624516873</c:v>
                  </c:pt>
                  <c:pt idx="144">
                    <c:v>1.2501440912404314</c:v>
                  </c:pt>
                  <c:pt idx="145">
                    <c:v>1.1221400449720793</c:v>
                  </c:pt>
                  <c:pt idx="146">
                    <c:v>1.0842008400787682</c:v>
                  </c:pt>
                  <c:pt idx="147">
                    <c:v>0.6134989964497386</c:v>
                  </c:pt>
                  <c:pt idx="148">
                    <c:v>0.72938863263400922</c:v>
                  </c:pt>
                  <c:pt idx="149">
                    <c:v>0.92727710887811476</c:v>
                  </c:pt>
                  <c:pt idx="150">
                    <c:v>0.44134246394044863</c:v>
                  </c:pt>
                  <c:pt idx="151">
                    <c:v>0.43403949927761759</c:v>
                  </c:pt>
                  <c:pt idx="152">
                    <c:v>0.36640217578650647</c:v>
                  </c:pt>
                  <c:pt idx="153">
                    <c:v>0.25559201613867366</c:v>
                  </c:pt>
                  <c:pt idx="154">
                    <c:v>1.8098490837044878</c:v>
                  </c:pt>
                  <c:pt idx="155">
                    <c:v>1.7379406482569419</c:v>
                  </c:pt>
                  <c:pt idx="156">
                    <c:v>1.8480255019066147</c:v>
                  </c:pt>
                  <c:pt idx="157">
                    <c:v>1.6816812592508918</c:v>
                  </c:pt>
                  <c:pt idx="158">
                    <c:v>1.5834799627620404</c:v>
                  </c:pt>
                  <c:pt idx="159">
                    <c:v>1.6207023249455883</c:v>
                  </c:pt>
                  <c:pt idx="160">
                    <c:v>1.4990325432315572</c:v>
                  </c:pt>
                  <c:pt idx="161">
                    <c:v>1.5477510557099614</c:v>
                  </c:pt>
                  <c:pt idx="162">
                    <c:v>1.3568163777834241</c:v>
                  </c:pt>
                  <c:pt idx="163">
                    <c:v>1.2638915204725305</c:v>
                  </c:pt>
                  <c:pt idx="164">
                    <c:v>1.2667335037446545</c:v>
                  </c:pt>
                  <c:pt idx="165">
                    <c:v>0.95435115517795621</c:v>
                  </c:pt>
                  <c:pt idx="166">
                    <c:v>0.98403357629922938</c:v>
                  </c:pt>
                  <c:pt idx="167">
                    <c:v>0.73443825405087593</c:v>
                  </c:pt>
                  <c:pt idx="168">
                    <c:v>0.80751106585226562</c:v>
                  </c:pt>
                  <c:pt idx="169">
                    <c:v>0.65140436383539435</c:v>
                  </c:pt>
                  <c:pt idx="170">
                    <c:v>0.75416633297497038</c:v>
                  </c:pt>
                  <c:pt idx="171">
                    <c:v>0.22437459283062164</c:v>
                  </c:pt>
                  <c:pt idx="172">
                    <c:v>0.80242335424218825</c:v>
                  </c:pt>
                  <c:pt idx="173">
                    <c:v>0.71276536400573742</c:v>
                  </c:pt>
                  <c:pt idx="174">
                    <c:v>0.52105448179951586</c:v>
                  </c:pt>
                  <c:pt idx="175">
                    <c:v>0.36612945362308719</c:v>
                  </c:pt>
                  <c:pt idx="176">
                    <c:v>0.25908546314014413</c:v>
                  </c:pt>
                  <c:pt idx="177">
                    <c:v>0.4721777351720054</c:v>
                  </c:pt>
                  <c:pt idx="178">
                    <c:v>0.2360888675860007</c:v>
                  </c:pt>
                  <c:pt idx="179">
                    <c:v>0.27370897688900137</c:v>
                  </c:pt>
                  <c:pt idx="180">
                    <c:v>0.29377530162034848</c:v>
                  </c:pt>
                  <c:pt idx="181">
                    <c:v>0.1599110195560173</c:v>
                  </c:pt>
                  <c:pt idx="182">
                    <c:v>0.10948359075560055</c:v>
                  </c:pt>
                  <c:pt idx="183">
                    <c:v>1.5285284288067995</c:v>
                  </c:pt>
                  <c:pt idx="184">
                    <c:v>1.5285284288067995</c:v>
                  </c:pt>
                  <c:pt idx="185">
                    <c:v>1.5285284288067995</c:v>
                  </c:pt>
                  <c:pt idx="186">
                    <c:v>1.7068558514133716</c:v>
                  </c:pt>
                  <c:pt idx="187">
                    <c:v>1.7059192406829036</c:v>
                  </c:pt>
                  <c:pt idx="188">
                    <c:v>1.7406972804538852</c:v>
                  </c:pt>
                  <c:pt idx="189">
                    <c:v>1.604099631071648</c:v>
                  </c:pt>
                  <c:pt idx="190">
                    <c:v>1.0842008400787682</c:v>
                  </c:pt>
                  <c:pt idx="191">
                    <c:v>0.2711423256417268</c:v>
                  </c:pt>
                  <c:pt idx="192">
                    <c:v>0.22921935264307322</c:v>
                  </c:pt>
                  <c:pt idx="193">
                    <c:v>0.17653698557617759</c:v>
                  </c:pt>
                  <c:pt idx="194">
                    <c:v>0.16902129551222209</c:v>
                  </c:pt>
                  <c:pt idx="195">
                    <c:v>0.14891378308527611</c:v>
                  </c:pt>
                  <c:pt idx="196">
                    <c:v>0.1599110195560173</c:v>
                  </c:pt>
                  <c:pt idx="197">
                    <c:v>0.11307416631451446</c:v>
                  </c:pt>
                  <c:pt idx="198">
                    <c:v>0.11218729641531082</c:v>
                  </c:pt>
                  <c:pt idx="199">
                    <c:v>0.1048225576439132</c:v>
                  </c:pt>
                  <c:pt idx="200">
                    <c:v>8.8268492788088793E-2</c:v>
                  </c:pt>
                  <c:pt idx="201">
                    <c:v>0.11909748260539398</c:v>
                  </c:pt>
                  <c:pt idx="202">
                    <c:v>0.31857028464500131</c:v>
                  </c:pt>
                  <c:pt idx="203">
                    <c:v>0.18697882735885135</c:v>
                  </c:pt>
                  <c:pt idx="204">
                    <c:v>0.12562814672241024</c:v>
                  </c:pt>
                  <c:pt idx="205">
                    <c:v>0.34273785189040651</c:v>
                  </c:pt>
                  <c:pt idx="206">
                    <c:v>0.13776383059728722</c:v>
                  </c:pt>
                  <c:pt idx="207">
                    <c:v>0.27370897688900137</c:v>
                  </c:pt>
                  <c:pt idx="208">
                    <c:v>0.51176991674733097</c:v>
                  </c:pt>
                  <c:pt idx="209">
                    <c:v>1.7441942140814011</c:v>
                  </c:pt>
                  <c:pt idx="210">
                    <c:v>1.6661062094929744</c:v>
                  </c:pt>
                  <c:pt idx="211">
                    <c:v>1.7120563965186515</c:v>
                  </c:pt>
                  <c:pt idx="212">
                    <c:v>1.0421089635990319</c:v>
                  </c:pt>
                  <c:pt idx="213">
                    <c:v>1.2151363384498155</c:v>
                  </c:pt>
                  <c:pt idx="214">
                    <c:v>1.6321870111275467</c:v>
                  </c:pt>
                  <c:pt idx="215">
                    <c:v>1.5552836753816144</c:v>
                  </c:pt>
                </c:numCache>
              </c:numRef>
            </c:minus>
            <c:spPr>
              <a:ln>
                <a:solidFill>
                  <a:srgbClr val="7030A0">
                    <a:alpha val="30000"/>
                  </a:srgbClr>
                </a:solidFill>
              </a:ln>
            </c:spPr>
          </c:errBars>
          <c:xVal>
            <c:numRef>
              <c:f>'20C_1-2-4-5-7bar'!$BF$2:$BF$217</c:f>
              <c:numCache>
                <c:formatCode>General</c:formatCode>
                <c:ptCount val="216"/>
                <c:pt idx="0">
                  <c:v>0</c:v>
                </c:pt>
                <c:pt idx="1">
                  <c:v>2.2222222222222223E-2</c:v>
                </c:pt>
                <c:pt idx="2">
                  <c:v>4.4444444444444446E-2</c:v>
                </c:pt>
                <c:pt idx="3">
                  <c:v>6.6666666666666666E-2</c:v>
                </c:pt>
                <c:pt idx="4">
                  <c:v>8.8888888888888892E-2</c:v>
                </c:pt>
                <c:pt idx="5">
                  <c:v>0.11111111111111112</c:v>
                </c:pt>
                <c:pt idx="6">
                  <c:v>0.13333333333333333</c:v>
                </c:pt>
                <c:pt idx="7">
                  <c:v>0.15555555555555556</c:v>
                </c:pt>
                <c:pt idx="8">
                  <c:v>0.17777777777777778</c:v>
                </c:pt>
                <c:pt idx="9">
                  <c:v>0.2</c:v>
                </c:pt>
                <c:pt idx="10">
                  <c:v>0.22222222222222224</c:v>
                </c:pt>
                <c:pt idx="11">
                  <c:v>0.24444444444444449</c:v>
                </c:pt>
                <c:pt idx="12">
                  <c:v>0.26666666666666666</c:v>
                </c:pt>
                <c:pt idx="13">
                  <c:v>0.28888888888888886</c:v>
                </c:pt>
                <c:pt idx="14">
                  <c:v>0.31111111111111106</c:v>
                </c:pt>
                <c:pt idx="15">
                  <c:v>0.33333333333333326</c:v>
                </c:pt>
                <c:pt idx="16">
                  <c:v>0.35555555555555546</c:v>
                </c:pt>
                <c:pt idx="17">
                  <c:v>0.37777777777777766</c:v>
                </c:pt>
                <c:pt idx="18">
                  <c:v>0.39999999999999986</c:v>
                </c:pt>
                <c:pt idx="19">
                  <c:v>0.42222222222222205</c:v>
                </c:pt>
                <c:pt idx="20">
                  <c:v>0.44444444444444425</c:v>
                </c:pt>
                <c:pt idx="21">
                  <c:v>0.46666666666666645</c:v>
                </c:pt>
                <c:pt idx="22">
                  <c:v>0.48888888888888865</c:v>
                </c:pt>
                <c:pt idx="23">
                  <c:v>0.51111111111111085</c:v>
                </c:pt>
                <c:pt idx="24">
                  <c:v>0.53333333333333299</c:v>
                </c:pt>
                <c:pt idx="25">
                  <c:v>0.55555555555555525</c:v>
                </c:pt>
                <c:pt idx="26">
                  <c:v>0.57777777777777739</c:v>
                </c:pt>
                <c:pt idx="27">
                  <c:v>0.59999999999999964</c:v>
                </c:pt>
                <c:pt idx="28">
                  <c:v>0.62222222222222179</c:v>
                </c:pt>
                <c:pt idx="29">
                  <c:v>0.64444444444444404</c:v>
                </c:pt>
                <c:pt idx="30">
                  <c:v>0.66666666666666619</c:v>
                </c:pt>
                <c:pt idx="31">
                  <c:v>0.68888888888888844</c:v>
                </c:pt>
                <c:pt idx="32">
                  <c:v>0.71111111111111058</c:v>
                </c:pt>
                <c:pt idx="33">
                  <c:v>0.73333333333333284</c:v>
                </c:pt>
                <c:pt idx="34">
                  <c:v>0.75555555555555498</c:v>
                </c:pt>
                <c:pt idx="35">
                  <c:v>0.77777777777777724</c:v>
                </c:pt>
                <c:pt idx="36">
                  <c:v>0.79999999999999938</c:v>
                </c:pt>
                <c:pt idx="37">
                  <c:v>0.82222222222222163</c:v>
                </c:pt>
                <c:pt idx="38">
                  <c:v>0.84444444444444378</c:v>
                </c:pt>
                <c:pt idx="39">
                  <c:v>0.86666666666666603</c:v>
                </c:pt>
                <c:pt idx="40">
                  <c:v>0.88888888888888817</c:v>
                </c:pt>
                <c:pt idx="41">
                  <c:v>0.91111111111111032</c:v>
                </c:pt>
                <c:pt idx="42">
                  <c:v>0.93333333333333257</c:v>
                </c:pt>
                <c:pt idx="43">
                  <c:v>0.95555555555555471</c:v>
                </c:pt>
                <c:pt idx="44">
                  <c:v>0.97777777777777708</c:v>
                </c:pt>
                <c:pt idx="45">
                  <c:v>0.99999999999999933</c:v>
                </c:pt>
                <c:pt idx="46">
                  <c:v>1.0222222222222217</c:v>
                </c:pt>
                <c:pt idx="47">
                  <c:v>1.0444444444444441</c:v>
                </c:pt>
                <c:pt idx="48">
                  <c:v>1.0666666666666662</c:v>
                </c:pt>
                <c:pt idx="49">
                  <c:v>1.0888888888888886</c:v>
                </c:pt>
                <c:pt idx="50">
                  <c:v>1.1111111111111109</c:v>
                </c:pt>
                <c:pt idx="51">
                  <c:v>1.1333333333333333</c:v>
                </c:pt>
                <c:pt idx="52">
                  <c:v>1.1555555555555554</c:v>
                </c:pt>
                <c:pt idx="53">
                  <c:v>1.1777777777777778</c:v>
                </c:pt>
                <c:pt idx="54">
                  <c:v>1.2000000000000002</c:v>
                </c:pt>
                <c:pt idx="55">
                  <c:v>1.2222222222222223</c:v>
                </c:pt>
                <c:pt idx="56">
                  <c:v>1.2444444444444447</c:v>
                </c:pt>
                <c:pt idx="57">
                  <c:v>1.2666666666666671</c:v>
                </c:pt>
                <c:pt idx="58">
                  <c:v>1.2888888888888894</c:v>
                </c:pt>
                <c:pt idx="59">
                  <c:v>1.3111111111111116</c:v>
                </c:pt>
                <c:pt idx="60">
                  <c:v>1.3333333333333339</c:v>
                </c:pt>
                <c:pt idx="61">
                  <c:v>1.3555555555555563</c:v>
                </c:pt>
                <c:pt idx="62">
                  <c:v>1.3777777777777787</c:v>
                </c:pt>
                <c:pt idx="63">
                  <c:v>1.4000000000000008</c:v>
                </c:pt>
                <c:pt idx="64">
                  <c:v>1.4222222222222232</c:v>
                </c:pt>
                <c:pt idx="65">
                  <c:v>1.4444444444444455</c:v>
                </c:pt>
                <c:pt idx="66">
                  <c:v>1.4666666666666677</c:v>
                </c:pt>
                <c:pt idx="67">
                  <c:v>1.48888888888889</c:v>
                </c:pt>
                <c:pt idx="68">
                  <c:v>1.5111111111111124</c:v>
                </c:pt>
                <c:pt idx="69">
                  <c:v>1.5333333333333348</c:v>
                </c:pt>
                <c:pt idx="70">
                  <c:v>1.5555555555555569</c:v>
                </c:pt>
                <c:pt idx="71">
                  <c:v>1.5777777777777793</c:v>
                </c:pt>
                <c:pt idx="72">
                  <c:v>1.6000000000000016</c:v>
                </c:pt>
                <c:pt idx="73">
                  <c:v>1.622222222222224</c:v>
                </c:pt>
                <c:pt idx="74">
                  <c:v>1.6444444444444462</c:v>
                </c:pt>
                <c:pt idx="75">
                  <c:v>1.6666666666666685</c:v>
                </c:pt>
                <c:pt idx="76">
                  <c:v>1.6888888888888909</c:v>
                </c:pt>
                <c:pt idx="77">
                  <c:v>1.711111111111113</c:v>
                </c:pt>
                <c:pt idx="78">
                  <c:v>1.7333333333333354</c:v>
                </c:pt>
                <c:pt idx="79">
                  <c:v>1.7555555555555578</c:v>
                </c:pt>
                <c:pt idx="80">
                  <c:v>1.7777777777777801</c:v>
                </c:pt>
                <c:pt idx="81">
                  <c:v>1.8000000000000023</c:v>
                </c:pt>
                <c:pt idx="82">
                  <c:v>1.8222222222222246</c:v>
                </c:pt>
                <c:pt idx="83">
                  <c:v>1.844444444444447</c:v>
                </c:pt>
                <c:pt idx="84">
                  <c:v>1.8666666666666694</c:v>
                </c:pt>
                <c:pt idx="85">
                  <c:v>1.8888888888888915</c:v>
                </c:pt>
                <c:pt idx="86">
                  <c:v>1.9111111111111139</c:v>
                </c:pt>
                <c:pt idx="87">
                  <c:v>1.9333333333333362</c:v>
                </c:pt>
                <c:pt idx="88">
                  <c:v>1.9555555555555584</c:v>
                </c:pt>
                <c:pt idx="89">
                  <c:v>1.9777777777777805</c:v>
                </c:pt>
                <c:pt idx="90">
                  <c:v>2.0000000000000027</c:v>
                </c:pt>
                <c:pt idx="91">
                  <c:v>2.0222222222222248</c:v>
                </c:pt>
                <c:pt idx="92">
                  <c:v>2.044444444444447</c:v>
                </c:pt>
                <c:pt idx="93">
                  <c:v>2.0666666666666691</c:v>
                </c:pt>
                <c:pt idx="94">
                  <c:v>2.0888888888888908</c:v>
                </c:pt>
                <c:pt idx="95">
                  <c:v>2.1111111111111129</c:v>
                </c:pt>
                <c:pt idx="96">
                  <c:v>2.1333333333333351</c:v>
                </c:pt>
                <c:pt idx="97">
                  <c:v>2.1555555555555572</c:v>
                </c:pt>
                <c:pt idx="98">
                  <c:v>2.1777777777777794</c:v>
                </c:pt>
                <c:pt idx="99">
                  <c:v>2.2000000000000015</c:v>
                </c:pt>
                <c:pt idx="100">
                  <c:v>2.2222222222222237</c:v>
                </c:pt>
                <c:pt idx="101">
                  <c:v>2.2444444444444458</c:v>
                </c:pt>
                <c:pt idx="102">
                  <c:v>2.2666666666666675</c:v>
                </c:pt>
                <c:pt idx="103">
                  <c:v>2.2888888888888896</c:v>
                </c:pt>
                <c:pt idx="104">
                  <c:v>2.3111111111111118</c:v>
                </c:pt>
                <c:pt idx="105">
                  <c:v>2.3333333333333339</c:v>
                </c:pt>
                <c:pt idx="106">
                  <c:v>2.3555555555555561</c:v>
                </c:pt>
                <c:pt idx="107">
                  <c:v>2.3777777777777782</c:v>
                </c:pt>
                <c:pt idx="108">
                  <c:v>2.4000000000000004</c:v>
                </c:pt>
                <c:pt idx="109">
                  <c:v>2.4222222222222225</c:v>
                </c:pt>
                <c:pt idx="110">
                  <c:v>2.4444444444444442</c:v>
                </c:pt>
                <c:pt idx="111">
                  <c:v>2.4666666666666663</c:v>
                </c:pt>
                <c:pt idx="112">
                  <c:v>2.4888888888888885</c:v>
                </c:pt>
                <c:pt idx="113">
                  <c:v>2.5111111111111106</c:v>
                </c:pt>
                <c:pt idx="114">
                  <c:v>2.5333333333333328</c:v>
                </c:pt>
                <c:pt idx="115">
                  <c:v>2.5555555555555549</c:v>
                </c:pt>
                <c:pt idx="116">
                  <c:v>2.5777777777777771</c:v>
                </c:pt>
                <c:pt idx="117">
                  <c:v>2.5999999999999992</c:v>
                </c:pt>
                <c:pt idx="118">
                  <c:v>2.6222222222222209</c:v>
                </c:pt>
                <c:pt idx="119">
                  <c:v>2.644444444444443</c:v>
                </c:pt>
                <c:pt idx="120">
                  <c:v>2.6666666666666652</c:v>
                </c:pt>
                <c:pt idx="121">
                  <c:v>2.6888888888888873</c:v>
                </c:pt>
                <c:pt idx="122">
                  <c:v>2.7111111111111095</c:v>
                </c:pt>
                <c:pt idx="123">
                  <c:v>2.7333333333333316</c:v>
                </c:pt>
                <c:pt idx="124">
                  <c:v>2.7555555555555538</c:v>
                </c:pt>
                <c:pt idx="125">
                  <c:v>2.7777777777777759</c:v>
                </c:pt>
                <c:pt idx="126">
                  <c:v>2.7999999999999976</c:v>
                </c:pt>
                <c:pt idx="127">
                  <c:v>2.8222222222222197</c:v>
                </c:pt>
                <c:pt idx="128">
                  <c:v>2.8444444444444419</c:v>
                </c:pt>
                <c:pt idx="129">
                  <c:v>2.866666666666664</c:v>
                </c:pt>
                <c:pt idx="130">
                  <c:v>2.8888888888888862</c:v>
                </c:pt>
                <c:pt idx="131">
                  <c:v>2.9111111111111083</c:v>
                </c:pt>
                <c:pt idx="132">
                  <c:v>2.9333333333333305</c:v>
                </c:pt>
                <c:pt idx="133">
                  <c:v>2.9555555555555526</c:v>
                </c:pt>
                <c:pt idx="134">
                  <c:v>2.9777777777777743</c:v>
                </c:pt>
                <c:pt idx="135">
                  <c:v>2.9999999999999964</c:v>
                </c:pt>
                <c:pt idx="136">
                  <c:v>3.0222222222222186</c:v>
                </c:pt>
                <c:pt idx="137">
                  <c:v>3.0444444444444407</c:v>
                </c:pt>
                <c:pt idx="138">
                  <c:v>3.0666666666666629</c:v>
                </c:pt>
                <c:pt idx="139">
                  <c:v>3.088888888888885</c:v>
                </c:pt>
                <c:pt idx="140">
                  <c:v>3.1111111111111072</c:v>
                </c:pt>
                <c:pt idx="141">
                  <c:v>3.1333333333333293</c:v>
                </c:pt>
                <c:pt idx="142">
                  <c:v>3.155555555555551</c:v>
                </c:pt>
                <c:pt idx="143">
                  <c:v>3.1777777777777731</c:v>
                </c:pt>
                <c:pt idx="144">
                  <c:v>3.1999999999999953</c:v>
                </c:pt>
                <c:pt idx="145">
                  <c:v>3.2222222222222174</c:v>
                </c:pt>
                <c:pt idx="146">
                  <c:v>3.2444444444444396</c:v>
                </c:pt>
                <c:pt idx="147">
                  <c:v>3.2666666666666617</c:v>
                </c:pt>
                <c:pt idx="148">
                  <c:v>3.2888888888888839</c:v>
                </c:pt>
                <c:pt idx="149">
                  <c:v>3.311111111111106</c:v>
                </c:pt>
                <c:pt idx="150">
                  <c:v>3.3333333333333277</c:v>
                </c:pt>
                <c:pt idx="151">
                  <c:v>3.3555555555555499</c:v>
                </c:pt>
                <c:pt idx="152">
                  <c:v>3.377777777777772</c:v>
                </c:pt>
                <c:pt idx="153">
                  <c:v>3.3999999999999941</c:v>
                </c:pt>
                <c:pt idx="154">
                  <c:v>3.4222222222222163</c:v>
                </c:pt>
                <c:pt idx="155">
                  <c:v>3.4444444444444384</c:v>
                </c:pt>
                <c:pt idx="156">
                  <c:v>3.4666666666666606</c:v>
                </c:pt>
                <c:pt idx="157">
                  <c:v>3.4888888888888827</c:v>
                </c:pt>
                <c:pt idx="158">
                  <c:v>3.5111111111111044</c:v>
                </c:pt>
                <c:pt idx="159">
                  <c:v>3.5333333333333266</c:v>
                </c:pt>
                <c:pt idx="160">
                  <c:v>3.5555555555555487</c:v>
                </c:pt>
                <c:pt idx="161">
                  <c:v>3.5777777777777708</c:v>
                </c:pt>
                <c:pt idx="162">
                  <c:v>3.599999999999993</c:v>
                </c:pt>
                <c:pt idx="163">
                  <c:v>3.6222222222222151</c:v>
                </c:pt>
                <c:pt idx="164">
                  <c:v>3.6444444444444373</c:v>
                </c:pt>
                <c:pt idx="165">
                  <c:v>3.6666666666666594</c:v>
                </c:pt>
                <c:pt idx="166">
                  <c:v>3.6888888888888811</c:v>
                </c:pt>
                <c:pt idx="167">
                  <c:v>3.7111111111111033</c:v>
                </c:pt>
                <c:pt idx="168">
                  <c:v>3.7333333333333254</c:v>
                </c:pt>
                <c:pt idx="169">
                  <c:v>3.7555555555555475</c:v>
                </c:pt>
                <c:pt idx="170">
                  <c:v>3.7777777777777697</c:v>
                </c:pt>
                <c:pt idx="171">
                  <c:v>3.7999999999999918</c:v>
                </c:pt>
                <c:pt idx="172">
                  <c:v>3.822222222222214</c:v>
                </c:pt>
                <c:pt idx="173">
                  <c:v>3.8444444444444361</c:v>
                </c:pt>
                <c:pt idx="174">
                  <c:v>3.8666666666666578</c:v>
                </c:pt>
                <c:pt idx="175">
                  <c:v>3.88888888888888</c:v>
                </c:pt>
                <c:pt idx="176">
                  <c:v>3.9111111111111021</c:v>
                </c:pt>
                <c:pt idx="177">
                  <c:v>3.9333333333333242</c:v>
                </c:pt>
                <c:pt idx="178">
                  <c:v>3.9555555555555464</c:v>
                </c:pt>
                <c:pt idx="179">
                  <c:v>3.9777777777777685</c:v>
                </c:pt>
                <c:pt idx="180">
                  <c:v>3.9999999999999907</c:v>
                </c:pt>
                <c:pt idx="181">
                  <c:v>4.0222222222222124</c:v>
                </c:pt>
                <c:pt idx="182">
                  <c:v>4.0444444444444345</c:v>
                </c:pt>
                <c:pt idx="183">
                  <c:v>4.0666666666666567</c:v>
                </c:pt>
                <c:pt idx="184">
                  <c:v>4.0888888888888788</c:v>
                </c:pt>
                <c:pt idx="185">
                  <c:v>4.1111111111111009</c:v>
                </c:pt>
                <c:pt idx="186">
                  <c:v>4.1333333333333231</c:v>
                </c:pt>
                <c:pt idx="187">
                  <c:v>4.1555555555555452</c:v>
                </c:pt>
                <c:pt idx="188">
                  <c:v>4.1777777777777674</c:v>
                </c:pt>
                <c:pt idx="189">
                  <c:v>4.1999999999999895</c:v>
                </c:pt>
                <c:pt idx="190">
                  <c:v>4.2222222222222117</c:v>
                </c:pt>
                <c:pt idx="191">
                  <c:v>4.2444444444444338</c:v>
                </c:pt>
                <c:pt idx="192">
                  <c:v>4.2666666666666559</c:v>
                </c:pt>
                <c:pt idx="193">
                  <c:v>4.2888888888888781</c:v>
                </c:pt>
                <c:pt idx="194">
                  <c:v>4.3111111111110993</c:v>
                </c:pt>
                <c:pt idx="195">
                  <c:v>4.3333333333333215</c:v>
                </c:pt>
                <c:pt idx="196">
                  <c:v>4.3555555555555436</c:v>
                </c:pt>
                <c:pt idx="197">
                  <c:v>4.3777777777777658</c:v>
                </c:pt>
                <c:pt idx="198">
                  <c:v>4.3999999999999879</c:v>
                </c:pt>
                <c:pt idx="199">
                  <c:v>4.4222222222222101</c:v>
                </c:pt>
                <c:pt idx="200">
                  <c:v>4.4444444444444322</c:v>
                </c:pt>
                <c:pt idx="201">
                  <c:v>4.4666666666666544</c:v>
                </c:pt>
                <c:pt idx="202">
                  <c:v>4.4888888888888765</c:v>
                </c:pt>
                <c:pt idx="203">
                  <c:v>4.5111111111110986</c:v>
                </c:pt>
                <c:pt idx="204">
                  <c:v>4.5333333333333208</c:v>
                </c:pt>
                <c:pt idx="205">
                  <c:v>4.5555555555555429</c:v>
                </c:pt>
                <c:pt idx="206">
                  <c:v>4.5777777777777651</c:v>
                </c:pt>
                <c:pt idx="207">
                  <c:v>4.5999999999999872</c:v>
                </c:pt>
                <c:pt idx="208">
                  <c:v>4.6222222222222094</c:v>
                </c:pt>
                <c:pt idx="209">
                  <c:v>4.6444444444444315</c:v>
                </c:pt>
                <c:pt idx="210">
                  <c:v>4.6666666666666528</c:v>
                </c:pt>
                <c:pt idx="211">
                  <c:v>4.6888888888888749</c:v>
                </c:pt>
                <c:pt idx="212">
                  <c:v>4.711111111111097</c:v>
                </c:pt>
                <c:pt idx="213">
                  <c:v>4.7333333333333192</c:v>
                </c:pt>
                <c:pt idx="214">
                  <c:v>4.7555555555555413</c:v>
                </c:pt>
                <c:pt idx="215">
                  <c:v>4.7777777777777635</c:v>
                </c:pt>
              </c:numCache>
            </c:numRef>
          </c:xVal>
          <c:yVal>
            <c:numRef>
              <c:f>'20C_1-2-4-5-7bar'!$BH$2:$BH$217</c:f>
              <c:numCache>
                <c:formatCode>General</c:formatCode>
                <c:ptCount val="216"/>
                <c:pt idx="0">
                  <c:v>0</c:v>
                </c:pt>
                <c:pt idx="1">
                  <c:v>2.1683095469255669</c:v>
                </c:pt>
                <c:pt idx="2">
                  <c:v>4.2572906957928804</c:v>
                </c:pt>
                <c:pt idx="3">
                  <c:v>5.8570800566343042</c:v>
                </c:pt>
                <c:pt idx="4">
                  <c:v>7.4436480177993527</c:v>
                </c:pt>
                <c:pt idx="5">
                  <c:v>8.9773303802589002</c:v>
                </c:pt>
                <c:pt idx="6">
                  <c:v>10.630005339805825</c:v>
                </c:pt>
                <c:pt idx="7">
                  <c:v>12.190130501618123</c:v>
                </c:pt>
                <c:pt idx="8">
                  <c:v>13.908912459546926</c:v>
                </c:pt>
                <c:pt idx="9">
                  <c:v>15.442594822006473</c:v>
                </c:pt>
                <c:pt idx="10">
                  <c:v>16.830841788025893</c:v>
                </c:pt>
                <c:pt idx="11">
                  <c:v>18.007546359223301</c:v>
                </c:pt>
                <c:pt idx="12">
                  <c:v>19.501564522653723</c:v>
                </c:pt>
                <c:pt idx="13">
                  <c:v>20.585719296116505</c:v>
                </c:pt>
                <c:pt idx="14">
                  <c:v>21.339339077669901</c:v>
                </c:pt>
                <c:pt idx="15">
                  <c:v>22.251615655339805</c:v>
                </c:pt>
                <c:pt idx="16">
                  <c:v>23.507648624595468</c:v>
                </c:pt>
                <c:pt idx="17">
                  <c:v>24.816567192556636</c:v>
                </c:pt>
                <c:pt idx="18">
                  <c:v>26.019714563106799</c:v>
                </c:pt>
                <c:pt idx="19">
                  <c:v>27.064205137540458</c:v>
                </c:pt>
                <c:pt idx="20">
                  <c:v>28.267352508090614</c:v>
                </c:pt>
                <c:pt idx="21">
                  <c:v>29.31184308252427</c:v>
                </c:pt>
                <c:pt idx="22">
                  <c:v>30.237341059870552</c:v>
                </c:pt>
                <c:pt idx="23">
                  <c:v>31.017403640776696</c:v>
                </c:pt>
                <c:pt idx="24">
                  <c:v>31.863573220064726</c:v>
                </c:pt>
                <c:pt idx="25">
                  <c:v>33.053499190938517</c:v>
                </c:pt>
                <c:pt idx="26">
                  <c:v>33.423698381877031</c:v>
                </c:pt>
                <c:pt idx="27">
                  <c:v>34.904495145631067</c:v>
                </c:pt>
                <c:pt idx="28">
                  <c:v>35.8564359223301</c:v>
                </c:pt>
                <c:pt idx="29">
                  <c:v>36.26629931229774</c:v>
                </c:pt>
                <c:pt idx="30">
                  <c:v>37.403339684466026</c:v>
                </c:pt>
                <c:pt idx="31">
                  <c:v>37.892531472491918</c:v>
                </c:pt>
                <c:pt idx="32">
                  <c:v>38.580044255663438</c:v>
                </c:pt>
                <c:pt idx="33">
                  <c:v>39.175007241100332</c:v>
                </c:pt>
                <c:pt idx="34">
                  <c:v>40.232719215210359</c:v>
                </c:pt>
                <c:pt idx="35">
                  <c:v>41.171438592233017</c:v>
                </c:pt>
                <c:pt idx="36">
                  <c:v>41.673851779935276</c:v>
                </c:pt>
                <c:pt idx="37">
                  <c:v>42.586128357605183</c:v>
                </c:pt>
                <c:pt idx="38">
                  <c:v>42.758006553398069</c:v>
                </c:pt>
                <c:pt idx="39">
                  <c:v>43.577733333333342</c:v>
                </c:pt>
                <c:pt idx="40">
                  <c:v>43.789275728155353</c:v>
                </c:pt>
                <c:pt idx="41">
                  <c:v>44.609002508090619</c:v>
                </c:pt>
                <c:pt idx="42">
                  <c:v>45.362622289644015</c:v>
                </c:pt>
                <c:pt idx="43">
                  <c:v>46.103020671521037</c:v>
                </c:pt>
                <c:pt idx="44">
                  <c:v>46.407112864077675</c:v>
                </c:pt>
                <c:pt idx="45">
                  <c:v>46.883083252427191</c:v>
                </c:pt>
                <c:pt idx="46">
                  <c:v>47.21361824433658</c:v>
                </c:pt>
                <c:pt idx="47">
                  <c:v>47.768917030744348</c:v>
                </c:pt>
                <c:pt idx="48">
                  <c:v>48.350658616504859</c:v>
                </c:pt>
                <c:pt idx="49">
                  <c:v>48.879514603559876</c:v>
                </c:pt>
                <c:pt idx="50">
                  <c:v>49.355484991909393</c:v>
                </c:pt>
                <c:pt idx="51">
                  <c:v>49.897562378640785</c:v>
                </c:pt>
                <c:pt idx="52">
                  <c:v>50.505746763754047</c:v>
                </c:pt>
                <c:pt idx="53">
                  <c:v>51.113931148867316</c:v>
                </c:pt>
                <c:pt idx="54">
                  <c:v>51.61634433656959</c:v>
                </c:pt>
                <c:pt idx="55">
                  <c:v>52.131978923948232</c:v>
                </c:pt>
                <c:pt idx="56">
                  <c:v>52.647613511326867</c:v>
                </c:pt>
                <c:pt idx="57">
                  <c:v>53.24257649676376</c:v>
                </c:pt>
                <c:pt idx="58">
                  <c:v>53.705325485436894</c:v>
                </c:pt>
                <c:pt idx="59">
                  <c:v>54.287067071197413</c:v>
                </c:pt>
                <c:pt idx="60">
                  <c:v>54.802701658576048</c:v>
                </c:pt>
                <c:pt idx="61">
                  <c:v>55.331557645631072</c:v>
                </c:pt>
                <c:pt idx="62">
                  <c:v>55.847192233009714</c:v>
                </c:pt>
                <c:pt idx="63">
                  <c:v>56.481819417475741</c:v>
                </c:pt>
                <c:pt idx="64">
                  <c:v>56.984232605178001</c:v>
                </c:pt>
                <c:pt idx="65">
                  <c:v>57.499867192556643</c:v>
                </c:pt>
                <c:pt idx="66">
                  <c:v>57.949394781553401</c:v>
                </c:pt>
                <c:pt idx="67">
                  <c:v>58.570800566343046</c:v>
                </c:pt>
                <c:pt idx="68">
                  <c:v>58.914556957928802</c:v>
                </c:pt>
                <c:pt idx="69">
                  <c:v>59.483077144012945</c:v>
                </c:pt>
                <c:pt idx="70">
                  <c:v>60.051597330097088</c:v>
                </c:pt>
                <c:pt idx="71">
                  <c:v>60.474682119741111</c:v>
                </c:pt>
                <c:pt idx="72">
                  <c:v>60.92420970873787</c:v>
                </c:pt>
                <c:pt idx="73">
                  <c:v>61.373737297734628</c:v>
                </c:pt>
                <c:pt idx="74">
                  <c:v>62.02158588187703</c:v>
                </c:pt>
                <c:pt idx="75">
                  <c:v>61.400180097087386</c:v>
                </c:pt>
                <c:pt idx="76">
                  <c:v>62.497556270226546</c:v>
                </c:pt>
                <c:pt idx="77">
                  <c:v>62.894198260517804</c:v>
                </c:pt>
                <c:pt idx="78">
                  <c:v>63.171847653721677</c:v>
                </c:pt>
                <c:pt idx="79">
                  <c:v>63.912246035598706</c:v>
                </c:pt>
                <c:pt idx="80">
                  <c:v>63.925467435275088</c:v>
                </c:pt>
                <c:pt idx="81">
                  <c:v>64.308888025889971</c:v>
                </c:pt>
                <c:pt idx="82">
                  <c:v>65.326935800970872</c:v>
                </c:pt>
                <c:pt idx="83">
                  <c:v>65.234386003236239</c:v>
                </c:pt>
                <c:pt idx="84">
                  <c:v>64.917072411003232</c:v>
                </c:pt>
                <c:pt idx="85">
                  <c:v>65.750020590614881</c:v>
                </c:pt>
                <c:pt idx="86">
                  <c:v>66.358204975728157</c:v>
                </c:pt>
                <c:pt idx="87">
                  <c:v>67.217595954692541</c:v>
                </c:pt>
                <c:pt idx="88">
                  <c:v>66.9267251618123</c:v>
                </c:pt>
                <c:pt idx="89">
                  <c:v>67.336588551779926</c:v>
                </c:pt>
                <c:pt idx="90">
                  <c:v>67.918330137540451</c:v>
                </c:pt>
                <c:pt idx="91">
                  <c:v>68.235643729773457</c:v>
                </c:pt>
                <c:pt idx="92">
                  <c:v>68.619064320388347</c:v>
                </c:pt>
                <c:pt idx="93">
                  <c:v>68.949599312297735</c:v>
                </c:pt>
                <c:pt idx="94">
                  <c:v>69.385905501618112</c:v>
                </c:pt>
                <c:pt idx="95">
                  <c:v>69.650333495145631</c:v>
                </c:pt>
                <c:pt idx="96">
                  <c:v>70.139525283171523</c:v>
                </c:pt>
                <c:pt idx="97">
                  <c:v>70.218853681229774</c:v>
                </c:pt>
                <c:pt idx="98">
                  <c:v>70.575831472491913</c:v>
                </c:pt>
                <c:pt idx="99">
                  <c:v>70.893145064724919</c:v>
                </c:pt>
                <c:pt idx="100">
                  <c:v>71.051801860841422</c:v>
                </c:pt>
                <c:pt idx="101">
                  <c:v>71.170794457928793</c:v>
                </c:pt>
                <c:pt idx="102">
                  <c:v>71.342672653721678</c:v>
                </c:pt>
                <c:pt idx="103">
                  <c:v>71.593879247572815</c:v>
                </c:pt>
                <c:pt idx="104">
                  <c:v>71.990521237864073</c:v>
                </c:pt>
                <c:pt idx="105">
                  <c:v>72.096292435275075</c:v>
                </c:pt>
                <c:pt idx="106">
                  <c:v>72.440048826860831</c:v>
                </c:pt>
                <c:pt idx="107">
                  <c:v>72.611927022653717</c:v>
                </c:pt>
                <c:pt idx="108">
                  <c:v>73.312661205501627</c:v>
                </c:pt>
                <c:pt idx="109">
                  <c:v>73.220111407766979</c:v>
                </c:pt>
                <c:pt idx="110">
                  <c:v>73.352325404530745</c:v>
                </c:pt>
                <c:pt idx="111">
                  <c:v>74.11916658576051</c:v>
                </c:pt>
                <c:pt idx="112">
                  <c:v>74.449701577669899</c:v>
                </c:pt>
                <c:pt idx="113">
                  <c:v>74.62157977346277</c:v>
                </c:pt>
                <c:pt idx="114">
                  <c:v>74.91245056634304</c:v>
                </c:pt>
                <c:pt idx="115">
                  <c:v>75.190099959546927</c:v>
                </c:pt>
                <c:pt idx="116">
                  <c:v>75.428085153721668</c:v>
                </c:pt>
                <c:pt idx="117">
                  <c:v>75.520634951456302</c:v>
                </c:pt>
                <c:pt idx="118">
                  <c:v>75.692513147249187</c:v>
                </c:pt>
                <c:pt idx="119">
                  <c:v>75.97016254045306</c:v>
                </c:pt>
                <c:pt idx="120">
                  <c:v>76.089155137540459</c:v>
                </c:pt>
                <c:pt idx="121">
                  <c:v>76.142040736245946</c:v>
                </c:pt>
                <c:pt idx="122">
                  <c:v>76.419690129449819</c:v>
                </c:pt>
                <c:pt idx="123">
                  <c:v>76.565125525889968</c:v>
                </c:pt>
                <c:pt idx="124">
                  <c:v>76.710560922330103</c:v>
                </c:pt>
                <c:pt idx="125">
                  <c:v>76.882439118122974</c:v>
                </c:pt>
                <c:pt idx="126">
                  <c:v>77.001431715210344</c:v>
                </c:pt>
                <c:pt idx="127">
                  <c:v>77.186531310679612</c:v>
                </c:pt>
                <c:pt idx="128">
                  <c:v>77.279081108414246</c:v>
                </c:pt>
                <c:pt idx="129">
                  <c:v>77.411295105177985</c:v>
                </c:pt>
                <c:pt idx="130">
                  <c:v>77.424516504854367</c:v>
                </c:pt>
                <c:pt idx="131">
                  <c:v>77.477402103559868</c:v>
                </c:pt>
                <c:pt idx="132">
                  <c:v>77.556730501618119</c:v>
                </c:pt>
                <c:pt idx="133">
                  <c:v>77.305523907766997</c:v>
                </c:pt>
                <c:pt idx="134">
                  <c:v>77.411295105177985</c:v>
                </c:pt>
                <c:pt idx="135">
                  <c:v>77.517066302589001</c:v>
                </c:pt>
                <c:pt idx="136">
                  <c:v>77.702165898058254</c:v>
                </c:pt>
                <c:pt idx="137">
                  <c:v>77.953372491909377</c:v>
                </c:pt>
                <c:pt idx="138">
                  <c:v>78.006258090614892</c:v>
                </c:pt>
                <c:pt idx="139">
                  <c:v>77.371630906148852</c:v>
                </c:pt>
                <c:pt idx="140">
                  <c:v>77.503844902912618</c:v>
                </c:pt>
                <c:pt idx="141">
                  <c:v>77.556730501618119</c:v>
                </c:pt>
                <c:pt idx="142">
                  <c:v>77.583173300970884</c:v>
                </c:pt>
                <c:pt idx="143">
                  <c:v>77.58317330097087</c:v>
                </c:pt>
                <c:pt idx="144">
                  <c:v>77.662501699029121</c:v>
                </c:pt>
                <c:pt idx="145">
                  <c:v>77.741830097087373</c:v>
                </c:pt>
                <c:pt idx="146">
                  <c:v>77.781494296116506</c:v>
                </c:pt>
                <c:pt idx="147">
                  <c:v>77.99303669093851</c:v>
                </c:pt>
                <c:pt idx="148">
                  <c:v>78.006258090614878</c:v>
                </c:pt>
                <c:pt idx="149">
                  <c:v>77.966593891585759</c:v>
                </c:pt>
                <c:pt idx="150">
                  <c:v>78.085586488673144</c:v>
                </c:pt>
                <c:pt idx="151">
                  <c:v>78.085586488673144</c:v>
                </c:pt>
                <c:pt idx="152">
                  <c:v>78.125250687702263</c:v>
                </c:pt>
                <c:pt idx="153">
                  <c:v>78.138472087378631</c:v>
                </c:pt>
                <c:pt idx="154">
                  <c:v>77.517066302588987</c:v>
                </c:pt>
                <c:pt idx="155">
                  <c:v>77.530287702265369</c:v>
                </c:pt>
                <c:pt idx="156">
                  <c:v>77.503844902912618</c:v>
                </c:pt>
                <c:pt idx="157">
                  <c:v>77.622837499999989</c:v>
                </c:pt>
                <c:pt idx="158">
                  <c:v>77.688944498381872</c:v>
                </c:pt>
                <c:pt idx="159">
                  <c:v>77.67572309870549</c:v>
                </c:pt>
                <c:pt idx="160">
                  <c:v>77.70216589805824</c:v>
                </c:pt>
                <c:pt idx="161">
                  <c:v>77.715387297734623</c:v>
                </c:pt>
                <c:pt idx="162">
                  <c:v>77.768272896440124</c:v>
                </c:pt>
                <c:pt idx="163">
                  <c:v>77.728608697410991</c:v>
                </c:pt>
                <c:pt idx="164">
                  <c:v>77.755051496763755</c:v>
                </c:pt>
                <c:pt idx="165">
                  <c:v>77.768272896440124</c:v>
                </c:pt>
                <c:pt idx="166">
                  <c:v>77.768272896440124</c:v>
                </c:pt>
                <c:pt idx="167">
                  <c:v>77.887265493527508</c:v>
                </c:pt>
                <c:pt idx="168">
                  <c:v>77.860822694174743</c:v>
                </c:pt>
                <c:pt idx="169">
                  <c:v>77.834379894822007</c:v>
                </c:pt>
                <c:pt idx="170">
                  <c:v>77.741830097087373</c:v>
                </c:pt>
                <c:pt idx="171">
                  <c:v>78.045922289644011</c:v>
                </c:pt>
                <c:pt idx="172">
                  <c:v>77.688944498381872</c:v>
                </c:pt>
                <c:pt idx="173">
                  <c:v>77.768272896440124</c:v>
                </c:pt>
                <c:pt idx="174">
                  <c:v>77.979815291262142</c:v>
                </c:pt>
                <c:pt idx="175">
                  <c:v>78.059143689320379</c:v>
                </c:pt>
                <c:pt idx="176">
                  <c:v>78.178136286407764</c:v>
                </c:pt>
                <c:pt idx="177">
                  <c:v>77.99303669093851</c:v>
                </c:pt>
                <c:pt idx="178">
                  <c:v>78.11202928802588</c:v>
                </c:pt>
                <c:pt idx="179">
                  <c:v>78.032700889967629</c:v>
                </c:pt>
                <c:pt idx="180">
                  <c:v>78.125250687702263</c:v>
                </c:pt>
                <c:pt idx="181">
                  <c:v>78.231021885113265</c:v>
                </c:pt>
                <c:pt idx="182">
                  <c:v>78.257464684466015</c:v>
                </c:pt>
                <c:pt idx="183">
                  <c:v>77.768272896440124</c:v>
                </c:pt>
                <c:pt idx="184">
                  <c:v>77.768272896440124</c:v>
                </c:pt>
                <c:pt idx="185">
                  <c:v>77.768272896440124</c:v>
                </c:pt>
                <c:pt idx="186">
                  <c:v>77.688944498381872</c:v>
                </c:pt>
                <c:pt idx="187">
                  <c:v>77.688944498381872</c:v>
                </c:pt>
                <c:pt idx="188">
                  <c:v>77.662501699029121</c:v>
                </c:pt>
                <c:pt idx="189">
                  <c:v>77.755051496763741</c:v>
                </c:pt>
                <c:pt idx="190">
                  <c:v>77.940151092233009</c:v>
                </c:pt>
                <c:pt idx="191">
                  <c:v>78.231021885113265</c:v>
                </c:pt>
                <c:pt idx="192">
                  <c:v>78.217800485436896</c:v>
                </c:pt>
                <c:pt idx="193">
                  <c:v>78.257464684466015</c:v>
                </c:pt>
                <c:pt idx="194">
                  <c:v>78.270686084142397</c:v>
                </c:pt>
                <c:pt idx="195">
                  <c:v>78.270686084142397</c:v>
                </c:pt>
                <c:pt idx="196">
                  <c:v>78.231021885113265</c:v>
                </c:pt>
                <c:pt idx="197">
                  <c:v>78.231021885113265</c:v>
                </c:pt>
                <c:pt idx="198">
                  <c:v>78.191357686084132</c:v>
                </c:pt>
                <c:pt idx="199">
                  <c:v>78.244243284789633</c:v>
                </c:pt>
                <c:pt idx="200">
                  <c:v>78.217800485436882</c:v>
                </c:pt>
                <c:pt idx="201">
                  <c:v>78.244243284789633</c:v>
                </c:pt>
                <c:pt idx="202">
                  <c:v>78.151693487055013</c:v>
                </c:pt>
                <c:pt idx="203">
                  <c:v>78.191357686084132</c:v>
                </c:pt>
                <c:pt idx="204">
                  <c:v>78.270686084142397</c:v>
                </c:pt>
                <c:pt idx="205">
                  <c:v>78.204579085760514</c:v>
                </c:pt>
                <c:pt idx="206">
                  <c:v>78.270686084142397</c:v>
                </c:pt>
                <c:pt idx="207">
                  <c:v>78.217800485436896</c:v>
                </c:pt>
                <c:pt idx="208">
                  <c:v>78.085586488673144</c:v>
                </c:pt>
                <c:pt idx="209">
                  <c:v>77.675723098705504</c:v>
                </c:pt>
                <c:pt idx="210">
                  <c:v>77.688944498381886</c:v>
                </c:pt>
                <c:pt idx="211">
                  <c:v>77.702165898058254</c:v>
                </c:pt>
                <c:pt idx="212">
                  <c:v>77.940151092233009</c:v>
                </c:pt>
                <c:pt idx="213">
                  <c:v>77.847601294498389</c:v>
                </c:pt>
                <c:pt idx="214">
                  <c:v>77.715387297734637</c:v>
                </c:pt>
                <c:pt idx="215">
                  <c:v>77.728608697411005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F600-4B84-B93E-AEC2B83C40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58328015"/>
        <c:axId val="1"/>
        <c:extLst/>
      </c:scatterChart>
      <c:valAx>
        <c:axId val="2058328015"/>
        <c:scaling>
          <c:orientation val="minMax"/>
          <c:max val="1.5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fr-FR"/>
                  <a:t>Time (ms)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ja-JP"/>
          </a:p>
        </c:txPr>
        <c:crossAx val="1"/>
        <c:crosses val="autoZero"/>
        <c:crossBetween val="midCat"/>
      </c:valAx>
      <c:valAx>
        <c:axId val="1"/>
        <c:scaling>
          <c:orientation val="minMax"/>
          <c:max val="7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r-FR"/>
                  <a:t>Spray Penetration (mm)</a:t>
                </a:r>
              </a:p>
            </c:rich>
          </c:tx>
          <c:layout>
            <c:manualLayout>
              <c:xMode val="edge"/>
              <c:yMode val="edge"/>
              <c:x val="0"/>
              <c:y val="0.2152208344646574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ja-JP"/>
          </a:p>
        </c:txPr>
        <c:crossAx val="2058328015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9445100612423463"/>
          <c:y val="0.53480631731378403"/>
          <c:w val="0.39718382424419174"/>
          <c:h val="0.27726024817275025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/>
      </a:pPr>
      <a:endParaRPr lang="ja-JP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AD2D0-C1DD-489D-9EB1-5EE8428098D3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51D0B-7BB4-4F2B-AE41-40B6360E1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9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51D0B-7BB4-4F2B-AE41-40B6360E14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95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7F1B7-F0A8-4339-92BB-DB7220DA96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870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75300-A8D1-48CC-560E-5FD09D960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53B51C-99AE-C3BE-FD70-1D3CB581D8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D4688B-215F-EB8A-8C9B-45B1AB2395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27EA5-5CC0-0261-BE28-70A2537AEA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51D0B-7BB4-4F2B-AE41-40B6360E14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73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EBEEE-0C5E-20E3-8B92-12154176C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3BB17A-C3CD-64F1-8D51-1641D498DB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FEB324-77CE-E034-6E27-2FA46B6A9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9DF039-7287-B150-579C-CFB9A0621F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51D0B-7BB4-4F2B-AE41-40B6360E14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74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4268B-0108-1CCF-29ED-47EE85159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333421-7600-31EE-260F-603E3DE72E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E93D01-4CD5-1348-2B31-0F40C7F9FC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83226-D578-F911-8E01-8EEF8DC308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51D0B-7BB4-4F2B-AE41-40B6360E14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08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7F1B7-F0A8-4339-92BB-DB7220DA965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68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543" y="190500"/>
            <a:ext cx="11392468" cy="44032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543" y="944881"/>
            <a:ext cx="11392468" cy="5298622"/>
          </a:xfrm>
        </p:spPr>
        <p:txBody>
          <a:bodyPr/>
          <a:lstStyle>
            <a:lvl1pPr marL="231769" indent="-231769">
              <a:spcBef>
                <a:spcPts val="300"/>
              </a:spcBef>
              <a:defRPr/>
            </a:lvl1pPr>
            <a:lvl2pPr marL="463539" indent="-231769">
              <a:defRPr/>
            </a:lvl2pPr>
            <a:lvl3pPr marL="682608" indent="-173034">
              <a:defRPr/>
            </a:lvl3pPr>
            <a:lvl4pPr marL="914377" indent="-173034">
              <a:defRPr/>
            </a:lvl4pPr>
            <a:lvl5pPr marL="1087411" indent="-17303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-71720" y="6414250"/>
            <a:ext cx="457200" cy="228599"/>
          </a:xfrm>
        </p:spPr>
        <p:txBody>
          <a:bodyPr/>
          <a:lstStyle>
            <a:lvl1pPr>
              <a:defRPr sz="1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E59F633D-C799-4FEB-A525-92D1F47B2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555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543" y="190500"/>
            <a:ext cx="11392468" cy="44032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543" y="944881"/>
            <a:ext cx="5537457" cy="5298622"/>
          </a:xfrm>
        </p:spPr>
        <p:txBody>
          <a:bodyPr/>
          <a:lstStyle>
            <a:lvl1pPr marL="231769" indent="-231769">
              <a:spcBef>
                <a:spcPts val="300"/>
              </a:spcBef>
              <a:defRPr/>
            </a:lvl1pPr>
            <a:lvl2pPr marL="463539" indent="-231769">
              <a:defRPr/>
            </a:lvl2pPr>
            <a:lvl3pPr marL="682608" indent="-173034">
              <a:defRPr/>
            </a:lvl3pPr>
            <a:lvl4pPr marL="914377" indent="-173034">
              <a:defRPr/>
            </a:lvl4pPr>
            <a:lvl5pPr marL="1087411" indent="-17303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-71720" y="6414250"/>
            <a:ext cx="457200" cy="228599"/>
          </a:xfrm>
        </p:spPr>
        <p:txBody>
          <a:bodyPr/>
          <a:lstStyle>
            <a:lvl1pPr>
              <a:defRPr sz="1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E59F633D-C799-4FEB-A525-92D1F47B25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34D242D-153F-0F59-4DEB-6C4FEBD09BF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54777" y="944881"/>
            <a:ext cx="5696234" cy="5298622"/>
          </a:xfrm>
        </p:spPr>
        <p:txBody>
          <a:bodyPr/>
          <a:lstStyle>
            <a:lvl1pPr marL="231769" indent="-231769">
              <a:spcBef>
                <a:spcPts val="300"/>
              </a:spcBef>
              <a:defRPr/>
            </a:lvl1pPr>
            <a:lvl2pPr marL="463539" indent="-231769">
              <a:defRPr/>
            </a:lvl2pPr>
            <a:lvl3pPr marL="682608" indent="-173034">
              <a:defRPr/>
            </a:lvl3pPr>
            <a:lvl4pPr marL="914377" indent="-173034">
              <a:defRPr/>
            </a:lvl4pPr>
            <a:lvl5pPr marL="1087411" indent="-17303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46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800" y="190500"/>
            <a:ext cx="11394211" cy="44032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-71720" y="6414250"/>
            <a:ext cx="457200" cy="228599"/>
          </a:xfrm>
        </p:spPr>
        <p:txBody>
          <a:bodyPr/>
          <a:lstStyle>
            <a:lvl1pPr>
              <a:defRPr sz="10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E59F633D-C799-4FEB-A525-92D1F47B25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78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09447"/>
            <a:ext cx="11163868" cy="6602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152400" y="6588461"/>
            <a:ext cx="609600" cy="18288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79DC8-E77A-4146-81E9-0630D8F3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8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EE67F-8C7D-4079-AF76-35B018C33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CD66E-061F-4127-BD68-49E02A8CCC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E8F81-24BF-476F-911E-37C487496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EBCC6-2427-49C6-80C0-FDAB8110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54C7D-4C92-4D45-A21E-4B9808A45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3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193040"/>
            <a:ext cx="11163868" cy="90424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Headline in all caps 28pt </a:t>
            </a:r>
            <a:br>
              <a:rPr lang="en-US"/>
            </a:br>
            <a:r>
              <a:rPr lang="en-US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417899"/>
            <a:ext cx="11163868" cy="486331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/>
              <a:t>Click to add 1st-level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-3"/>
            <a:ext cx="304800" cy="68580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121920" tIns="60960" rIns="12192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61A96-98DB-4B30-B9E9-F36B50B4688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424" y="6326388"/>
            <a:ext cx="1154320" cy="47752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152400" y="6473709"/>
            <a:ext cx="6096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333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5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2" r:id="rId3"/>
    <p:sldLayoutId id="2147483663" r:id="rId4"/>
    <p:sldLayoutId id="2147483666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609585" rtl="0" eaLnBrk="1" latinLnBrk="0" hangingPunct="1">
        <a:lnSpc>
          <a:spcPct val="95000"/>
        </a:lnSpc>
        <a:spcBef>
          <a:spcPct val="0"/>
        </a:spcBef>
        <a:buNone/>
        <a:defRPr sz="24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30712" indent="-230712" algn="l" defTabSz="609585" rtl="0" eaLnBrk="1" latinLnBrk="0" hangingPunct="1">
        <a:spcBef>
          <a:spcPts val="800"/>
        </a:spcBef>
        <a:spcAft>
          <a:spcPts val="0"/>
        </a:spcAft>
        <a:buFont typeface="Wingdings" pitchFamily="2" charset="2"/>
        <a:buChar char="§"/>
        <a:defRPr sz="24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94249" indent="-315376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071007" indent="-249760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449881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828754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60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3156">
          <p15:clr>
            <a:srgbClr val="F26B43"/>
          </p15:clr>
        </p15:guide>
        <p15:guide id="4" orient="horz" pos="3132">
          <p15:clr>
            <a:srgbClr val="F26B43"/>
          </p15:clr>
        </p15:guide>
        <p15:guide id="5" pos="2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17.png"/><Relationship Id="rId18" Type="http://schemas.openxmlformats.org/officeDocument/2006/relationships/chart" Target="../charts/chart1.xml"/><Relationship Id="rId3" Type="http://schemas.microsoft.com/office/2007/relationships/media" Target="../media/media3.mp4"/><Relationship Id="rId7" Type="http://schemas.microsoft.com/office/2007/relationships/media" Target="../media/media5.mp4"/><Relationship Id="rId12" Type="http://schemas.openxmlformats.org/officeDocument/2006/relationships/notesSlide" Target="../notesSlides/notesSlide2.xml"/><Relationship Id="rId17" Type="http://schemas.openxmlformats.org/officeDocument/2006/relationships/image" Target="../media/image21.png"/><Relationship Id="rId2" Type="http://schemas.openxmlformats.org/officeDocument/2006/relationships/video" Target="../media/media2.mp4"/><Relationship Id="rId16" Type="http://schemas.openxmlformats.org/officeDocument/2006/relationships/image" Target="../media/image20.png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slideLayout" Target="../slideLayouts/slideLayout1.xml"/><Relationship Id="rId5" Type="http://schemas.microsoft.com/office/2007/relationships/media" Target="../media/media4.mp4"/><Relationship Id="rId15" Type="http://schemas.openxmlformats.org/officeDocument/2006/relationships/image" Target="../media/image19.png"/><Relationship Id="rId10" Type="http://schemas.microsoft.com/office/2007/relationships/media" Target="../media/media1.mp4"/><Relationship Id="rId19" Type="http://schemas.openxmlformats.org/officeDocument/2006/relationships/image" Target="../media/image2.png"/><Relationship Id="rId4" Type="http://schemas.openxmlformats.org/officeDocument/2006/relationships/video" Target="../media/media3.mp4"/><Relationship Id="rId9" Type="http://schemas.openxmlformats.org/officeDocument/2006/relationships/video" Target="NULL" TargetMode="External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4.png"/><Relationship Id="rId7" Type="http://schemas.openxmlformats.org/officeDocument/2006/relationships/image" Target="../media/image3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4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52.png"/><Relationship Id="rId5" Type="http://schemas.openxmlformats.org/officeDocument/2006/relationships/image" Target="../media/image33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72.png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12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70.png"/><Relationship Id="rId5" Type="http://schemas.openxmlformats.org/officeDocument/2006/relationships/image" Target="../media/image33.png"/><Relationship Id="rId10" Type="http://schemas.openxmlformats.org/officeDocument/2006/relationships/image" Target="../media/image69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4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41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85.png"/><Relationship Id="rId3" Type="http://schemas.openxmlformats.org/officeDocument/2006/relationships/image" Target="../media/image82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84.png"/><Relationship Id="rId15" Type="http://schemas.openxmlformats.org/officeDocument/2006/relationships/image" Target="../media/image86.png"/><Relationship Id="rId10" Type="http://schemas.openxmlformats.org/officeDocument/2006/relationships/image" Target="../media/image36.png"/><Relationship Id="rId4" Type="http://schemas.openxmlformats.org/officeDocument/2006/relationships/image" Target="../media/image83.png"/><Relationship Id="rId9" Type="http://schemas.openxmlformats.org/officeDocument/2006/relationships/image" Target="../media/image35.png"/><Relationship Id="rId1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4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3.png"/><Relationship Id="rId18" Type="http://schemas.openxmlformats.org/officeDocument/2006/relationships/image" Target="../media/image102.png"/><Relationship Id="rId3" Type="http://schemas.openxmlformats.org/officeDocument/2006/relationships/image" Target="../media/image31.png"/><Relationship Id="rId7" Type="http://schemas.openxmlformats.org/officeDocument/2006/relationships/image" Target="../media/image83.png"/><Relationship Id="rId12" Type="http://schemas.openxmlformats.org/officeDocument/2006/relationships/image" Target="../media/image37.png"/><Relationship Id="rId17" Type="http://schemas.openxmlformats.org/officeDocument/2006/relationships/image" Target="../media/image101.png"/><Relationship Id="rId2" Type="http://schemas.openxmlformats.org/officeDocument/2006/relationships/image" Target="../media/image32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34.png"/><Relationship Id="rId5" Type="http://schemas.openxmlformats.org/officeDocument/2006/relationships/image" Target="../media/image81.png"/><Relationship Id="rId15" Type="http://schemas.openxmlformats.org/officeDocument/2006/relationships/image" Target="../media/image99.png"/><Relationship Id="rId10" Type="http://schemas.openxmlformats.org/officeDocument/2006/relationships/image" Target="../media/image36.png"/><Relationship Id="rId19" Type="http://schemas.openxmlformats.org/officeDocument/2006/relationships/image" Target="../media/image103.png"/><Relationship Id="rId4" Type="http://schemas.openxmlformats.org/officeDocument/2006/relationships/image" Target="../media/image98.png"/><Relationship Id="rId9" Type="http://schemas.openxmlformats.org/officeDocument/2006/relationships/image" Target="../media/image35.png"/><Relationship Id="rId1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4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openxmlformats.org/officeDocument/2006/relationships/image" Target="../media/image17.png"/><Relationship Id="rId18" Type="http://schemas.openxmlformats.org/officeDocument/2006/relationships/image" Target="../media/image5.png"/><Relationship Id="rId3" Type="http://schemas.microsoft.com/office/2007/relationships/media" Target="../media/media3.mp4"/><Relationship Id="rId7" Type="http://schemas.microsoft.com/office/2007/relationships/media" Target="../media/media5.mp4"/><Relationship Id="rId12" Type="http://schemas.openxmlformats.org/officeDocument/2006/relationships/image" Target="../media/image9.png"/><Relationship Id="rId17" Type="http://schemas.openxmlformats.org/officeDocument/2006/relationships/image" Target="../media/image2.png"/><Relationship Id="rId2" Type="http://schemas.openxmlformats.org/officeDocument/2006/relationships/video" Target="../media/media2.mp4"/><Relationship Id="rId16" Type="http://schemas.openxmlformats.org/officeDocument/2006/relationships/image" Target="../media/image20.png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slideLayout" Target="../slideLayouts/slideLayout1.xml"/><Relationship Id="rId5" Type="http://schemas.microsoft.com/office/2007/relationships/media" Target="../media/media4.mp4"/><Relationship Id="rId15" Type="http://schemas.openxmlformats.org/officeDocument/2006/relationships/image" Target="../media/image19.png"/><Relationship Id="rId10" Type="http://schemas.microsoft.com/office/2007/relationships/media" Target="../media/media1.mp4"/><Relationship Id="rId19" Type="http://schemas.openxmlformats.org/officeDocument/2006/relationships/image" Target="../media/image118.png"/><Relationship Id="rId4" Type="http://schemas.openxmlformats.org/officeDocument/2006/relationships/video" Target="../media/media3.mp4"/><Relationship Id="rId9" Type="http://schemas.openxmlformats.org/officeDocument/2006/relationships/video" Target="NULL" TargetMode="External"/><Relationship Id="rId1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microsoft.com/office/2007/relationships/media" Target="../media/media7.mp4"/><Relationship Id="rId7" Type="http://schemas.openxmlformats.org/officeDocument/2006/relationships/image" Target="../media/image12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21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7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1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9D1BEC03-31A8-478E-B889-67D4F2EBE60E}"/>
              </a:ext>
            </a:extLst>
          </p:cNvPr>
          <p:cNvSpPr txBox="1">
            <a:spLocks noChangeArrowheads="1"/>
          </p:cNvSpPr>
          <p:nvPr/>
        </p:nvSpPr>
        <p:spPr>
          <a:xfrm>
            <a:off x="558543" y="1290577"/>
            <a:ext cx="11163868" cy="5297885"/>
          </a:xfrm>
          <a:prstGeom prst="rect">
            <a:avLst/>
          </a:prstGeom>
          <a:noFill/>
        </p:spPr>
        <p:txBody>
          <a:bodyPr lIns="121920" tIns="60960" rIns="121920" bIns="60960" anchor="t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400" b="1" u="sng" dirty="0">
              <a:cs typeface="Arial"/>
            </a:endParaRPr>
          </a:p>
          <a:p>
            <a:pPr marL="0" indent="0">
              <a:buNone/>
            </a:pPr>
            <a:endParaRPr lang="en-GB" sz="2400" b="1" u="sng" dirty="0">
              <a:solidFill>
                <a:srgbClr val="47484A">
                  <a:lumMod val="50000"/>
                </a:srgbClr>
              </a:solidFill>
              <a:ea typeface="+mj-ea"/>
              <a:cs typeface="Arial"/>
            </a:endParaRPr>
          </a:p>
          <a:p>
            <a:pPr marL="0" indent="0">
              <a:buNone/>
            </a:pPr>
            <a:endParaRPr lang="en-GB" sz="2400" b="1" u="sng" dirty="0">
              <a:solidFill>
                <a:srgbClr val="47484A">
                  <a:lumMod val="50000"/>
                </a:srgbClr>
              </a:solidFill>
              <a:ea typeface="+mj-ea"/>
              <a:cs typeface="Arial"/>
            </a:endParaRPr>
          </a:p>
          <a:p>
            <a:pPr marL="0" indent="0">
              <a:buNone/>
            </a:pPr>
            <a:endParaRPr lang="en-GB" sz="2400" b="1" u="sng" dirty="0">
              <a:solidFill>
                <a:srgbClr val="47484A">
                  <a:lumMod val="50000"/>
                </a:srgbClr>
              </a:solidFill>
              <a:ea typeface="+mj-ea"/>
              <a:cs typeface="Arial"/>
            </a:endParaRPr>
          </a:p>
          <a:p>
            <a:pPr marL="0" indent="0">
              <a:buNone/>
            </a:pPr>
            <a:endParaRPr lang="en-GB" sz="2400" b="1" u="sng" dirty="0">
              <a:solidFill>
                <a:srgbClr val="47484A">
                  <a:lumMod val="50000"/>
                </a:srgbClr>
              </a:solidFill>
              <a:ea typeface="+mj-ea"/>
              <a:cs typeface="Arial"/>
            </a:endParaRPr>
          </a:p>
          <a:p>
            <a:pPr marL="0" indent="0">
              <a:buNone/>
            </a:pPr>
            <a:endParaRPr lang="en-GB" sz="2400" b="1" u="sng" dirty="0">
              <a:solidFill>
                <a:srgbClr val="47484A">
                  <a:lumMod val="50000"/>
                </a:srgbClr>
              </a:solidFill>
              <a:ea typeface="+mj-ea"/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400" b="1" cap="all" dirty="0">
              <a:solidFill>
                <a:srgbClr val="47484A">
                  <a:lumMod val="50000"/>
                </a:srgbClr>
              </a:solidFill>
              <a:ea typeface="+mj-ea"/>
              <a:cs typeface="+mj-cs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400" b="1" cap="all" dirty="0">
              <a:solidFill>
                <a:srgbClr val="47484A">
                  <a:lumMod val="50000"/>
                </a:srgbClr>
              </a:solidFill>
              <a:ea typeface="+mj-ea"/>
              <a:cs typeface="+mj-cs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b="1" cap="all" dirty="0">
              <a:solidFill>
                <a:srgbClr val="47484A">
                  <a:lumMod val="50000"/>
                </a:srgbClr>
              </a:solidFill>
              <a:ea typeface="+mj-ea"/>
              <a:cs typeface="+mj-c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cap="all" dirty="0"/>
              <a:t>Topic LEADS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M Battistoni, UNIPG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G Bracho, CMT-UPV</a:t>
            </a:r>
            <a:endParaRPr lang="en-US" sz="2133" i="1" dirty="0">
              <a:cs typeface="Arial"/>
            </a:endParaRPr>
          </a:p>
          <a:p>
            <a:pPr marL="172720" indent="-172720">
              <a:lnSpc>
                <a:spcPct val="90000"/>
              </a:lnSpc>
            </a:pPr>
            <a:endParaRPr lang="en-US" sz="2133" i="1" dirty="0">
              <a:cs typeface="Arial"/>
            </a:endParaRPr>
          </a:p>
          <a:p>
            <a:pPr marL="172720" indent="-172720">
              <a:lnSpc>
                <a:spcPct val="90000"/>
              </a:lnSpc>
            </a:pPr>
            <a:endParaRPr lang="en-US" dirty="0">
              <a:cs typeface="Arial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C62C621-BF83-48C8-9FA4-094EA4386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ECN10: AMMONIA </a:t>
            </a:r>
            <a:r>
              <a:rPr lang="en-GB" dirty="0">
                <a:solidFill>
                  <a:srgbClr val="47484A">
                    <a:lumMod val="50000"/>
                  </a:srgbClr>
                </a:solidFill>
              </a:rPr>
              <a:t>spray and combustion</a:t>
            </a:r>
            <a:r>
              <a:rPr lang="en-GB" noProof="0" dirty="0"/>
              <a:t> 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99742EE-DD82-40AD-AD76-D7C9357A90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79DC8-E77A-4146-81E9-0630D8F3929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959054-1989-B011-7487-A430A5A06ABE}"/>
              </a:ext>
            </a:extLst>
          </p:cNvPr>
          <p:cNvSpPr txBox="1"/>
          <p:nvPr/>
        </p:nvSpPr>
        <p:spPr>
          <a:xfrm>
            <a:off x="7412033" y="5847832"/>
            <a:ext cx="39026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b="1" cap="all" noProof="0" dirty="0">
                <a:solidFill>
                  <a:srgbClr val="47484A">
                    <a:lumMod val="50000"/>
                  </a:srgbClr>
                </a:solidFill>
                <a:ea typeface="+mj-ea"/>
                <a:cs typeface="+mj-cs"/>
              </a:rPr>
              <a:t>CHIBA, </a:t>
            </a:r>
            <a:r>
              <a:rPr lang="en-US" sz="2000" b="1" cap="all" noProof="0" dirty="0" err="1">
                <a:solidFill>
                  <a:srgbClr val="47484A">
                    <a:lumMod val="50000"/>
                  </a:srgbClr>
                </a:solidFill>
                <a:ea typeface="+mj-ea"/>
                <a:cs typeface="+mj-cs"/>
              </a:rPr>
              <a:t>december</a:t>
            </a:r>
            <a:r>
              <a:rPr lang="en-US" sz="2000" b="1" cap="all" noProof="0" dirty="0">
                <a:solidFill>
                  <a:srgbClr val="47484A">
                    <a:lumMod val="50000"/>
                  </a:srgbClr>
                </a:solidFill>
                <a:ea typeface="+mj-ea"/>
                <a:cs typeface="+mj-cs"/>
              </a:rPr>
              <a:t> 14, 2025</a:t>
            </a:r>
          </a:p>
        </p:txBody>
      </p:sp>
      <p:pic>
        <p:nvPicPr>
          <p:cNvPr id="8" name="Rp19_Tinj50_P1">
            <a:hlinkClick r:id="" action="ppaction://media"/>
            <a:extLst>
              <a:ext uri="{FF2B5EF4-FFF2-40B4-BE49-F238E27FC236}">
                <a16:creationId xmlns:a16="http://schemas.microsoft.com/office/drawing/2014/main" id="{0CF6BA32-8EA1-98CB-8E11-B4232966F2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5798662" y="-58238"/>
            <a:ext cx="1268258" cy="39658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2B0E34-B78C-174A-EC57-C5D33A02F1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1114" t="75328" r="13531"/>
          <a:stretch>
            <a:fillRect/>
          </a:stretch>
        </p:blipFill>
        <p:spPr>
          <a:xfrm>
            <a:off x="2761436" y="2841601"/>
            <a:ext cx="1915517" cy="2042702"/>
          </a:xfrm>
          <a:prstGeom prst="rect">
            <a:avLst/>
          </a:prstGeom>
        </p:spPr>
      </p:pic>
      <p:pic>
        <p:nvPicPr>
          <p:cNvPr id="15" name="Picture 14" descr="A close-up of a blue and red rectangle&#10;&#10;AI-generated content may be incorrect.">
            <a:extLst>
              <a:ext uri="{FF2B5EF4-FFF2-40B4-BE49-F238E27FC236}">
                <a16:creationId xmlns:a16="http://schemas.microsoft.com/office/drawing/2014/main" id="{3061FB38-6F62-8AD6-B91F-732DF744CD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5953"/>
          <a:stretch>
            <a:fillRect/>
          </a:stretch>
        </p:blipFill>
        <p:spPr>
          <a:xfrm rot="16200000">
            <a:off x="7719286" y="1047305"/>
            <a:ext cx="699262" cy="39458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AB7066-312A-0CE8-3DE4-827AB29AA1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5716"/>
          <a:stretch>
            <a:fillRect/>
          </a:stretch>
        </p:blipFill>
        <p:spPr>
          <a:xfrm>
            <a:off x="753342" y="1290577"/>
            <a:ext cx="1705719" cy="1837653"/>
          </a:xfrm>
          <a:prstGeom prst="rect">
            <a:avLst/>
          </a:prstGeom>
        </p:spPr>
      </p:pic>
      <p:pic>
        <p:nvPicPr>
          <p:cNvPr id="2" name="Imagen 9" descr="Patrón de fondo&#10;&#10;Descripción generada automáticamente">
            <a:extLst>
              <a:ext uri="{FF2B5EF4-FFF2-40B4-BE49-F238E27FC236}">
                <a16:creationId xmlns:a16="http://schemas.microsoft.com/office/drawing/2014/main" id="{4CDBC364-7CBE-AFFB-9200-162B989BF40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37377"/>
          <a:stretch>
            <a:fillRect/>
          </a:stretch>
        </p:blipFill>
        <p:spPr>
          <a:xfrm>
            <a:off x="7947212" y="3631173"/>
            <a:ext cx="2440642" cy="184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9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CFDBC-8C15-F139-21D5-B16FEEA9B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Spray views / EXAMPLES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6B4225-D3A0-A071-ECA2-60069C6BED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F633D-C799-4FEB-A525-92D1F47B25DA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22950FA-D9C0-2759-00CF-1F1283BBEF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114" t="75328"/>
          <a:stretch>
            <a:fillRect/>
          </a:stretch>
        </p:blipFill>
        <p:spPr>
          <a:xfrm>
            <a:off x="1302273" y="4138244"/>
            <a:ext cx="3774432" cy="26245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A087606-1A2D-1020-DE7C-27F8728EA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037" y="3176070"/>
            <a:ext cx="3157244" cy="34667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CD5F2DA-848A-8075-1FBD-24E476FA5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497" y="619751"/>
            <a:ext cx="3157244" cy="308924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32EA38B-C558-DE6E-331D-A85E9725791C}"/>
              </a:ext>
            </a:extLst>
          </p:cNvPr>
          <p:cNvSpPr txBox="1"/>
          <p:nvPr/>
        </p:nvSpPr>
        <p:spPr>
          <a:xfrm>
            <a:off x="7300077" y="456069"/>
            <a:ext cx="3701329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KAUST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47484A"/>
                </a:solidFill>
                <a:latin typeface="Arial"/>
                <a:cs typeface="Arial"/>
              </a:rPr>
              <a:t>(</a:t>
            </a:r>
            <a:r>
              <a:rPr lang="en-US" sz="1600" b="1" dirty="0" err="1">
                <a:solidFill>
                  <a:srgbClr val="47484A"/>
                </a:solidFill>
                <a:latin typeface="Arial"/>
                <a:cs typeface="Arial"/>
              </a:rPr>
              <a:t>Lagrangian</a:t>
            </a:r>
            <a:r>
              <a:rPr lang="en-US" sz="1600" b="1" dirty="0">
                <a:solidFill>
                  <a:srgbClr val="47484A"/>
                </a:solidFill>
                <a:latin typeface="Arial"/>
                <a:cs typeface="Arial"/>
              </a:rPr>
              <a:t>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879C27-BA98-CD50-D437-D205153D6869}"/>
              </a:ext>
            </a:extLst>
          </p:cNvPr>
          <p:cNvSpPr txBox="1"/>
          <p:nvPr/>
        </p:nvSpPr>
        <p:spPr>
          <a:xfrm>
            <a:off x="6636774" y="2868294"/>
            <a:ext cx="2052640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47484A"/>
                </a:solidFill>
                <a:latin typeface="Arial"/>
                <a:cs typeface="Arial"/>
              </a:rPr>
              <a:t>(</a:t>
            </a:r>
            <a:r>
              <a:rPr lang="en-US" sz="1600" b="1" dirty="0" err="1">
                <a:solidFill>
                  <a:srgbClr val="47484A"/>
                </a:solidFill>
                <a:latin typeface="Arial"/>
                <a:cs typeface="Arial"/>
              </a:rPr>
              <a:t>Lagrangian</a:t>
            </a:r>
            <a:r>
              <a:rPr lang="en-US" sz="1600" b="1" dirty="0">
                <a:solidFill>
                  <a:srgbClr val="47484A"/>
                </a:solidFill>
                <a:latin typeface="Arial"/>
                <a:cs typeface="Arial"/>
              </a:rPr>
              <a:t>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7EEA465-6F16-D069-AD26-0157A0F1F8E0}"/>
              </a:ext>
            </a:extLst>
          </p:cNvPr>
          <p:cNvSpPr txBox="1"/>
          <p:nvPr/>
        </p:nvSpPr>
        <p:spPr>
          <a:xfrm>
            <a:off x="626800" y="3594879"/>
            <a:ext cx="3701329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 / U-L’AQUILA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47484A"/>
                </a:solidFill>
                <a:latin typeface="Arial"/>
                <a:cs typeface="Arial"/>
              </a:rPr>
              <a:t>(Eulerian)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059454-CD0D-E1BC-F48D-7ED7A241E748}"/>
              </a:ext>
            </a:extLst>
          </p:cNvPr>
          <p:cNvSpPr txBox="1"/>
          <p:nvPr/>
        </p:nvSpPr>
        <p:spPr>
          <a:xfrm>
            <a:off x="385480" y="781900"/>
            <a:ext cx="3701329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U-PERUGIA / U-L’AQUILA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47484A"/>
                </a:solidFill>
                <a:latin typeface="Arial"/>
                <a:cs typeface="Arial"/>
              </a:rPr>
              <a:t>(</a:t>
            </a:r>
            <a:r>
              <a:rPr lang="en-US" sz="1600" b="1" dirty="0" err="1">
                <a:solidFill>
                  <a:srgbClr val="47484A"/>
                </a:solidFill>
                <a:latin typeface="Arial"/>
                <a:cs typeface="Arial"/>
              </a:rPr>
              <a:t>Lagrangian</a:t>
            </a:r>
            <a:r>
              <a:rPr lang="en-US" sz="1600" b="1" dirty="0">
                <a:solidFill>
                  <a:srgbClr val="47484A"/>
                </a:solidFill>
                <a:latin typeface="Arial"/>
                <a:cs typeface="Arial"/>
              </a:rPr>
              <a:t>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EFCF19B-066C-CB5D-49B8-CE74620759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5151" y="358824"/>
            <a:ext cx="2537592" cy="308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87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033B3-DF0F-4789-E707-28999867F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Ammonia spray flash boiling</a:t>
            </a:r>
          </a:p>
        </p:txBody>
      </p:sp>
      <p:pic>
        <p:nvPicPr>
          <p:cNvPr id="19" name="Pinj_71b_Ta_28C_Tinj_20C_Pa_1_1623_10252022">
            <a:hlinkClick r:id="" action="ppaction://media"/>
            <a:extLst>
              <a:ext uri="{FF2B5EF4-FFF2-40B4-BE49-F238E27FC236}">
                <a16:creationId xmlns:a16="http://schemas.microsoft.com/office/drawing/2014/main" id="{C3B1D3CF-A6E4-889B-8B8F-283684AEDA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32628" r="38033" b="11132"/>
          <a:stretch/>
        </p:blipFill>
        <p:spPr>
          <a:xfrm>
            <a:off x="5155211" y="3975183"/>
            <a:ext cx="1430767" cy="2708687"/>
          </a:xfrm>
          <a:prstGeom prst="rect">
            <a:avLst/>
          </a:prstGeom>
        </p:spPr>
      </p:pic>
      <p:pic>
        <p:nvPicPr>
          <p:cNvPr id="20" name="Pinj_71b_Ta_28C_Tinj_40C_Pa_1_1434_10262022">
            <a:hlinkClick r:id="" action="ppaction://media"/>
            <a:extLst>
              <a:ext uri="{FF2B5EF4-FFF2-40B4-BE49-F238E27FC236}">
                <a16:creationId xmlns:a16="http://schemas.microsoft.com/office/drawing/2014/main" id="{8EADDEBC-5486-A1B7-84C4-FA45FB5948A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32254" r="38407" b="11132"/>
          <a:stretch/>
        </p:blipFill>
        <p:spPr>
          <a:xfrm>
            <a:off x="7671778" y="3975182"/>
            <a:ext cx="1430767" cy="2708687"/>
          </a:xfrm>
          <a:prstGeom prst="rect">
            <a:avLst/>
          </a:prstGeom>
        </p:spPr>
      </p:pic>
      <p:pic>
        <p:nvPicPr>
          <p:cNvPr id="21" name="Pinj_71b_Ta_28C_Tinj_-10C_Pa_1_1022_10272022">
            <a:hlinkClick r:id="" action="ppaction://media"/>
            <a:extLst>
              <a:ext uri="{FF2B5EF4-FFF2-40B4-BE49-F238E27FC236}">
                <a16:creationId xmlns:a16="http://schemas.microsoft.com/office/drawing/2014/main" id="{DFC84CDC-0971-5F79-A468-4D9956AF418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5"/>
          <a:srcRect l="32505" r="38157" b="11132"/>
          <a:stretch/>
        </p:blipFill>
        <p:spPr>
          <a:xfrm>
            <a:off x="1722307" y="4012789"/>
            <a:ext cx="1430767" cy="2708687"/>
          </a:xfrm>
          <a:prstGeom prst="rect">
            <a:avLst/>
          </a:prstGeom>
        </p:spPr>
      </p:pic>
      <p:pic>
        <p:nvPicPr>
          <p:cNvPr id="22" name="Pinj_71b_Ta_28C_Tinj_-10C_Pa_5_1102_10272022">
            <a:hlinkClick r:id="" action="ppaction://media"/>
            <a:extLst>
              <a:ext uri="{FF2B5EF4-FFF2-40B4-BE49-F238E27FC236}">
                <a16:creationId xmlns:a16="http://schemas.microsoft.com/office/drawing/2014/main" id="{1EFFC037-2D4F-8AA1-89BD-55DC8785A94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6"/>
          <a:srcRect l="32729" r="37933" b="11132"/>
          <a:stretch/>
        </p:blipFill>
        <p:spPr>
          <a:xfrm>
            <a:off x="1722306" y="850946"/>
            <a:ext cx="1430768" cy="270868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0A045-EBD9-7019-9B29-649BBB2D4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77" rtl="0" eaLnBrk="1" latinLnBrk="0" hangingPunct="1"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954C7D-4C92-4D45-A21E-4B9808A45D5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" name="Picture 2" descr="IDF - Institut de Français | Orleans University">
            <a:extLst>
              <a:ext uri="{FF2B5EF4-FFF2-40B4-BE49-F238E27FC236}">
                <a16:creationId xmlns:a16="http://schemas.microsoft.com/office/drawing/2014/main" id="{EC5665BA-4AA9-31B3-96EF-F494461BE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80" y="285465"/>
            <a:ext cx="819605" cy="72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8ECC000-4159-8FB2-4084-F68C5960BCBF}"/>
              </a:ext>
            </a:extLst>
          </p:cNvPr>
          <p:cNvSpPr/>
          <p:nvPr/>
        </p:nvSpPr>
        <p:spPr>
          <a:xfrm>
            <a:off x="4321629" y="937788"/>
            <a:ext cx="297869" cy="506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B648DB-C7EC-503C-660F-C3C4FD414A4C}"/>
              </a:ext>
            </a:extLst>
          </p:cNvPr>
          <p:cNvSpPr/>
          <p:nvPr/>
        </p:nvSpPr>
        <p:spPr>
          <a:xfrm>
            <a:off x="4320256" y="3947870"/>
            <a:ext cx="297869" cy="506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DF73FA-866B-9DFB-F305-0141DCC44590}"/>
              </a:ext>
            </a:extLst>
          </p:cNvPr>
          <p:cNvSpPr/>
          <p:nvPr/>
        </p:nvSpPr>
        <p:spPr>
          <a:xfrm>
            <a:off x="11083423" y="3921645"/>
            <a:ext cx="297869" cy="506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753D113-4824-44B6-BAEC-78DB611DB3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6727083"/>
              </p:ext>
            </p:extLst>
          </p:nvPr>
        </p:nvGraphicFramePr>
        <p:xfrm>
          <a:off x="5404999" y="510540"/>
          <a:ext cx="3649980" cy="2918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AC3E748-9BFC-CB82-456D-5A848FB22BF6}"/>
              </a:ext>
            </a:extLst>
          </p:cNvPr>
          <p:cNvCxnSpPr/>
          <p:nvPr/>
        </p:nvCxnSpPr>
        <p:spPr>
          <a:xfrm flipH="1">
            <a:off x="3305060" y="1630496"/>
            <a:ext cx="2949717" cy="339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9CD8158-C104-0E27-FE9E-78C35359EE53}"/>
              </a:ext>
            </a:extLst>
          </p:cNvPr>
          <p:cNvCxnSpPr>
            <a:cxnSpLocks/>
          </p:cNvCxnSpPr>
          <p:nvPr/>
        </p:nvCxnSpPr>
        <p:spPr>
          <a:xfrm flipH="1">
            <a:off x="3300576" y="2176679"/>
            <a:ext cx="3012958" cy="18885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66C191A-94E8-3D0C-DA73-E3753BA2BC35}"/>
              </a:ext>
            </a:extLst>
          </p:cNvPr>
          <p:cNvCxnSpPr>
            <a:cxnSpLocks/>
          </p:cNvCxnSpPr>
          <p:nvPr/>
        </p:nvCxnSpPr>
        <p:spPr>
          <a:xfrm flipH="1">
            <a:off x="5552501" y="2205289"/>
            <a:ext cx="1298119" cy="1742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8FAE6A7-3716-1790-5C1E-2C3B412C0E74}"/>
              </a:ext>
            </a:extLst>
          </p:cNvPr>
          <p:cNvCxnSpPr>
            <a:cxnSpLocks/>
          </p:cNvCxnSpPr>
          <p:nvPr/>
        </p:nvCxnSpPr>
        <p:spPr>
          <a:xfrm>
            <a:off x="7247910" y="2205289"/>
            <a:ext cx="1046084" cy="1716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Rp19_Tinj50_P1">
            <a:hlinkClick r:id="" action="ppaction://media"/>
            <a:extLst>
              <a:ext uri="{FF2B5EF4-FFF2-40B4-BE49-F238E27FC236}">
                <a16:creationId xmlns:a16="http://schemas.microsoft.com/office/drawing/2014/main" id="{ADEC1F95-3B80-8CA5-4268-B350EA18D53D}"/>
              </a:ext>
            </a:extLst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>
                  <p14:trim end="6450"/>
                </p14:media>
              </p:ext>
            </p:extLst>
          </p:nvPr>
        </p:nvPicPr>
        <p:blipFill>
          <a:blip r:embed="rId19"/>
          <a:srcRect b="8718"/>
          <a:stretch>
            <a:fillRect/>
          </a:stretch>
        </p:blipFill>
        <p:spPr>
          <a:xfrm>
            <a:off x="9984399" y="3975182"/>
            <a:ext cx="952779" cy="2719630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B91A69D-D68B-B9D2-6C68-A912E3B3A5FB}"/>
              </a:ext>
            </a:extLst>
          </p:cNvPr>
          <p:cNvCxnSpPr>
            <a:cxnSpLocks/>
          </p:cNvCxnSpPr>
          <p:nvPr/>
        </p:nvCxnSpPr>
        <p:spPr>
          <a:xfrm>
            <a:off x="7470987" y="2205289"/>
            <a:ext cx="2736426" cy="1716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39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1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8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52CE4-4490-D28D-1AB9-23D882E12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95C4391-495E-6D7D-CE8A-273D73CAA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 </a:t>
            </a:r>
            <a:r>
              <a:rPr lang="en-US" dirty="0" err="1"/>
              <a:t>sh</a:t>
            </a:r>
            <a:r>
              <a:rPr lang="en-US" dirty="0"/>
              <a:t> – ESTIMATED ROI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F5B46D5-15A5-FE02-E635-A741BAA9E5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6C15E24-BEF0-4C88-8375-988A10DB9B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8692710"/>
              </p:ext>
            </p:extLst>
          </p:nvPr>
        </p:nvGraphicFramePr>
        <p:xfrm>
          <a:off x="2368736" y="1024421"/>
          <a:ext cx="7155265" cy="4809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08920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EE222-F7D3-BA33-0C18-AC54F22D8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6EAB473-9903-B597-B0C6-917217E6E0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D3656B-6B7C-A825-4E12-71ABD79A7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500"/>
            <a:ext cx="11392468" cy="440320"/>
          </a:xfrm>
        </p:spPr>
        <p:txBody>
          <a:bodyPr/>
          <a:lstStyle/>
          <a:p>
            <a:r>
              <a:rPr lang="en-US" dirty="0"/>
              <a:t>M </a:t>
            </a:r>
            <a:r>
              <a:rPr lang="en-US" dirty="0" err="1"/>
              <a:t>sh</a:t>
            </a:r>
            <a:r>
              <a:rPr lang="en-US" dirty="0"/>
              <a:t> – PENETRATION – FUEL TEMPERATURE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E3990B-609A-CACD-1AB0-7ECBAA78471C}"/>
              </a:ext>
            </a:extLst>
          </p:cNvPr>
          <p:cNvSpPr txBox="1"/>
          <p:nvPr/>
        </p:nvSpPr>
        <p:spPr>
          <a:xfrm>
            <a:off x="9970790" y="287923"/>
            <a:ext cx="19802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</a:rPr>
              <a:t>P</a:t>
            </a:r>
            <a:r>
              <a:rPr lang="en-US" sz="2000" b="1" baseline="-25000" dirty="0" err="1">
                <a:solidFill>
                  <a:schemeClr val="tx1">
                    <a:lumMod val="50000"/>
                  </a:schemeClr>
                </a:solidFill>
              </a:rPr>
              <a:t>inj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 = 70 bar</a:t>
            </a:r>
          </a:p>
          <a:p>
            <a:pPr algn="r"/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</a:rPr>
              <a:t>P</a:t>
            </a:r>
            <a:r>
              <a:rPr lang="en-US" sz="2000" b="1" baseline="-25000" dirty="0" err="1">
                <a:solidFill>
                  <a:schemeClr val="tx1">
                    <a:lumMod val="50000"/>
                  </a:schemeClr>
                </a:solidFill>
              </a:rPr>
              <a:t>amb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 = 1 bar</a:t>
            </a:r>
          </a:p>
          <a:p>
            <a:pPr algn="r"/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</a:rPr>
              <a:t>T</a:t>
            </a:r>
            <a:r>
              <a:rPr lang="en-US" sz="2000" b="1" baseline="-25000" dirty="0" err="1">
                <a:solidFill>
                  <a:schemeClr val="tx1">
                    <a:lumMod val="50000"/>
                  </a:schemeClr>
                </a:solidFill>
              </a:rPr>
              <a:t>fuel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 = </a:t>
            </a:r>
            <a:r>
              <a:rPr lang="en-US" sz="2000" b="1" dirty="0">
                <a:solidFill>
                  <a:srgbClr val="FF0000"/>
                </a:solidFill>
              </a:rPr>
              <a:t>variable</a:t>
            </a:r>
            <a:endParaRPr 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1776E57-2523-FB11-F9D4-410D15AF4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94" y="1142995"/>
            <a:ext cx="0" cy="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1742726-0113-0CCC-11D2-B9F85CC17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80" y="3619495"/>
            <a:ext cx="3840480" cy="3200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AFC00CC-C855-8D60-4786-0B9819B15BCD}"/>
              </a:ext>
            </a:extLst>
          </p:cNvPr>
          <p:cNvSpPr txBox="1"/>
          <p:nvPr/>
        </p:nvSpPr>
        <p:spPr>
          <a:xfrm>
            <a:off x="1305658" y="3288268"/>
            <a:ext cx="1847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UNIPG/UNIVAQ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E8A81C-8E45-C311-8CA7-CB1DA0F0F2E7}"/>
              </a:ext>
            </a:extLst>
          </p:cNvPr>
          <p:cNvSpPr txBox="1"/>
          <p:nvPr/>
        </p:nvSpPr>
        <p:spPr>
          <a:xfrm>
            <a:off x="5146138" y="328826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KAUST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1BC142-D91F-B1D8-E298-F9D68162B427}"/>
              </a:ext>
            </a:extLst>
          </p:cNvPr>
          <p:cNvSpPr txBox="1"/>
          <p:nvPr/>
        </p:nvSpPr>
        <p:spPr>
          <a:xfrm>
            <a:off x="9338603" y="32882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POLIMI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8ED0B0A-6BEF-A273-0B56-772F9AC7D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75" y="3619495"/>
            <a:ext cx="3840480" cy="3200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6255ECF-ECE2-8844-D1E1-7DCD0F27E8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870" y="3619495"/>
            <a:ext cx="3840480" cy="3200400"/>
          </a:xfrm>
          <a:prstGeom prst="rect">
            <a:avLst/>
          </a:prstGeom>
        </p:spPr>
      </p:pic>
      <p:graphicFrame>
        <p:nvGraphicFramePr>
          <p:cNvPr id="2" name="Graphique 15">
            <a:extLst>
              <a:ext uri="{FF2B5EF4-FFF2-40B4-BE49-F238E27FC236}">
                <a16:creationId xmlns:a16="http://schemas.microsoft.com/office/drawing/2014/main" id="{8BBC1FE1-81FA-4AB1-9231-CCFFB3C6CE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1202825"/>
              </p:ext>
            </p:extLst>
          </p:nvPr>
        </p:nvGraphicFramePr>
        <p:xfrm>
          <a:off x="4115841" y="645069"/>
          <a:ext cx="4114800" cy="265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01A6023-3580-2FA3-C3DD-6498CEAE8909}"/>
              </a:ext>
            </a:extLst>
          </p:cNvPr>
          <p:cNvSpPr txBox="1"/>
          <p:nvPr/>
        </p:nvSpPr>
        <p:spPr>
          <a:xfrm>
            <a:off x="4737817" y="81279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</a:t>
            </a:r>
          </a:p>
        </p:txBody>
      </p:sp>
    </p:spTree>
    <p:extLst>
      <p:ext uri="{BB962C8B-B14F-4D97-AF65-F5344CB8AC3E}">
        <p14:creationId xmlns:p14="http://schemas.microsoft.com/office/powerpoint/2010/main" val="1728280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6A173-46B8-2F23-1E24-721FBB17B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3F206EA-CBAE-D1F0-87C5-1BDE92145B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FB02692-3526-6920-D729-19FD93112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500"/>
            <a:ext cx="11392468" cy="440320"/>
          </a:xfrm>
        </p:spPr>
        <p:txBody>
          <a:bodyPr/>
          <a:lstStyle/>
          <a:p>
            <a:r>
              <a:rPr lang="en-US" dirty="0"/>
              <a:t>M </a:t>
            </a:r>
            <a:r>
              <a:rPr lang="en-US" dirty="0" err="1"/>
              <a:t>sh</a:t>
            </a:r>
            <a:r>
              <a:rPr lang="en-US" dirty="0"/>
              <a:t> – PENETRATION – ambient pressure effect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22A52F-C699-B40E-3176-309479DECACF}"/>
              </a:ext>
            </a:extLst>
          </p:cNvPr>
          <p:cNvSpPr txBox="1"/>
          <p:nvPr/>
        </p:nvSpPr>
        <p:spPr>
          <a:xfrm>
            <a:off x="9914876" y="287923"/>
            <a:ext cx="20361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</a:rPr>
              <a:t>P</a:t>
            </a:r>
            <a:r>
              <a:rPr lang="en-US" sz="2000" b="1" baseline="-25000" dirty="0" err="1">
                <a:solidFill>
                  <a:schemeClr val="tx1">
                    <a:lumMod val="50000"/>
                  </a:schemeClr>
                </a:solidFill>
              </a:rPr>
              <a:t>inj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 = 70 bar</a:t>
            </a:r>
          </a:p>
          <a:p>
            <a:pPr algn="r"/>
            <a:r>
              <a:rPr lang="en-US" sz="2000" b="1" dirty="0" err="1">
                <a:solidFill>
                  <a:srgbClr val="000000"/>
                </a:solidFill>
              </a:rPr>
              <a:t>P</a:t>
            </a:r>
            <a:r>
              <a:rPr lang="en-US" sz="2000" b="1" baseline="-25000" dirty="0" err="1">
                <a:solidFill>
                  <a:srgbClr val="000000"/>
                </a:solidFill>
              </a:rPr>
              <a:t>amb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 = </a:t>
            </a:r>
            <a:r>
              <a:rPr lang="en-US" sz="2000" b="1" dirty="0">
                <a:solidFill>
                  <a:srgbClr val="FF0000"/>
                </a:solidFill>
              </a:rPr>
              <a:t>variable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algn="r"/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</a:rPr>
              <a:t>T</a:t>
            </a:r>
            <a:r>
              <a:rPr lang="en-US" sz="2000" b="1" baseline="-25000" dirty="0" err="1">
                <a:solidFill>
                  <a:schemeClr val="tx1">
                    <a:lumMod val="50000"/>
                  </a:schemeClr>
                </a:solidFill>
              </a:rPr>
              <a:t>fuel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</a:rPr>
              <a:t> = 293 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23E178-A846-8566-548C-741482DC6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8" y="3657600"/>
            <a:ext cx="3840480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3CDA3D-B09F-46D7-4B47-C0C731302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4" y="3657600"/>
            <a:ext cx="3840480" cy="3200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E16096-0BB7-085A-ECA5-F644DAB225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069" y="3657600"/>
            <a:ext cx="3840480" cy="3200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A7CA2A-AA71-E2F4-9472-11506F770D8B}"/>
              </a:ext>
            </a:extLst>
          </p:cNvPr>
          <p:cNvSpPr txBox="1"/>
          <p:nvPr/>
        </p:nvSpPr>
        <p:spPr>
          <a:xfrm>
            <a:off x="1305658" y="3412102"/>
            <a:ext cx="1847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UNIPG/UNIVAQ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20F257-BBC5-9EF8-77DD-C2836AE70E4D}"/>
              </a:ext>
            </a:extLst>
          </p:cNvPr>
          <p:cNvSpPr txBox="1"/>
          <p:nvPr/>
        </p:nvSpPr>
        <p:spPr>
          <a:xfrm>
            <a:off x="5146138" y="341210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KAUST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E8FB63-07AC-C343-A1A0-96FC7440C18B}"/>
              </a:ext>
            </a:extLst>
          </p:cNvPr>
          <p:cNvSpPr txBox="1"/>
          <p:nvPr/>
        </p:nvSpPr>
        <p:spPr>
          <a:xfrm>
            <a:off x="9338603" y="341210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POLIMI</a:t>
            </a:r>
          </a:p>
        </p:txBody>
      </p:sp>
      <p:graphicFrame>
        <p:nvGraphicFramePr>
          <p:cNvPr id="2" name="Graphique 11">
            <a:extLst>
              <a:ext uri="{FF2B5EF4-FFF2-40B4-BE49-F238E27FC236}">
                <a16:creationId xmlns:a16="http://schemas.microsoft.com/office/drawing/2014/main" id="{ED5A03AB-2B8C-40F2-8F60-5D21211D65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4993391"/>
              </p:ext>
            </p:extLst>
          </p:nvPr>
        </p:nvGraphicFramePr>
        <p:xfrm>
          <a:off x="4120671" y="804508"/>
          <a:ext cx="4114800" cy="265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E561281-E953-CD7D-4DBC-5DC5A0DF6B7F}"/>
              </a:ext>
            </a:extLst>
          </p:cNvPr>
          <p:cNvSpPr txBox="1"/>
          <p:nvPr/>
        </p:nvSpPr>
        <p:spPr>
          <a:xfrm>
            <a:off x="4737817" y="81279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</a:t>
            </a:r>
          </a:p>
        </p:txBody>
      </p:sp>
    </p:spTree>
    <p:extLst>
      <p:ext uri="{BB962C8B-B14F-4D97-AF65-F5344CB8AC3E}">
        <p14:creationId xmlns:p14="http://schemas.microsoft.com/office/powerpoint/2010/main" val="3669085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E6F2E-18AA-9CD1-CAD8-02667FD02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case: 293 K, 1 </a:t>
            </a:r>
            <a:r>
              <a:rPr lang="en-US" cap="none" dirty="0"/>
              <a:t>bar</a:t>
            </a:r>
            <a:r>
              <a:rPr lang="en-US" dirty="0"/>
              <a:t>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inj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70 </a:t>
            </a:r>
            <a:r>
              <a:rPr lang="en-US" cap="none" dirty="0">
                <a:solidFill>
                  <a:schemeClr val="bg1">
                    <a:lumMod val="75000"/>
                  </a:schemeClr>
                </a:solidFill>
              </a:rPr>
              <a:t>bar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amb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293 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A6ABA0-B781-C2E7-DCBB-1F8CB379AF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E88166D0-41FA-3B4B-DD91-B4ADB6B21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39" y="1490234"/>
            <a:ext cx="5486411" cy="4572009"/>
          </a:xfrm>
          <a:prstGeom prst="rect">
            <a:avLst/>
          </a:prstGeom>
        </p:spPr>
      </p:pic>
      <p:pic>
        <p:nvPicPr>
          <p:cNvPr id="9" name="Picture 8" descr="A graph with a line graph&#10;&#10;AI-generated content may be incorrect.">
            <a:extLst>
              <a:ext uri="{FF2B5EF4-FFF2-40B4-BE49-F238E27FC236}">
                <a16:creationId xmlns:a16="http://schemas.microsoft.com/office/drawing/2014/main" id="{B9D79A73-5237-E421-A552-50882BFB4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197" y="1490234"/>
            <a:ext cx="5486411" cy="45720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4D040D-3845-E9F1-1F83-FBB389057281}"/>
              </a:ext>
            </a:extLst>
          </p:cNvPr>
          <p:cNvSpPr txBox="1"/>
          <p:nvPr/>
        </p:nvSpPr>
        <p:spPr>
          <a:xfrm>
            <a:off x="2250011" y="1039866"/>
            <a:ext cx="25239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Liquid penetration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1D67F3-A55A-A2B2-3840-A067077436A6}"/>
              </a:ext>
            </a:extLst>
          </p:cNvPr>
          <p:cNvSpPr txBox="1"/>
          <p:nvPr/>
        </p:nvSpPr>
        <p:spPr>
          <a:xfrm>
            <a:off x="8253413" y="1039866"/>
            <a:ext cx="25239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Vaporized mass</a:t>
            </a:r>
          </a:p>
        </p:txBody>
      </p:sp>
    </p:spTree>
    <p:extLst>
      <p:ext uri="{BB962C8B-B14F-4D97-AF65-F5344CB8AC3E}">
        <p14:creationId xmlns:p14="http://schemas.microsoft.com/office/powerpoint/2010/main" val="3977619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103B5-E15A-081F-5028-EF743BA34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6489A26-F303-AFF6-E453-8CDCE5160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805868" y="1743203"/>
            <a:ext cx="968917" cy="2103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DBFB11-4BDD-7719-06CF-2F53364E5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499"/>
            <a:ext cx="11392468" cy="641627"/>
          </a:xfrm>
        </p:spPr>
        <p:txBody>
          <a:bodyPr/>
          <a:lstStyle/>
          <a:p>
            <a:r>
              <a:rPr lang="en-US" dirty="0"/>
              <a:t>Baseline case: 293 K, 1 </a:t>
            </a:r>
            <a:r>
              <a:rPr lang="en-US" cap="none" dirty="0"/>
              <a:t>bar</a:t>
            </a:r>
            <a:r>
              <a:rPr lang="en-US" dirty="0"/>
              <a:t>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inj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70 </a:t>
            </a:r>
            <a:r>
              <a:rPr lang="en-US" cap="none" dirty="0">
                <a:solidFill>
                  <a:schemeClr val="bg1">
                    <a:lumMod val="75000"/>
                  </a:schemeClr>
                </a:solidFill>
              </a:rPr>
              <a:t>bar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amb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293 K)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/>
              <a:t>PLV and Y</a:t>
            </a:r>
            <a:r>
              <a:rPr lang="en-US" baseline="-25000" dirty="0"/>
              <a:t>NH3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82295D-C284-C763-2F49-B8CF444269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98D4C7-6138-D377-95E3-B2354B9717D2}"/>
              </a:ext>
            </a:extLst>
          </p:cNvPr>
          <p:cNvSpPr txBox="1"/>
          <p:nvPr/>
        </p:nvSpPr>
        <p:spPr>
          <a:xfrm>
            <a:off x="7538731" y="918332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88AA2BF-C978-4AC0-8707-EDE614F712D1}"/>
              </a:ext>
            </a:extLst>
          </p:cNvPr>
          <p:cNvSpPr txBox="1"/>
          <p:nvPr/>
        </p:nvSpPr>
        <p:spPr>
          <a:xfrm>
            <a:off x="5549870" y="918332"/>
            <a:ext cx="15037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noProof="0" dirty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KAUST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5D035A-0DBF-16E5-C074-118FA42DB48E}"/>
              </a:ext>
            </a:extLst>
          </p:cNvPr>
          <p:cNvSpPr txBox="1"/>
          <p:nvPr/>
        </p:nvSpPr>
        <p:spPr>
          <a:xfrm>
            <a:off x="2666700" y="918332"/>
            <a:ext cx="25239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PERUGIA/L’AQUILA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CD96DC-507C-1808-D32F-CBAA456A4278}"/>
              </a:ext>
            </a:extLst>
          </p:cNvPr>
          <p:cNvSpPr txBox="1"/>
          <p:nvPr/>
        </p:nvSpPr>
        <p:spPr>
          <a:xfrm>
            <a:off x="10924971" y="155226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i="0" u="none" strike="noStrike" kern="1200" dirty="0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1200 </a:t>
            </a:r>
            <a:r>
              <a:rPr lang="en-US" sz="2000" b="1" i="0" u="none" strike="noStrike" kern="1200" dirty="0" err="1"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m</a:t>
            </a:r>
            <a:r>
              <a:rPr lang="en-US" sz="2000" b="1" i="0" u="none" strike="noStrike" kern="1200" dirty="0" err="1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s</a:t>
            </a:r>
            <a:endParaRPr lang="en-US" sz="2000" b="1" i="0" u="none" strike="noStrike" kern="1200" dirty="0">
              <a:solidFill>
                <a:srgbClr val="000000"/>
              </a:solidFill>
              <a:effectLst/>
              <a:latin typeface="+mj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B48934-EB6A-6BFC-2896-8CFE379E8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2" t="20836" r="36312"/>
          <a:stretch>
            <a:fillRect/>
          </a:stretch>
        </p:blipFill>
        <p:spPr>
          <a:xfrm>
            <a:off x="2844622" y="1425031"/>
            <a:ext cx="1870104" cy="2895256"/>
          </a:xfrm>
          <a:prstGeom prst="rect">
            <a:avLst/>
          </a:prstGeom>
        </p:spPr>
      </p:pic>
      <p:pic>
        <p:nvPicPr>
          <p:cNvPr id="8" name="Picture 7" descr="A yellow and purple graph&#10;&#10;AI-generated content may be incorrect.">
            <a:extLst>
              <a:ext uri="{FF2B5EF4-FFF2-40B4-BE49-F238E27FC236}">
                <a16:creationId xmlns:a16="http://schemas.microsoft.com/office/drawing/2014/main" id="{B12EAE75-4CB2-28A1-E16B-1CE574AEA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8" t="20836" r="19419"/>
          <a:stretch>
            <a:fillRect/>
          </a:stretch>
        </p:blipFill>
        <p:spPr>
          <a:xfrm>
            <a:off x="5070326" y="1425031"/>
            <a:ext cx="1726397" cy="2895256"/>
          </a:xfrm>
          <a:prstGeom prst="rect">
            <a:avLst/>
          </a:prstGeom>
        </p:spPr>
      </p:pic>
      <p:pic>
        <p:nvPicPr>
          <p:cNvPr id="14" name="Picture 13" descr="A graph of a graph of a number of numbers&#10;&#10;AI-generated content may be incorrect.">
            <a:extLst>
              <a:ext uri="{FF2B5EF4-FFF2-40B4-BE49-F238E27FC236}">
                <a16:creationId xmlns:a16="http://schemas.microsoft.com/office/drawing/2014/main" id="{051AD752-EE96-C53C-8170-5FC2E0AAFE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1" t="20836" r="18688" b="3547"/>
          <a:stretch>
            <a:fillRect/>
          </a:stretch>
        </p:blipFill>
        <p:spPr>
          <a:xfrm>
            <a:off x="7648839" y="1425031"/>
            <a:ext cx="1222536" cy="2765564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5A5D420-7A48-31A3-4E26-16B2DA0F1ADD}"/>
              </a:ext>
            </a:extLst>
          </p:cNvPr>
          <p:cNvCxnSpPr>
            <a:cxnSpLocks/>
          </p:cNvCxnSpPr>
          <p:nvPr/>
        </p:nvCxnSpPr>
        <p:spPr>
          <a:xfrm>
            <a:off x="8264319" y="3794170"/>
            <a:ext cx="2468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3" name="Picture 52" descr="A graph of a graph of a number of numbers&#10;&#10;AI-generated content may be incorrect.">
            <a:extLst>
              <a:ext uri="{FF2B5EF4-FFF2-40B4-BE49-F238E27FC236}">
                <a16:creationId xmlns:a16="http://schemas.microsoft.com/office/drawing/2014/main" id="{7C121588-08BA-CA99-0591-A2E2A3B4A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7" t="7836" r="3245" b="12732"/>
          <a:stretch>
            <a:fillRect/>
          </a:stretch>
        </p:blipFill>
        <p:spPr>
          <a:xfrm>
            <a:off x="1629921" y="1544220"/>
            <a:ext cx="817811" cy="2249950"/>
          </a:xfrm>
          <a:prstGeom prst="rect">
            <a:avLst/>
          </a:prstGeom>
        </p:spPr>
      </p:pic>
      <p:pic>
        <p:nvPicPr>
          <p:cNvPr id="54" name="Picture 53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4AEB2405-F76F-2E24-5AD6-B24C634A13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6" t="19788" r="24919"/>
          <a:stretch>
            <a:fillRect/>
          </a:stretch>
        </p:blipFill>
        <p:spPr>
          <a:xfrm>
            <a:off x="7186656" y="4013650"/>
            <a:ext cx="1559941" cy="2750462"/>
          </a:xfrm>
          <a:prstGeom prst="rect">
            <a:avLst/>
          </a:prstGeom>
        </p:spPr>
      </p:pic>
      <p:pic>
        <p:nvPicPr>
          <p:cNvPr id="55" name="Picture 54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C20DD55D-C2A9-E08B-4FD8-CEB1170CBF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2" t="19788" r="25435"/>
          <a:stretch>
            <a:fillRect/>
          </a:stretch>
        </p:blipFill>
        <p:spPr>
          <a:xfrm>
            <a:off x="2887534" y="4013649"/>
            <a:ext cx="1770508" cy="275046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2818783-8704-4E67-5F7E-98885714AB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0" t="19741" r="23964"/>
          <a:stretch>
            <a:fillRect/>
          </a:stretch>
        </p:blipFill>
        <p:spPr>
          <a:xfrm>
            <a:off x="5127010" y="4013651"/>
            <a:ext cx="1625601" cy="2750462"/>
          </a:xfrm>
          <a:prstGeom prst="rect">
            <a:avLst/>
          </a:prstGeom>
        </p:spPr>
      </p:pic>
      <p:pic>
        <p:nvPicPr>
          <p:cNvPr id="57" name="Picture 56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1703E939-CA5B-7EB8-C76A-B3F00A9133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4" t="5572" r="8141" b="9391"/>
          <a:stretch>
            <a:fillRect/>
          </a:stretch>
        </p:blipFill>
        <p:spPr>
          <a:xfrm>
            <a:off x="1673929" y="4112143"/>
            <a:ext cx="393835" cy="229752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E0E3843-34F5-C181-F920-7575A9A967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856384" y="2367935"/>
            <a:ext cx="932769" cy="64013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C776200-DB99-DAEA-5BF5-DA2366F2808D}"/>
              </a:ext>
            </a:extLst>
          </p:cNvPr>
          <p:cNvSpPr txBox="1"/>
          <p:nvPr/>
        </p:nvSpPr>
        <p:spPr>
          <a:xfrm rot="16200000">
            <a:off x="768619" y="4974521"/>
            <a:ext cx="91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Y</a:t>
            </a:r>
            <a:r>
              <a:rPr kumimoji="0" lang="en-US" sz="2400" b="1" i="0" u="none" strike="noStrike" kern="1200" cap="all" spc="0" normalizeH="0" baseline="-2500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NH3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480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6FF23-5113-912A-308A-8D75FBE3E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33ECCA90-3021-581A-5445-BDEC01A22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805868" y="2964324"/>
            <a:ext cx="968917" cy="21031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66FC120-03B2-09E1-04ED-156C50B47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" b="488"/>
          <a:stretch/>
        </p:blipFill>
        <p:spPr>
          <a:xfrm>
            <a:off x="5445886" y="2187614"/>
            <a:ext cx="1186669" cy="28529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8138DD-E361-C6D9-6631-43588FB9B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499"/>
            <a:ext cx="11392468" cy="639635"/>
          </a:xfrm>
        </p:spPr>
        <p:txBody>
          <a:bodyPr/>
          <a:lstStyle/>
          <a:p>
            <a:r>
              <a:rPr lang="en-US" dirty="0"/>
              <a:t>Baseline case: 293 K, 1 </a:t>
            </a:r>
            <a:r>
              <a:rPr lang="en-US" cap="none" dirty="0"/>
              <a:t>bar</a:t>
            </a:r>
            <a:r>
              <a:rPr lang="en-US" dirty="0"/>
              <a:t>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inj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70 </a:t>
            </a:r>
            <a:r>
              <a:rPr lang="en-US" cap="none" dirty="0">
                <a:solidFill>
                  <a:schemeClr val="bg1">
                    <a:lumMod val="75000"/>
                  </a:schemeClr>
                </a:solidFill>
              </a:rPr>
              <a:t>bar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amb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293 K)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/>
              <a:t>droplet diameter, </a:t>
            </a:r>
            <a:r>
              <a:rPr lang="en-US" cap="none" dirty="0"/>
              <a:t>d</a:t>
            </a:r>
            <a:endParaRPr lang="en-US" baseline="-25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1904EC-EA71-46AA-7928-C23AE5A998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E038B6-91D5-40C0-D6C0-23789BBEC7D6}"/>
              </a:ext>
            </a:extLst>
          </p:cNvPr>
          <p:cNvSpPr txBox="1"/>
          <p:nvPr/>
        </p:nvSpPr>
        <p:spPr>
          <a:xfrm>
            <a:off x="10924972" y="155226"/>
            <a:ext cx="1116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0000"/>
                </a:solidFill>
              </a:rPr>
              <a:t>1200 </a:t>
            </a:r>
            <a:r>
              <a:rPr lang="en-US" sz="2000" b="1" dirty="0" err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2000" b="1" dirty="0" err="1">
                <a:solidFill>
                  <a:srgbClr val="000000"/>
                </a:solidFill>
              </a:rPr>
              <a:t>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D6F40-A77B-04F5-5E9C-F23DB7E352D6}"/>
              </a:ext>
            </a:extLst>
          </p:cNvPr>
          <p:cNvSpPr txBox="1"/>
          <p:nvPr/>
        </p:nvSpPr>
        <p:spPr>
          <a:xfrm>
            <a:off x="3336208" y="5560133"/>
            <a:ext cx="1279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droplet slice: </a:t>
            </a:r>
          </a:p>
          <a:p>
            <a:pPr algn="ctr"/>
            <a:r>
              <a:rPr lang="en-US" sz="1200" dirty="0"/>
              <a:t>± 1 mm thick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DAD0157-FB5A-75ED-7D59-1F058659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" r="752"/>
          <a:stretch/>
        </p:blipFill>
        <p:spPr>
          <a:xfrm>
            <a:off x="7436488" y="2199180"/>
            <a:ext cx="1195408" cy="2862072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D87403C-10E3-D17F-5EB0-602D86F76E23}"/>
              </a:ext>
            </a:extLst>
          </p:cNvPr>
          <p:cNvCxnSpPr>
            <a:cxnSpLocks/>
          </p:cNvCxnSpPr>
          <p:nvPr/>
        </p:nvCxnSpPr>
        <p:spPr>
          <a:xfrm>
            <a:off x="8200014" y="5018846"/>
            <a:ext cx="2522769" cy="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6821585-B84B-4E9C-C637-75E0CC63E117}"/>
              </a:ext>
            </a:extLst>
          </p:cNvPr>
          <p:cNvGrpSpPr/>
          <p:nvPr/>
        </p:nvGrpSpPr>
        <p:grpSpPr>
          <a:xfrm>
            <a:off x="2995888" y="2083440"/>
            <a:ext cx="1706323" cy="3282484"/>
            <a:chOff x="1172887" y="2083440"/>
            <a:chExt cx="1706323" cy="328248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6008A41-4AB1-C9D8-645F-26B3C3CEE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" b="136"/>
            <a:stretch/>
          </p:blipFill>
          <p:spPr>
            <a:xfrm>
              <a:off x="1562575" y="2187615"/>
              <a:ext cx="1180427" cy="2876309"/>
            </a:xfrm>
            <a:prstGeom prst="rect">
              <a:avLst/>
            </a:prstGeom>
          </p:spPr>
        </p:pic>
        <p:pic>
          <p:nvPicPr>
            <p:cNvPr id="49" name="Picture 48" descr="A graph of a graph of a particle&#10;&#10;AI-generated content may be incorrect.">
              <a:extLst>
                <a:ext uri="{FF2B5EF4-FFF2-40B4-BE49-F238E27FC236}">
                  <a16:creationId xmlns:a16="http://schemas.microsoft.com/office/drawing/2014/main" id="{9C3FE8E7-D64D-2D58-C3E5-10AB7FF8E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41" t="8474" r="47821" b="10196"/>
            <a:stretch>
              <a:fillRect/>
            </a:stretch>
          </p:blipFill>
          <p:spPr>
            <a:xfrm>
              <a:off x="1172887" y="2096320"/>
              <a:ext cx="427405" cy="2974688"/>
            </a:xfrm>
            <a:prstGeom prst="rect">
              <a:avLst/>
            </a:prstGeom>
          </p:spPr>
        </p:pic>
        <p:pic>
          <p:nvPicPr>
            <p:cNvPr id="50" name="Picture 49" descr="A graph of a graph of a particle&#10;&#10;AI-generated content may be incorrect.">
              <a:extLst>
                <a:ext uri="{FF2B5EF4-FFF2-40B4-BE49-F238E27FC236}">
                  <a16:creationId xmlns:a16="http://schemas.microsoft.com/office/drawing/2014/main" id="{5220810D-5E73-3675-F8D9-F4D767A2A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4" t="89336" r="19536" b="2284"/>
            <a:stretch>
              <a:fillRect/>
            </a:stretch>
          </p:blipFill>
          <p:spPr>
            <a:xfrm>
              <a:off x="1461087" y="5059433"/>
              <a:ext cx="1418123" cy="306491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9B5F775-3FC0-B13F-86CE-777210D7D739}"/>
                </a:ext>
              </a:extLst>
            </p:cNvPr>
            <p:cNvSpPr/>
            <p:nvPr/>
          </p:nvSpPr>
          <p:spPr>
            <a:xfrm>
              <a:off x="1568372" y="2083440"/>
              <a:ext cx="306624" cy="93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7747210-72AA-7537-4E6E-4B1D1E5A97AF}"/>
              </a:ext>
            </a:extLst>
          </p:cNvPr>
          <p:cNvGrpSpPr/>
          <p:nvPr/>
        </p:nvGrpSpPr>
        <p:grpSpPr>
          <a:xfrm>
            <a:off x="1552298" y="1900341"/>
            <a:ext cx="975158" cy="3246988"/>
            <a:chOff x="238578" y="1900341"/>
            <a:chExt cx="975158" cy="3246988"/>
          </a:xfrm>
        </p:grpSpPr>
        <p:pic>
          <p:nvPicPr>
            <p:cNvPr id="66" name="Picture 65" descr="A graph of a line of particles&#10;&#10;AI-generated content may be incorrect.">
              <a:extLst>
                <a:ext uri="{FF2B5EF4-FFF2-40B4-BE49-F238E27FC236}">
                  <a16:creationId xmlns:a16="http://schemas.microsoft.com/office/drawing/2014/main" id="{DE11AA02-6DD3-8604-065A-A1F230C77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48" t="7101" r="1466" b="9483"/>
            <a:stretch>
              <a:fillRect/>
            </a:stretch>
          </p:blipFill>
          <p:spPr>
            <a:xfrm>
              <a:off x="238578" y="2096321"/>
              <a:ext cx="890310" cy="3051008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676E90A-6508-C46A-4115-9082C8E71DE0}"/>
                </a:ext>
              </a:extLst>
            </p:cNvPr>
            <p:cNvSpPr txBox="1"/>
            <p:nvPr/>
          </p:nvSpPr>
          <p:spPr>
            <a:xfrm>
              <a:off x="513282" y="1900341"/>
              <a:ext cx="7004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m</a:t>
              </a:r>
              <a:endParaRPr lang="en-US" sz="1050" dirty="0"/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021CEABC-0750-4170-CFDF-4B9A13924988}"/>
              </a:ext>
            </a:extLst>
          </p:cNvPr>
          <p:cNvSpPr txBox="1"/>
          <p:nvPr/>
        </p:nvSpPr>
        <p:spPr>
          <a:xfrm>
            <a:off x="7538731" y="918332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37FB812-46EF-656E-1644-1F4B15AF9CE4}"/>
              </a:ext>
            </a:extLst>
          </p:cNvPr>
          <p:cNvSpPr txBox="1"/>
          <p:nvPr/>
        </p:nvSpPr>
        <p:spPr>
          <a:xfrm>
            <a:off x="5549870" y="918332"/>
            <a:ext cx="15037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noProof="0" dirty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KAUST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85506F4-3ACE-42A3-F538-5B34418D367A}"/>
              </a:ext>
            </a:extLst>
          </p:cNvPr>
          <p:cNvSpPr txBox="1"/>
          <p:nvPr/>
        </p:nvSpPr>
        <p:spPr>
          <a:xfrm>
            <a:off x="2666700" y="918332"/>
            <a:ext cx="25239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PERUGIA/L’AQUILA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6E04D13-B467-30C4-3F31-34623657A596}"/>
              </a:ext>
            </a:extLst>
          </p:cNvPr>
          <p:cNvSpPr txBox="1"/>
          <p:nvPr/>
        </p:nvSpPr>
        <p:spPr>
          <a:xfrm rot="16200000">
            <a:off x="916062" y="3308127"/>
            <a:ext cx="701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</a:t>
            </a:r>
            <a:endParaRPr lang="en-US" dirty="0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0D972383-38F0-A55C-A6BA-981292CCBFBA}"/>
              </a:ext>
            </a:extLst>
          </p:cNvPr>
          <p:cNvCxnSpPr>
            <a:cxnSpLocks/>
          </p:cNvCxnSpPr>
          <p:nvPr/>
        </p:nvCxnSpPr>
        <p:spPr>
          <a:xfrm flipV="1">
            <a:off x="8028023" y="2165918"/>
            <a:ext cx="0" cy="285292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884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7BEDB-6CEA-494C-D93B-4FB92E473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chart of a number of data&#10;&#10;AI-generated content may be incorrect.">
            <a:extLst>
              <a:ext uri="{FF2B5EF4-FFF2-40B4-BE49-F238E27FC236}">
                <a16:creationId xmlns:a16="http://schemas.microsoft.com/office/drawing/2014/main" id="{CF3984E3-67AF-9ACD-BF31-8FBA5B76D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4" t="5422" r="28065" b="11175"/>
          <a:stretch>
            <a:fillRect/>
          </a:stretch>
        </p:blipFill>
        <p:spPr>
          <a:xfrm>
            <a:off x="2863992" y="2181827"/>
            <a:ext cx="1180427" cy="2837027"/>
          </a:xfrm>
          <a:prstGeom prst="rect">
            <a:avLst/>
          </a:prstGeom>
        </p:spPr>
      </p:pic>
      <p:pic>
        <p:nvPicPr>
          <p:cNvPr id="39" name="Picture 38" descr="A graph of a blue and green color&#10;&#10;AI-generated content may be incorrect.">
            <a:extLst>
              <a:ext uri="{FF2B5EF4-FFF2-40B4-BE49-F238E27FC236}">
                <a16:creationId xmlns:a16="http://schemas.microsoft.com/office/drawing/2014/main" id="{538C37D0-C58B-EA68-2F1D-F26016290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3" t="10900" r="21571" b="11534"/>
          <a:stretch>
            <a:fillRect/>
          </a:stretch>
        </p:blipFill>
        <p:spPr>
          <a:xfrm>
            <a:off x="4595147" y="2181828"/>
            <a:ext cx="1180055" cy="28370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3C7101-6243-2449-342B-7341121FA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499"/>
            <a:ext cx="11392468" cy="639635"/>
          </a:xfrm>
        </p:spPr>
        <p:txBody>
          <a:bodyPr/>
          <a:lstStyle/>
          <a:p>
            <a:r>
              <a:rPr lang="en-US" dirty="0"/>
              <a:t>Baseline case: 293 K, 1 </a:t>
            </a:r>
            <a:r>
              <a:rPr lang="en-US" cap="none" dirty="0"/>
              <a:t>bar</a:t>
            </a:r>
            <a:r>
              <a:rPr lang="en-US" dirty="0"/>
              <a:t>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inj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70 </a:t>
            </a:r>
            <a:r>
              <a:rPr lang="en-US" cap="none" dirty="0">
                <a:solidFill>
                  <a:schemeClr val="bg1">
                    <a:lumMod val="75000"/>
                  </a:schemeClr>
                </a:solidFill>
              </a:rPr>
              <a:t>bar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amb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293 K)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/>
              <a:t>Temperatures, </a:t>
            </a:r>
            <a:r>
              <a:rPr lang="en-US" dirty="0" err="1"/>
              <a:t>T</a:t>
            </a:r>
            <a:r>
              <a:rPr lang="en-US" baseline="-25000" dirty="0" err="1"/>
              <a:t>liq</a:t>
            </a:r>
            <a:r>
              <a:rPr lang="en-US" dirty="0"/>
              <a:t> &amp; </a:t>
            </a:r>
            <a:r>
              <a:rPr lang="en-US" dirty="0" err="1"/>
              <a:t>T</a:t>
            </a:r>
            <a:r>
              <a:rPr lang="en-US" baseline="-25000" dirty="0" err="1"/>
              <a:t>gas</a:t>
            </a:r>
            <a:endParaRPr lang="en-US" baseline="-25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F1707D-18EA-895F-19A7-31C15ED7F8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18B9D9-F557-CE15-B80F-6821CA6E17A3}"/>
              </a:ext>
            </a:extLst>
          </p:cNvPr>
          <p:cNvSpPr txBox="1"/>
          <p:nvPr/>
        </p:nvSpPr>
        <p:spPr>
          <a:xfrm>
            <a:off x="10924972" y="155226"/>
            <a:ext cx="1116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0000"/>
                </a:solidFill>
              </a:rPr>
              <a:t>1200 </a:t>
            </a:r>
            <a:r>
              <a:rPr lang="en-US" sz="2000" b="1" dirty="0" err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2000" b="1" dirty="0" err="1">
                <a:solidFill>
                  <a:srgbClr val="000000"/>
                </a:solidFill>
              </a:rPr>
              <a:t>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934C20-803F-20E7-E1CD-FBA03BA3226A}"/>
              </a:ext>
            </a:extLst>
          </p:cNvPr>
          <p:cNvSpPr txBox="1"/>
          <p:nvPr/>
        </p:nvSpPr>
        <p:spPr>
          <a:xfrm>
            <a:off x="8210025" y="1393427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76F0B1-E36D-2DF6-2E2E-C30CC881DD56}"/>
              </a:ext>
            </a:extLst>
          </p:cNvPr>
          <p:cNvSpPr txBox="1"/>
          <p:nvPr/>
        </p:nvSpPr>
        <p:spPr>
          <a:xfrm>
            <a:off x="5274285" y="1416901"/>
            <a:ext cx="15037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noProof="0" dirty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KAUST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4A7EE0-D17F-ED9A-3F23-2515E99F4C5D}"/>
              </a:ext>
            </a:extLst>
          </p:cNvPr>
          <p:cNvSpPr txBox="1"/>
          <p:nvPr/>
        </p:nvSpPr>
        <p:spPr>
          <a:xfrm>
            <a:off x="1544682" y="1393427"/>
            <a:ext cx="25239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PERUGIA/L’AQUILA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FAB7EF-C6DC-1185-7FED-235CE867C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4" t="5366" r="27800" b="9698"/>
          <a:stretch>
            <a:fillRect/>
          </a:stretch>
        </p:blipFill>
        <p:spPr>
          <a:xfrm>
            <a:off x="5803968" y="2181827"/>
            <a:ext cx="1221865" cy="28891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F447FE-0D17-9C1B-5E22-4A54276BF632}"/>
              </a:ext>
            </a:extLst>
          </p:cNvPr>
          <p:cNvSpPr txBox="1"/>
          <p:nvPr/>
        </p:nvSpPr>
        <p:spPr>
          <a:xfrm>
            <a:off x="1561846" y="5633209"/>
            <a:ext cx="1279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droplet slice: </a:t>
            </a:r>
          </a:p>
          <a:p>
            <a:pPr algn="ctr"/>
            <a:r>
              <a:rPr lang="en-US" sz="1200" dirty="0"/>
              <a:t>± 1 mm thick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763996-83C0-63EC-95C0-AFB1AA3FB53D}"/>
              </a:ext>
            </a:extLst>
          </p:cNvPr>
          <p:cNvSpPr txBox="1"/>
          <p:nvPr/>
        </p:nvSpPr>
        <p:spPr>
          <a:xfrm>
            <a:off x="2841007" y="5657470"/>
            <a:ext cx="1279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cut plane</a:t>
            </a:r>
          </a:p>
        </p:txBody>
      </p:sp>
      <p:pic>
        <p:nvPicPr>
          <p:cNvPr id="28" name="Picture 27" descr="A graph of a line of lines&#10;&#10;AI-generated content may be incorrect.">
            <a:extLst>
              <a:ext uri="{FF2B5EF4-FFF2-40B4-BE49-F238E27FC236}">
                <a16:creationId xmlns:a16="http://schemas.microsoft.com/office/drawing/2014/main" id="{728166F1-E004-B96D-3BA6-CA5E59361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4" t="11138" r="21629" b="11613"/>
          <a:stretch>
            <a:fillRect/>
          </a:stretch>
        </p:blipFill>
        <p:spPr>
          <a:xfrm>
            <a:off x="7598784" y="2193403"/>
            <a:ext cx="1180113" cy="2825451"/>
          </a:xfrm>
          <a:prstGeom prst="rect">
            <a:avLst/>
          </a:prstGeom>
        </p:spPr>
      </p:pic>
      <p:pic>
        <p:nvPicPr>
          <p:cNvPr id="26" name="Picture 25" descr="A chart of a graph&#10;&#10;AI-generated content may be incorrect.">
            <a:extLst>
              <a:ext uri="{FF2B5EF4-FFF2-40B4-BE49-F238E27FC236}">
                <a16:creationId xmlns:a16="http://schemas.microsoft.com/office/drawing/2014/main" id="{2DD89A6E-319E-439E-B515-0D7E54F43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3" t="5762" r="28837" b="11175"/>
          <a:stretch>
            <a:fillRect/>
          </a:stretch>
        </p:blipFill>
        <p:spPr>
          <a:xfrm>
            <a:off x="8848445" y="2193394"/>
            <a:ext cx="1180113" cy="28254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DFE61A7-CBBC-A7BB-ED71-1B913FAD2E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10990034" y="2967888"/>
            <a:ext cx="968917" cy="210312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B831DAF-A588-D7D1-4486-BFBA430B5541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9438502" y="5018846"/>
            <a:ext cx="2522769" cy="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66999EC-9612-A77D-8A27-7AF62EEC4808}"/>
              </a:ext>
            </a:extLst>
          </p:cNvPr>
          <p:cNvGrpSpPr/>
          <p:nvPr/>
        </p:nvGrpSpPr>
        <p:grpSpPr>
          <a:xfrm>
            <a:off x="1172887" y="2083440"/>
            <a:ext cx="1706323" cy="3282484"/>
            <a:chOff x="1172887" y="2083440"/>
            <a:chExt cx="1706323" cy="328248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0ED225D-1A12-FAFD-4BF9-DA61D2896F71}"/>
                </a:ext>
              </a:extLst>
            </p:cNvPr>
            <p:cNvGrpSpPr/>
            <p:nvPr/>
          </p:nvGrpSpPr>
          <p:grpSpPr>
            <a:xfrm>
              <a:off x="1172887" y="2096320"/>
              <a:ext cx="1706323" cy="3269604"/>
              <a:chOff x="-320239" y="2096320"/>
              <a:chExt cx="1706323" cy="3269604"/>
            </a:xfrm>
          </p:grpSpPr>
          <p:pic>
            <p:nvPicPr>
              <p:cNvPr id="46" name="Picture 45" descr="A graph of a graph of a particle&#10;&#10;AI-generated content may be incorrect.">
                <a:extLst>
                  <a:ext uri="{FF2B5EF4-FFF2-40B4-BE49-F238E27FC236}">
                    <a16:creationId xmlns:a16="http://schemas.microsoft.com/office/drawing/2014/main" id="{3374F3C8-5222-7674-F899-783B1212B2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95" t="10899" r="21411" b="10460"/>
              <a:stretch>
                <a:fillRect/>
              </a:stretch>
            </p:blipFill>
            <p:spPr>
              <a:xfrm>
                <a:off x="86810" y="2181828"/>
                <a:ext cx="1180427" cy="2876309"/>
              </a:xfrm>
              <a:prstGeom prst="rect">
                <a:avLst/>
              </a:prstGeom>
            </p:spPr>
          </p:pic>
          <p:pic>
            <p:nvPicPr>
              <p:cNvPr id="49" name="Picture 48" descr="A graph of a graph of a particle&#10;&#10;AI-generated content may be incorrect.">
                <a:extLst>
                  <a:ext uri="{FF2B5EF4-FFF2-40B4-BE49-F238E27FC236}">
                    <a16:creationId xmlns:a16="http://schemas.microsoft.com/office/drawing/2014/main" id="{8C8FCC8D-18F2-538B-14D2-D0A2573B9D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441" t="8474" r="47821" b="10196"/>
              <a:stretch>
                <a:fillRect/>
              </a:stretch>
            </p:blipFill>
            <p:spPr>
              <a:xfrm>
                <a:off x="-320239" y="2096320"/>
                <a:ext cx="427405" cy="2974688"/>
              </a:xfrm>
              <a:prstGeom prst="rect">
                <a:avLst/>
              </a:prstGeom>
            </p:spPr>
          </p:pic>
          <p:pic>
            <p:nvPicPr>
              <p:cNvPr id="50" name="Picture 49" descr="A graph of a graph of a particle&#10;&#10;AI-generated content may be incorrect.">
                <a:extLst>
                  <a:ext uri="{FF2B5EF4-FFF2-40B4-BE49-F238E27FC236}">
                    <a16:creationId xmlns:a16="http://schemas.microsoft.com/office/drawing/2014/main" id="{30219544-4249-985B-BAF0-0045A4437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154" t="89336" r="19536" b="2284"/>
              <a:stretch>
                <a:fillRect/>
              </a:stretch>
            </p:blipFill>
            <p:spPr>
              <a:xfrm>
                <a:off x="-32039" y="5059433"/>
                <a:ext cx="1418123" cy="306491"/>
              </a:xfrm>
              <a:prstGeom prst="rect">
                <a:avLst/>
              </a:prstGeom>
            </p:spPr>
          </p:pic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2ED3936-A997-1B2B-6811-DD7C82EC22EF}"/>
                </a:ext>
              </a:extLst>
            </p:cNvPr>
            <p:cNvSpPr/>
            <p:nvPr/>
          </p:nvSpPr>
          <p:spPr>
            <a:xfrm>
              <a:off x="1568372" y="2083440"/>
              <a:ext cx="306624" cy="93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A3689DDF-B392-23D7-AC8A-71A222163B02}"/>
              </a:ext>
            </a:extLst>
          </p:cNvPr>
          <p:cNvSpPr txBox="1"/>
          <p:nvPr/>
        </p:nvSpPr>
        <p:spPr>
          <a:xfrm>
            <a:off x="1851913" y="2267188"/>
            <a:ext cx="13154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</a:t>
            </a:r>
            <a:r>
              <a:rPr kumimoji="0" lang="en-US" sz="2400" b="1" i="0" u="none" strike="noStrike" kern="1200" cap="all" spc="0" normalizeH="0" baseline="-25000" noProof="0" dirty="0" err="1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liq</a:t>
            </a:r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3002651-BDBE-0ACC-DAD5-D6871E492E02}"/>
              </a:ext>
            </a:extLst>
          </p:cNvPr>
          <p:cNvSpPr txBox="1"/>
          <p:nvPr/>
        </p:nvSpPr>
        <p:spPr>
          <a:xfrm>
            <a:off x="3011984" y="2267187"/>
            <a:ext cx="1025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</a:t>
            </a:r>
            <a:r>
              <a:rPr kumimoji="0" lang="en-US" sz="2400" b="1" i="0" u="none" strike="noStrike" kern="1200" cap="all" spc="0" normalizeH="0" baseline="-25000" noProof="0" dirty="0" err="1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gas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57CC5C1-F18C-913D-3AC4-A39CABF248F8}"/>
              </a:ext>
            </a:extLst>
          </p:cNvPr>
          <p:cNvGrpSpPr/>
          <p:nvPr/>
        </p:nvGrpSpPr>
        <p:grpSpPr>
          <a:xfrm>
            <a:off x="365235" y="1900341"/>
            <a:ext cx="848501" cy="3359887"/>
            <a:chOff x="365235" y="1900341"/>
            <a:chExt cx="848501" cy="3359887"/>
          </a:xfrm>
        </p:grpSpPr>
        <p:pic>
          <p:nvPicPr>
            <p:cNvPr id="48" name="Picture 47" descr="A graph of a graph of a particle&#10;&#10;AI-generated content may be incorrect.">
              <a:extLst>
                <a:ext uri="{FF2B5EF4-FFF2-40B4-BE49-F238E27FC236}">
                  <a16:creationId xmlns:a16="http://schemas.microsoft.com/office/drawing/2014/main" id="{8A02545D-445F-1F92-C8A1-A6E14C919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19" t="8315" r="5231" b="5896"/>
            <a:stretch>
              <a:fillRect/>
            </a:stretch>
          </p:blipFill>
          <p:spPr>
            <a:xfrm>
              <a:off x="365235" y="2095024"/>
              <a:ext cx="595464" cy="316520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D4A663-89FE-C192-49C4-7F16BA598603}"/>
                </a:ext>
              </a:extLst>
            </p:cNvPr>
            <p:cNvSpPr txBox="1"/>
            <p:nvPr/>
          </p:nvSpPr>
          <p:spPr>
            <a:xfrm>
              <a:off x="513282" y="1900341"/>
              <a:ext cx="7004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 K</a:t>
              </a:r>
              <a:endParaRPr lang="en-US" sz="1050" dirty="0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33F249-D96F-96CE-2AA5-468C339766B7}"/>
              </a:ext>
            </a:extLst>
          </p:cNvPr>
          <p:cNvCxnSpPr>
            <a:cxnSpLocks/>
          </p:cNvCxnSpPr>
          <p:nvPr/>
        </p:nvCxnSpPr>
        <p:spPr>
          <a:xfrm flipV="1">
            <a:off x="8190066" y="2165918"/>
            <a:ext cx="0" cy="285292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828E94-A217-46A1-9259-DD288FC25A73}"/>
              </a:ext>
            </a:extLst>
          </p:cNvPr>
          <p:cNvCxnSpPr>
            <a:cxnSpLocks/>
          </p:cNvCxnSpPr>
          <p:nvPr/>
        </p:nvCxnSpPr>
        <p:spPr>
          <a:xfrm flipV="1">
            <a:off x="9438502" y="2193394"/>
            <a:ext cx="0" cy="285292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16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9B5B3-4FF4-C22A-0678-F1515F7C4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6905D-B8C3-8A04-CE86-F201EA313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case: </a:t>
            </a:r>
            <a:r>
              <a:rPr lang="en-US" dirty="0">
                <a:solidFill>
                  <a:schemeClr val="tx2"/>
                </a:solidFill>
              </a:rPr>
              <a:t>253 K</a:t>
            </a:r>
            <a:r>
              <a:rPr lang="en-US" dirty="0"/>
              <a:t>, 1 </a:t>
            </a:r>
            <a:r>
              <a:rPr lang="en-US" cap="none" dirty="0"/>
              <a:t>bar</a:t>
            </a:r>
            <a:r>
              <a:rPr lang="en-US" dirty="0"/>
              <a:t>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inj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70 </a:t>
            </a:r>
            <a:r>
              <a:rPr lang="en-US" cap="none" dirty="0">
                <a:solidFill>
                  <a:schemeClr val="bg1">
                    <a:lumMod val="75000"/>
                  </a:schemeClr>
                </a:solidFill>
              </a:rPr>
              <a:t>bar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amb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293 K)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E69360-9254-224B-A5DC-764CD3C98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439" y="1490234"/>
            <a:ext cx="5486411" cy="45720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D2C8C5-C326-BFF3-CDB6-3A40B22CC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8197" y="1490234"/>
            <a:ext cx="5486411" cy="45720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029E4B-C62E-9880-9A8A-CF866ABB94C0}"/>
              </a:ext>
            </a:extLst>
          </p:cNvPr>
          <p:cNvSpPr txBox="1"/>
          <p:nvPr/>
        </p:nvSpPr>
        <p:spPr>
          <a:xfrm>
            <a:off x="2250011" y="1039866"/>
            <a:ext cx="25239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Liquid penetration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B51CB9-991B-971C-C7F5-69692EAF8C43}"/>
              </a:ext>
            </a:extLst>
          </p:cNvPr>
          <p:cNvSpPr txBox="1"/>
          <p:nvPr/>
        </p:nvSpPr>
        <p:spPr>
          <a:xfrm>
            <a:off x="8253413" y="1039866"/>
            <a:ext cx="25239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Vaporized mass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64CFAC-50AE-CDC3-E6DD-1ADEA4135E5C}"/>
              </a:ext>
            </a:extLst>
          </p:cNvPr>
          <p:cNvSpPr txBox="1"/>
          <p:nvPr/>
        </p:nvSpPr>
        <p:spPr>
          <a:xfrm>
            <a:off x="1564204" y="1702088"/>
            <a:ext cx="8028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chemeClr val="tx2"/>
                </a:solidFill>
                <a:latin typeface="+mj-lt"/>
              </a:rPr>
              <a:t>* 263 K</a:t>
            </a:r>
          </a:p>
        </p:txBody>
      </p:sp>
    </p:spTree>
    <p:extLst>
      <p:ext uri="{BB962C8B-B14F-4D97-AF65-F5344CB8AC3E}">
        <p14:creationId xmlns:p14="http://schemas.microsoft.com/office/powerpoint/2010/main" val="215944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367C2D2-5E5B-4879-B938-ADC4D025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The AMMONIA</a:t>
            </a:r>
            <a:r>
              <a:rPr lang="en-GB" dirty="0"/>
              <a:t> case</a:t>
            </a:r>
            <a:endParaRPr lang="en-GB" noProof="0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A57642D-4A35-4992-8D88-0FBB752A8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60960" rtlCol="0" anchor="t">
            <a:noAutofit/>
          </a:bodyPr>
          <a:lstStyle/>
          <a:p>
            <a:pPr marL="574675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>
                <a:cs typeface="Arial"/>
              </a:rPr>
              <a:t>Availability of </a:t>
            </a:r>
            <a:r>
              <a:rPr lang="en-US" u="sng" dirty="0">
                <a:cs typeface="Arial"/>
              </a:rPr>
              <a:t>ammonia as chemical </a:t>
            </a:r>
            <a:r>
              <a:rPr lang="en-US" u="sng" dirty="0">
                <a:cs typeface="Arial"/>
                <a:sym typeface="Wingdings" panose="05000000000000000000" pitchFamily="2" charset="2"/>
              </a:rPr>
              <a:t> ammonia as fuel</a:t>
            </a:r>
            <a:r>
              <a:rPr lang="en-US" dirty="0">
                <a:cs typeface="Arial"/>
                <a:sym typeface="Wingdings" panose="05000000000000000000" pitchFamily="2" charset="2"/>
              </a:rPr>
              <a:t> for power</a:t>
            </a:r>
            <a:endParaRPr lang="es-ES" dirty="0"/>
          </a:p>
          <a:p>
            <a:pPr marL="574675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u="sng" dirty="0">
                <a:cs typeface="Arial"/>
              </a:rPr>
              <a:t>Hydrogen carrier</a:t>
            </a:r>
            <a:r>
              <a:rPr lang="en-US" dirty="0">
                <a:cs typeface="Arial"/>
              </a:rPr>
              <a:t>: </a:t>
            </a:r>
            <a:r>
              <a:rPr lang="en-US" u="sng" dirty="0">
                <a:cs typeface="Arial"/>
              </a:rPr>
              <a:t>zero-carbon</a:t>
            </a:r>
            <a:r>
              <a:rPr lang="en-US" dirty="0">
                <a:cs typeface="Arial"/>
              </a:rPr>
              <a:t> fuel for transportation and power</a:t>
            </a:r>
          </a:p>
          <a:p>
            <a:pPr marL="574675" lvl="1" indent="-342900" defTabSz="608013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8072438" algn="l"/>
              </a:tabLst>
            </a:pPr>
            <a:r>
              <a:rPr lang="en-GB" dirty="0">
                <a:cs typeface="Arial"/>
              </a:rPr>
              <a:t>Ammonia properties are not optimal for combustion 	</a:t>
            </a:r>
            <a:r>
              <a:rPr lang="en-GB" sz="3600" dirty="0">
                <a:solidFill>
                  <a:srgbClr val="FF0000"/>
                </a:solidFill>
                <a:cs typeface="Arial"/>
                <a:sym typeface="Wingdings" panose="05000000000000000000" pitchFamily="2" charset="2"/>
              </a:rPr>
              <a:t></a:t>
            </a:r>
            <a:endParaRPr lang="en-GB" dirty="0">
              <a:cs typeface="Arial"/>
            </a:endParaRPr>
          </a:p>
          <a:p>
            <a:pPr marL="574675" lvl="1" indent="-342900" defTabSz="608013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8072438" algn="l"/>
              </a:tabLst>
            </a:pPr>
            <a:r>
              <a:rPr lang="en-GB" dirty="0">
                <a:cs typeface="Arial"/>
              </a:rPr>
              <a:t>But combustion can be achieved through                    	</a:t>
            </a:r>
            <a:r>
              <a:rPr lang="en-GB" sz="3600" dirty="0">
                <a:solidFill>
                  <a:schemeClr val="accent1"/>
                </a:solidFill>
                <a:cs typeface="Arial"/>
                <a:sym typeface="Wingdings" panose="05000000000000000000" pitchFamily="2" charset="2"/>
              </a:rPr>
              <a:t></a:t>
            </a:r>
            <a:endParaRPr lang="en-GB" dirty="0">
              <a:solidFill>
                <a:schemeClr val="accent1"/>
              </a:solidFill>
              <a:cs typeface="Arial"/>
            </a:endParaRPr>
          </a:p>
          <a:p>
            <a:pPr marL="913765" lvl="3" indent="-230505">
              <a:lnSpc>
                <a:spcPct val="150000"/>
              </a:lnSpc>
            </a:pPr>
            <a:r>
              <a:rPr lang="en-GB" dirty="0"/>
              <a:t>High compression ratios</a:t>
            </a:r>
            <a:endParaRPr lang="en-GB" dirty="0">
              <a:cs typeface="Arial"/>
            </a:endParaRPr>
          </a:p>
          <a:p>
            <a:pPr marL="913765" lvl="3" indent="-230505">
              <a:lnSpc>
                <a:spcPct val="150000"/>
              </a:lnSpc>
            </a:pPr>
            <a:r>
              <a:rPr lang="en-GB" dirty="0"/>
              <a:t>High-energy discharge spark-ignition in near-stoichiometric/lean conditions</a:t>
            </a:r>
            <a:endParaRPr lang="en-GB" dirty="0">
              <a:cs typeface="Arial"/>
            </a:endParaRPr>
          </a:p>
          <a:p>
            <a:pPr marL="913765" lvl="3" indent="-230505">
              <a:lnSpc>
                <a:spcPct val="150000"/>
              </a:lnSpc>
            </a:pPr>
            <a:r>
              <a:rPr lang="en-GB" dirty="0"/>
              <a:t>Pilot-ignition (dual fuel) in lean and very lean conditions</a:t>
            </a:r>
            <a:endParaRPr lang="en-GB" dirty="0">
              <a:cs typeface="Arial"/>
            </a:endParaRPr>
          </a:p>
          <a:p>
            <a:pPr marL="913765" lvl="3" indent="-230505">
              <a:lnSpc>
                <a:spcPct val="150000"/>
              </a:lnSpc>
            </a:pPr>
            <a:r>
              <a:rPr lang="en-GB" dirty="0"/>
              <a:t>Booster/enhancer, like H2 from reforming</a:t>
            </a:r>
            <a:endParaRPr lang="en-GB" dirty="0">
              <a:cs typeface="Arial"/>
            </a:endParaRPr>
          </a:p>
          <a:p>
            <a:pPr marL="462915" lvl="1" indent="-230505"/>
            <a:endParaRPr lang="en-GB" noProof="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2387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A1046-F874-A24F-D1D4-E14FCF20B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223AD1C-1966-3B92-A227-E81FF0E174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690" t="2778" r="10170"/>
          <a:stretch>
            <a:fillRect/>
          </a:stretch>
        </p:blipFill>
        <p:spPr>
          <a:xfrm rot="10800000">
            <a:off x="9913740" y="1758648"/>
            <a:ext cx="753172" cy="20983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0A0744-1A41-78EC-2AA6-FA395B840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499"/>
            <a:ext cx="11392468" cy="641627"/>
          </a:xfrm>
        </p:spPr>
        <p:txBody>
          <a:bodyPr/>
          <a:lstStyle/>
          <a:p>
            <a:r>
              <a:rPr lang="en-US" dirty="0"/>
              <a:t>case: </a:t>
            </a:r>
            <a:r>
              <a:rPr lang="en-US" dirty="0">
                <a:solidFill>
                  <a:schemeClr val="tx2"/>
                </a:solidFill>
              </a:rPr>
              <a:t>253 K</a:t>
            </a:r>
            <a:r>
              <a:rPr lang="en-US" dirty="0"/>
              <a:t>, 1 </a:t>
            </a:r>
            <a:r>
              <a:rPr lang="en-US" cap="none" dirty="0"/>
              <a:t>bar</a:t>
            </a:r>
            <a:r>
              <a:rPr lang="en-US" dirty="0"/>
              <a:t>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inj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70 </a:t>
            </a:r>
            <a:r>
              <a:rPr lang="en-US" cap="none" dirty="0">
                <a:solidFill>
                  <a:schemeClr val="bg1">
                    <a:lumMod val="75000"/>
                  </a:schemeClr>
                </a:solidFill>
              </a:rPr>
              <a:t>bar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amb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293 K)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/>
              <a:t>PLV and Y</a:t>
            </a:r>
            <a:r>
              <a:rPr lang="en-US" baseline="-25000" dirty="0"/>
              <a:t>NH3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BAEF9F-6BD8-2508-4314-A8D0DEFAF7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91E19ED-F7AE-E4E9-AC1E-25E4BD60607F}"/>
              </a:ext>
            </a:extLst>
          </p:cNvPr>
          <p:cNvSpPr txBox="1"/>
          <p:nvPr/>
        </p:nvSpPr>
        <p:spPr>
          <a:xfrm>
            <a:off x="7538731" y="918332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F8DBCF-EAE2-9965-C2A6-DEC8F4F759FF}"/>
              </a:ext>
            </a:extLst>
          </p:cNvPr>
          <p:cNvSpPr txBox="1"/>
          <p:nvPr/>
        </p:nvSpPr>
        <p:spPr>
          <a:xfrm>
            <a:off x="5549870" y="918332"/>
            <a:ext cx="15037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noProof="0" dirty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KAUST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5B076F-7717-8021-EF25-8A8CB0A7A1C2}"/>
              </a:ext>
            </a:extLst>
          </p:cNvPr>
          <p:cNvSpPr txBox="1"/>
          <p:nvPr/>
        </p:nvSpPr>
        <p:spPr>
          <a:xfrm>
            <a:off x="2666700" y="918332"/>
            <a:ext cx="25239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PERUGIA/L’AQUILA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9E798D-C271-189A-2611-726233F50F21}"/>
              </a:ext>
            </a:extLst>
          </p:cNvPr>
          <p:cNvSpPr txBox="1"/>
          <p:nvPr/>
        </p:nvSpPr>
        <p:spPr>
          <a:xfrm>
            <a:off x="10924971" y="155226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i="0" u="none" strike="noStrike" kern="1200" dirty="0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1200 </a:t>
            </a:r>
            <a:r>
              <a:rPr lang="en-US" sz="2000" b="1" i="0" u="none" strike="noStrike" kern="1200" dirty="0" err="1"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m</a:t>
            </a:r>
            <a:r>
              <a:rPr lang="en-US" sz="2000" b="1" i="0" u="none" strike="noStrike" kern="1200" dirty="0" err="1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s</a:t>
            </a:r>
            <a:endParaRPr lang="en-US" sz="2000" b="1" i="0" u="none" strike="noStrike" kern="1200" dirty="0">
              <a:solidFill>
                <a:srgbClr val="000000"/>
              </a:solidFill>
              <a:effectLst/>
              <a:latin typeface="+mj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33B1AE-B387-B64E-A59A-6E46D2ECF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2" t="20836" r="36312"/>
          <a:stretch>
            <a:fillRect/>
          </a:stretch>
        </p:blipFill>
        <p:spPr>
          <a:xfrm>
            <a:off x="2844622" y="1425031"/>
            <a:ext cx="1870104" cy="2895256"/>
          </a:xfrm>
          <a:prstGeom prst="rect">
            <a:avLst/>
          </a:prstGeom>
        </p:spPr>
      </p:pic>
      <p:pic>
        <p:nvPicPr>
          <p:cNvPr id="8" name="Picture 7" descr="A yellow and purple graph&#10;&#10;AI-generated content may be incorrect.">
            <a:extLst>
              <a:ext uri="{FF2B5EF4-FFF2-40B4-BE49-F238E27FC236}">
                <a16:creationId xmlns:a16="http://schemas.microsoft.com/office/drawing/2014/main" id="{F99A2491-338F-51A7-CF38-43D42AAD5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8" t="20836" r="19419"/>
          <a:stretch>
            <a:fillRect/>
          </a:stretch>
        </p:blipFill>
        <p:spPr>
          <a:xfrm>
            <a:off x="5070326" y="1425031"/>
            <a:ext cx="1726397" cy="2895256"/>
          </a:xfrm>
          <a:prstGeom prst="rect">
            <a:avLst/>
          </a:prstGeom>
        </p:spPr>
      </p:pic>
      <p:pic>
        <p:nvPicPr>
          <p:cNvPr id="14" name="Picture 13" descr="A graph of a graph of a number of numbers&#10;&#10;AI-generated content may be incorrect.">
            <a:extLst>
              <a:ext uri="{FF2B5EF4-FFF2-40B4-BE49-F238E27FC236}">
                <a16:creationId xmlns:a16="http://schemas.microsoft.com/office/drawing/2014/main" id="{590A3C33-6039-CEAE-0DBB-20DCE844AF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1" t="20836" r="18688" b="3547"/>
          <a:stretch>
            <a:fillRect/>
          </a:stretch>
        </p:blipFill>
        <p:spPr>
          <a:xfrm>
            <a:off x="7648839" y="1425031"/>
            <a:ext cx="1222536" cy="2765564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E8771D7-18C2-04D0-675A-95E62AFF9556}"/>
              </a:ext>
            </a:extLst>
          </p:cNvPr>
          <p:cNvCxnSpPr>
            <a:cxnSpLocks/>
          </p:cNvCxnSpPr>
          <p:nvPr/>
        </p:nvCxnSpPr>
        <p:spPr>
          <a:xfrm>
            <a:off x="8264319" y="3794170"/>
            <a:ext cx="2468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3" name="Picture 52" descr="A graph of a graph of a number of numbers&#10;&#10;AI-generated content may be incorrect.">
            <a:extLst>
              <a:ext uri="{FF2B5EF4-FFF2-40B4-BE49-F238E27FC236}">
                <a16:creationId xmlns:a16="http://schemas.microsoft.com/office/drawing/2014/main" id="{3EFA0FA9-845A-8E3F-D0F1-76C199FD9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7" t="7836" r="3245" b="12732"/>
          <a:stretch>
            <a:fillRect/>
          </a:stretch>
        </p:blipFill>
        <p:spPr>
          <a:xfrm>
            <a:off x="1629921" y="1544220"/>
            <a:ext cx="817811" cy="2249950"/>
          </a:xfrm>
          <a:prstGeom prst="rect">
            <a:avLst/>
          </a:prstGeom>
        </p:spPr>
      </p:pic>
      <p:pic>
        <p:nvPicPr>
          <p:cNvPr id="54" name="Picture 53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BDA8F984-324A-052A-CE09-5D664938CB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6" t="19788" r="24919"/>
          <a:stretch>
            <a:fillRect/>
          </a:stretch>
        </p:blipFill>
        <p:spPr>
          <a:xfrm>
            <a:off x="7192443" y="4013650"/>
            <a:ext cx="1559941" cy="2750462"/>
          </a:xfrm>
          <a:prstGeom prst="rect">
            <a:avLst/>
          </a:prstGeom>
        </p:spPr>
      </p:pic>
      <p:pic>
        <p:nvPicPr>
          <p:cNvPr id="55" name="Picture 54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22E10C7E-25CC-1D85-DA73-C076F8B17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2" t="19788" r="25435"/>
          <a:stretch>
            <a:fillRect/>
          </a:stretch>
        </p:blipFill>
        <p:spPr>
          <a:xfrm>
            <a:off x="2887534" y="4013649"/>
            <a:ext cx="1770508" cy="275046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78CCCA-2C1E-03ED-4A53-FC4CFF6EE8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0" t="19741" r="23964"/>
          <a:stretch>
            <a:fillRect/>
          </a:stretch>
        </p:blipFill>
        <p:spPr>
          <a:xfrm>
            <a:off x="5127010" y="4013651"/>
            <a:ext cx="1625601" cy="2750462"/>
          </a:xfrm>
          <a:prstGeom prst="rect">
            <a:avLst/>
          </a:prstGeom>
        </p:spPr>
      </p:pic>
      <p:pic>
        <p:nvPicPr>
          <p:cNvPr id="57" name="Picture 56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54633675-4D74-8D83-B04D-04FBAADB6F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4" t="5572" r="8141" b="9391"/>
          <a:stretch>
            <a:fillRect/>
          </a:stretch>
        </p:blipFill>
        <p:spPr>
          <a:xfrm>
            <a:off x="1673929" y="4112143"/>
            <a:ext cx="393835" cy="229752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A2C29E8-AD0B-CA74-D0A0-7391A8E28B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856384" y="2367935"/>
            <a:ext cx="932769" cy="64013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4FF2C35A-4A11-AB9B-B655-077DACF7CFCB}"/>
              </a:ext>
            </a:extLst>
          </p:cNvPr>
          <p:cNvSpPr txBox="1"/>
          <p:nvPr/>
        </p:nvSpPr>
        <p:spPr>
          <a:xfrm rot="16200000">
            <a:off x="768619" y="4974521"/>
            <a:ext cx="91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Y</a:t>
            </a:r>
            <a:r>
              <a:rPr kumimoji="0" lang="en-US" sz="2400" b="1" i="0" u="none" strike="noStrike" kern="1200" cap="all" spc="0" normalizeH="0" baseline="-2500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NH3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FAC382-E8D2-AC3E-698D-CCEE8E38AF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9" t="20655" r="40053" b="13629"/>
          <a:stretch>
            <a:fillRect/>
          </a:stretch>
        </p:blipFill>
        <p:spPr>
          <a:xfrm>
            <a:off x="3381430" y="1425030"/>
            <a:ext cx="1192192" cy="2403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696381-35D0-7096-DEC8-7E1E246B86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3" t="20656" r="39950" b="13629"/>
          <a:stretch>
            <a:fillRect/>
          </a:stretch>
        </p:blipFill>
        <p:spPr>
          <a:xfrm>
            <a:off x="5425811" y="1425029"/>
            <a:ext cx="1197980" cy="2403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8B4E47-021F-709F-2036-4B8C382DF4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4" t="21131" r="39702" b="13153"/>
          <a:stretch>
            <a:fillRect/>
          </a:stretch>
        </p:blipFill>
        <p:spPr>
          <a:xfrm>
            <a:off x="8021320" y="1430814"/>
            <a:ext cx="636543" cy="24034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7D6D05-05F1-E908-F1A4-166BADB13C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0" t="20135" r="28050" b="9774"/>
          <a:stretch>
            <a:fillRect/>
          </a:stretch>
        </p:blipFill>
        <p:spPr>
          <a:xfrm>
            <a:off x="3363988" y="4013647"/>
            <a:ext cx="1214701" cy="2403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BFE2C-1A8E-64D5-A48E-ABEBBA162B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3" t="19651" r="27107" b="10433"/>
          <a:stretch>
            <a:fillRect/>
          </a:stretch>
        </p:blipFill>
        <p:spPr>
          <a:xfrm>
            <a:off x="5425738" y="4013647"/>
            <a:ext cx="1239186" cy="2396018"/>
          </a:xfrm>
          <a:prstGeom prst="rect">
            <a:avLst/>
          </a:prstGeom>
        </p:spPr>
      </p:pic>
      <p:pic>
        <p:nvPicPr>
          <p:cNvPr id="13" name="Picture 12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ED28F421-511D-9AF6-F54D-96BE7E4029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5" t="19920" r="27652" b="9483"/>
          <a:stretch>
            <a:fillRect/>
          </a:stretch>
        </p:blipFill>
        <p:spPr>
          <a:xfrm>
            <a:off x="7433200" y="4013647"/>
            <a:ext cx="1222536" cy="24207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14F331-88C6-2FAD-817C-E7BD1C3B21B3}"/>
              </a:ext>
            </a:extLst>
          </p:cNvPr>
          <p:cNvSpPr txBox="1"/>
          <p:nvPr/>
        </p:nvSpPr>
        <p:spPr>
          <a:xfrm>
            <a:off x="9759466" y="1499531"/>
            <a:ext cx="1061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solidFill>
                  <a:schemeClr val="tx2"/>
                </a:solidFill>
                <a:latin typeface="+mj-lt"/>
              </a:rPr>
              <a:t>* 263 K</a:t>
            </a:r>
          </a:p>
        </p:txBody>
      </p:sp>
    </p:spTree>
    <p:extLst>
      <p:ext uri="{BB962C8B-B14F-4D97-AF65-F5344CB8AC3E}">
        <p14:creationId xmlns:p14="http://schemas.microsoft.com/office/powerpoint/2010/main" val="3809694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61C2E-B65E-85FC-3F5D-F9B6DC63C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681F2D-ABF8-756E-96CE-22820A037A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690" t="2778" r="10170"/>
          <a:stretch>
            <a:fillRect/>
          </a:stretch>
        </p:blipFill>
        <p:spPr>
          <a:xfrm rot="10800000">
            <a:off x="9913740" y="2961103"/>
            <a:ext cx="753172" cy="209833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CBAE6C9-E28D-27C8-A869-BD758FA1C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" b="189"/>
          <a:stretch/>
        </p:blipFill>
        <p:spPr>
          <a:xfrm>
            <a:off x="5445886" y="2187614"/>
            <a:ext cx="1186669" cy="28529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F5C093-30ED-2DBA-90D4-1B11AA3B3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499"/>
            <a:ext cx="11392468" cy="639635"/>
          </a:xfrm>
        </p:spPr>
        <p:txBody>
          <a:bodyPr/>
          <a:lstStyle/>
          <a:p>
            <a:r>
              <a:rPr lang="en-US" dirty="0"/>
              <a:t>case: </a:t>
            </a:r>
            <a:r>
              <a:rPr lang="en-US" dirty="0">
                <a:solidFill>
                  <a:schemeClr val="tx2"/>
                </a:solidFill>
              </a:rPr>
              <a:t>253 K</a:t>
            </a:r>
            <a:r>
              <a:rPr lang="en-US" dirty="0"/>
              <a:t>, 1 </a:t>
            </a:r>
            <a:r>
              <a:rPr lang="en-US" cap="none" dirty="0"/>
              <a:t>bar</a:t>
            </a:r>
            <a:r>
              <a:rPr lang="en-US" dirty="0"/>
              <a:t>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inj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70 </a:t>
            </a:r>
            <a:r>
              <a:rPr lang="en-US" cap="none" dirty="0">
                <a:solidFill>
                  <a:schemeClr val="bg1">
                    <a:lumMod val="75000"/>
                  </a:schemeClr>
                </a:solidFill>
              </a:rPr>
              <a:t>bar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amb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293 K)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/>
              <a:t>droplet diameter, </a:t>
            </a:r>
            <a:r>
              <a:rPr lang="en-US" cap="none" dirty="0"/>
              <a:t>d</a:t>
            </a:r>
            <a:endParaRPr lang="en-US" baseline="-25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0DB17C-D1BE-3E54-525A-C05FC92CD8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5542-F9FD-A6DA-9C30-ECD15B152184}"/>
              </a:ext>
            </a:extLst>
          </p:cNvPr>
          <p:cNvSpPr txBox="1"/>
          <p:nvPr/>
        </p:nvSpPr>
        <p:spPr>
          <a:xfrm>
            <a:off x="10924972" y="155226"/>
            <a:ext cx="1116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0000"/>
                </a:solidFill>
              </a:rPr>
              <a:t>1200 </a:t>
            </a:r>
            <a:r>
              <a:rPr lang="en-US" sz="2000" b="1" dirty="0" err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2000" b="1" dirty="0" err="1">
                <a:solidFill>
                  <a:srgbClr val="000000"/>
                </a:solidFill>
              </a:rPr>
              <a:t>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1DC266-275A-3EF7-7F32-1BED6AFDA2C8}"/>
              </a:ext>
            </a:extLst>
          </p:cNvPr>
          <p:cNvSpPr txBox="1"/>
          <p:nvPr/>
        </p:nvSpPr>
        <p:spPr>
          <a:xfrm>
            <a:off x="3336208" y="5560133"/>
            <a:ext cx="1279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droplet slice: </a:t>
            </a:r>
          </a:p>
          <a:p>
            <a:pPr algn="ctr"/>
            <a:r>
              <a:rPr lang="en-US" sz="1200" dirty="0"/>
              <a:t>± 1 mm thick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E769847-5205-54F4-7C2B-FA6C5F3C1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r="1340"/>
          <a:stretch/>
        </p:blipFill>
        <p:spPr>
          <a:xfrm>
            <a:off x="7436488" y="2199180"/>
            <a:ext cx="1195408" cy="2862072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4EF0B3B-BAF9-23A3-FEE0-DC6C3990DF74}"/>
              </a:ext>
            </a:extLst>
          </p:cNvPr>
          <p:cNvCxnSpPr>
            <a:cxnSpLocks/>
          </p:cNvCxnSpPr>
          <p:nvPr/>
        </p:nvCxnSpPr>
        <p:spPr>
          <a:xfrm>
            <a:off x="8200014" y="5018846"/>
            <a:ext cx="2522769" cy="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BDB258D-46B6-BF99-559B-C518D740295E}"/>
              </a:ext>
            </a:extLst>
          </p:cNvPr>
          <p:cNvGrpSpPr/>
          <p:nvPr/>
        </p:nvGrpSpPr>
        <p:grpSpPr>
          <a:xfrm>
            <a:off x="2995888" y="2083440"/>
            <a:ext cx="1706323" cy="3282484"/>
            <a:chOff x="1172887" y="2083440"/>
            <a:chExt cx="1706323" cy="328248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EE58A52-C96B-DD3D-9EC5-C66A30354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" b="136"/>
            <a:stretch/>
          </p:blipFill>
          <p:spPr>
            <a:xfrm>
              <a:off x="1562575" y="2187615"/>
              <a:ext cx="1180427" cy="2876309"/>
            </a:xfrm>
            <a:prstGeom prst="rect">
              <a:avLst/>
            </a:prstGeom>
          </p:spPr>
        </p:pic>
        <p:pic>
          <p:nvPicPr>
            <p:cNvPr id="49" name="Picture 48" descr="A graph of a graph of a particle&#10;&#10;AI-generated content may be incorrect.">
              <a:extLst>
                <a:ext uri="{FF2B5EF4-FFF2-40B4-BE49-F238E27FC236}">
                  <a16:creationId xmlns:a16="http://schemas.microsoft.com/office/drawing/2014/main" id="{51208FAF-FA1F-7787-533A-A98805946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41" t="8474" r="47821" b="10196"/>
            <a:stretch>
              <a:fillRect/>
            </a:stretch>
          </p:blipFill>
          <p:spPr>
            <a:xfrm>
              <a:off x="1172887" y="2096320"/>
              <a:ext cx="427405" cy="2974688"/>
            </a:xfrm>
            <a:prstGeom prst="rect">
              <a:avLst/>
            </a:prstGeom>
          </p:spPr>
        </p:pic>
        <p:pic>
          <p:nvPicPr>
            <p:cNvPr id="50" name="Picture 49" descr="A graph of a graph of a particle&#10;&#10;AI-generated content may be incorrect.">
              <a:extLst>
                <a:ext uri="{FF2B5EF4-FFF2-40B4-BE49-F238E27FC236}">
                  <a16:creationId xmlns:a16="http://schemas.microsoft.com/office/drawing/2014/main" id="{D006911A-E10E-F0C0-DDB0-06963ABD1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4" t="89336" r="19536" b="2284"/>
            <a:stretch>
              <a:fillRect/>
            </a:stretch>
          </p:blipFill>
          <p:spPr>
            <a:xfrm>
              <a:off x="1461087" y="5059433"/>
              <a:ext cx="1418123" cy="306491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6B7B1A4-7EA9-94C4-B97B-6A67B29AFFEA}"/>
                </a:ext>
              </a:extLst>
            </p:cNvPr>
            <p:cNvSpPr/>
            <p:nvPr/>
          </p:nvSpPr>
          <p:spPr>
            <a:xfrm>
              <a:off x="1568372" y="2083440"/>
              <a:ext cx="306624" cy="93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23EC97D0-719E-BE28-724E-A10B40EE2457}"/>
              </a:ext>
            </a:extLst>
          </p:cNvPr>
          <p:cNvSpPr txBox="1"/>
          <p:nvPr/>
        </p:nvSpPr>
        <p:spPr>
          <a:xfrm>
            <a:off x="7538731" y="918332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D2F1CC3-6AC7-0825-1162-9BC7984EAA58}"/>
              </a:ext>
            </a:extLst>
          </p:cNvPr>
          <p:cNvSpPr txBox="1"/>
          <p:nvPr/>
        </p:nvSpPr>
        <p:spPr>
          <a:xfrm>
            <a:off x="5549870" y="918332"/>
            <a:ext cx="15037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noProof="0" dirty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KAUST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A9CFAAA-C904-2182-D681-594D13D2C654}"/>
              </a:ext>
            </a:extLst>
          </p:cNvPr>
          <p:cNvSpPr txBox="1"/>
          <p:nvPr/>
        </p:nvSpPr>
        <p:spPr>
          <a:xfrm>
            <a:off x="2666700" y="918332"/>
            <a:ext cx="25239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PERUGIA/L’AQUILA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730F099-95DC-E3E0-9C2B-01C13F366355}"/>
              </a:ext>
            </a:extLst>
          </p:cNvPr>
          <p:cNvSpPr txBox="1"/>
          <p:nvPr/>
        </p:nvSpPr>
        <p:spPr>
          <a:xfrm rot="16200000">
            <a:off x="916062" y="3308127"/>
            <a:ext cx="701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EFB95-3DAA-9457-E475-26D9D884B3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5" t="10804" r="32379" b="10167"/>
          <a:stretch>
            <a:fillRect/>
          </a:stretch>
        </p:blipFill>
        <p:spPr>
          <a:xfrm>
            <a:off x="3385393" y="2179581"/>
            <a:ext cx="1279162" cy="28952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406ACC-F0FE-1FC9-68A0-42499DEC2910}"/>
              </a:ext>
            </a:extLst>
          </p:cNvPr>
          <p:cNvSpPr txBox="1"/>
          <p:nvPr/>
        </p:nvSpPr>
        <p:spPr>
          <a:xfrm>
            <a:off x="9706994" y="2691590"/>
            <a:ext cx="1061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solidFill>
                  <a:schemeClr val="tx2"/>
                </a:solidFill>
                <a:latin typeface="+mj-lt"/>
              </a:rPr>
              <a:t>* 263 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80CA71-A020-60A0-553C-C5C3A572AE4E}"/>
              </a:ext>
            </a:extLst>
          </p:cNvPr>
          <p:cNvCxnSpPr>
            <a:cxnSpLocks/>
          </p:cNvCxnSpPr>
          <p:nvPr/>
        </p:nvCxnSpPr>
        <p:spPr>
          <a:xfrm flipV="1">
            <a:off x="8032533" y="2218080"/>
            <a:ext cx="0" cy="285292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76AB0EF5-949E-DD42-56D8-127C61E61685}"/>
              </a:ext>
            </a:extLst>
          </p:cNvPr>
          <p:cNvGrpSpPr/>
          <p:nvPr/>
        </p:nvGrpSpPr>
        <p:grpSpPr>
          <a:xfrm>
            <a:off x="1552298" y="1900341"/>
            <a:ext cx="975158" cy="3246988"/>
            <a:chOff x="238578" y="1900341"/>
            <a:chExt cx="975158" cy="3246988"/>
          </a:xfrm>
        </p:grpSpPr>
        <p:pic>
          <p:nvPicPr>
            <p:cNvPr id="7" name="Picture 6" descr="A graph of a line of particles&#10;&#10;AI-generated content may be incorrect.">
              <a:extLst>
                <a:ext uri="{FF2B5EF4-FFF2-40B4-BE49-F238E27FC236}">
                  <a16:creationId xmlns:a16="http://schemas.microsoft.com/office/drawing/2014/main" id="{77DD2992-BB5A-B93C-EE6A-E68D8CDA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48" t="7101" r="1466" b="9483"/>
            <a:stretch>
              <a:fillRect/>
            </a:stretch>
          </p:blipFill>
          <p:spPr>
            <a:xfrm>
              <a:off x="238578" y="2096321"/>
              <a:ext cx="890310" cy="30510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CF5B06-0C84-8EB7-09A6-9E677F337B34}"/>
                </a:ext>
              </a:extLst>
            </p:cNvPr>
            <p:cNvSpPr txBox="1"/>
            <p:nvPr/>
          </p:nvSpPr>
          <p:spPr>
            <a:xfrm>
              <a:off x="513282" y="1900341"/>
              <a:ext cx="7004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</a:t>
              </a:r>
              <a:endParaRPr 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342449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13B28-1A03-60DB-7DAE-35727F18B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C07E79B-59B3-6E5F-E180-3D5173793D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690" t="2778" r="10170"/>
          <a:stretch>
            <a:fillRect/>
          </a:stretch>
        </p:blipFill>
        <p:spPr>
          <a:xfrm rot="10800000">
            <a:off x="11095192" y="2972678"/>
            <a:ext cx="753172" cy="20983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630E09-A46E-E096-5579-6F29FCFF1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2" t="10963" r="35818" b="10769"/>
          <a:stretch>
            <a:fillRect/>
          </a:stretch>
        </p:blipFill>
        <p:spPr>
          <a:xfrm>
            <a:off x="1597050" y="2177340"/>
            <a:ext cx="1186598" cy="28763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E62CFA-8F6D-EC1E-82CB-36900E4C7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5" t="5421" r="30883" b="10020"/>
          <a:stretch>
            <a:fillRect/>
          </a:stretch>
        </p:blipFill>
        <p:spPr>
          <a:xfrm>
            <a:off x="2835597" y="2177338"/>
            <a:ext cx="1208822" cy="287631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F7EC2EF-B73B-CCBE-1D5F-F34E256A7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r="1439"/>
          <a:stretch/>
        </p:blipFill>
        <p:spPr>
          <a:xfrm>
            <a:off x="4595146" y="2181827"/>
            <a:ext cx="1190472" cy="2862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679AFC-AFCD-43B4-E4C9-389D44CB8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499"/>
            <a:ext cx="11392468" cy="639635"/>
          </a:xfrm>
        </p:spPr>
        <p:txBody>
          <a:bodyPr/>
          <a:lstStyle/>
          <a:p>
            <a:r>
              <a:rPr lang="en-US" dirty="0"/>
              <a:t>case: </a:t>
            </a:r>
            <a:r>
              <a:rPr lang="en-US" dirty="0">
                <a:solidFill>
                  <a:schemeClr val="tx2"/>
                </a:solidFill>
              </a:rPr>
              <a:t>253 K</a:t>
            </a:r>
            <a:r>
              <a:rPr lang="en-US" dirty="0"/>
              <a:t>, 1 </a:t>
            </a:r>
            <a:r>
              <a:rPr lang="en-US" cap="none" dirty="0"/>
              <a:t>bar</a:t>
            </a:r>
            <a:r>
              <a:rPr lang="en-US" dirty="0"/>
              <a:t>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inj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70 </a:t>
            </a:r>
            <a:r>
              <a:rPr lang="en-US" cap="none" dirty="0">
                <a:solidFill>
                  <a:schemeClr val="bg1">
                    <a:lumMod val="75000"/>
                  </a:schemeClr>
                </a:solidFill>
              </a:rPr>
              <a:t>bar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amb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293 K)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/>
              <a:t>Temperatures, </a:t>
            </a:r>
            <a:r>
              <a:rPr lang="en-US" dirty="0" err="1"/>
              <a:t>T</a:t>
            </a:r>
            <a:r>
              <a:rPr lang="en-US" baseline="-25000" dirty="0" err="1"/>
              <a:t>liq</a:t>
            </a:r>
            <a:r>
              <a:rPr lang="en-US" dirty="0"/>
              <a:t> &amp; </a:t>
            </a:r>
            <a:r>
              <a:rPr lang="en-US" dirty="0" err="1"/>
              <a:t>T</a:t>
            </a:r>
            <a:r>
              <a:rPr lang="en-US" baseline="-25000" dirty="0" err="1"/>
              <a:t>gas</a:t>
            </a:r>
            <a:endParaRPr lang="en-US" baseline="-25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680F91-318A-F8C8-5EF8-F768A135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49B4D7-420F-1C0F-1785-AED8A86B6ED5}"/>
              </a:ext>
            </a:extLst>
          </p:cNvPr>
          <p:cNvSpPr txBox="1"/>
          <p:nvPr/>
        </p:nvSpPr>
        <p:spPr>
          <a:xfrm>
            <a:off x="10924972" y="155226"/>
            <a:ext cx="1116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0000"/>
                </a:solidFill>
              </a:rPr>
              <a:t>1200 </a:t>
            </a:r>
            <a:r>
              <a:rPr lang="en-US" sz="2000" b="1" dirty="0" err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2000" b="1" dirty="0" err="1">
                <a:solidFill>
                  <a:srgbClr val="000000"/>
                </a:solidFill>
              </a:rPr>
              <a:t>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334671-2090-0679-ACCE-8B0786F62489}"/>
              </a:ext>
            </a:extLst>
          </p:cNvPr>
          <p:cNvSpPr txBox="1"/>
          <p:nvPr/>
        </p:nvSpPr>
        <p:spPr>
          <a:xfrm>
            <a:off x="8210025" y="1393427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11A8E5-6E32-F28B-39E1-75187114499A}"/>
              </a:ext>
            </a:extLst>
          </p:cNvPr>
          <p:cNvSpPr txBox="1"/>
          <p:nvPr/>
        </p:nvSpPr>
        <p:spPr>
          <a:xfrm>
            <a:off x="5274285" y="1416901"/>
            <a:ext cx="15037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noProof="0" dirty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KAUST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9F80CD-6A5C-8A5D-E255-1BDC24A76858}"/>
              </a:ext>
            </a:extLst>
          </p:cNvPr>
          <p:cNvSpPr txBox="1"/>
          <p:nvPr/>
        </p:nvSpPr>
        <p:spPr>
          <a:xfrm>
            <a:off x="1544682" y="1393427"/>
            <a:ext cx="25239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PERUGIA/L’AQUILA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DA9D5C-1644-C97B-3446-70A3C42AF7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5" b="1156"/>
          <a:stretch>
            <a:fillRect/>
          </a:stretch>
        </p:blipFill>
        <p:spPr>
          <a:xfrm>
            <a:off x="5803968" y="2170253"/>
            <a:ext cx="1186561" cy="28462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54841E-5F8A-052F-FC00-E7A4ACB1C504}"/>
              </a:ext>
            </a:extLst>
          </p:cNvPr>
          <p:cNvSpPr txBox="1"/>
          <p:nvPr/>
        </p:nvSpPr>
        <p:spPr>
          <a:xfrm>
            <a:off x="1561846" y="5633209"/>
            <a:ext cx="1279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droplet slice: </a:t>
            </a:r>
          </a:p>
          <a:p>
            <a:pPr algn="ctr"/>
            <a:r>
              <a:rPr lang="en-US" sz="1200" dirty="0"/>
              <a:t>± 1 mm thick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442267-FC2C-A9CC-ED5F-F9C9449E9637}"/>
              </a:ext>
            </a:extLst>
          </p:cNvPr>
          <p:cNvSpPr txBox="1"/>
          <p:nvPr/>
        </p:nvSpPr>
        <p:spPr>
          <a:xfrm>
            <a:off x="2841007" y="5657470"/>
            <a:ext cx="1279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cut plane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F7BC6AE-003D-3ACA-CEEF-0B0C7A3868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" r="533"/>
          <a:stretch/>
        </p:blipFill>
        <p:spPr>
          <a:xfrm>
            <a:off x="7598784" y="2193402"/>
            <a:ext cx="1191589" cy="28529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677B93-E1C3-97BF-6995-E1A382BBD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" b="438"/>
          <a:stretch/>
        </p:blipFill>
        <p:spPr>
          <a:xfrm>
            <a:off x="8848445" y="2204968"/>
            <a:ext cx="1180113" cy="2825452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2FA24A0-FE25-DFE5-BB5C-A4198CD1183B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9438502" y="5030420"/>
            <a:ext cx="2522769" cy="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590748F-A686-281B-F26E-A058DC3FCEE7}"/>
              </a:ext>
            </a:extLst>
          </p:cNvPr>
          <p:cNvGrpSpPr/>
          <p:nvPr/>
        </p:nvGrpSpPr>
        <p:grpSpPr>
          <a:xfrm>
            <a:off x="1172887" y="2083440"/>
            <a:ext cx="1706323" cy="3282484"/>
            <a:chOff x="1172887" y="2083440"/>
            <a:chExt cx="1706323" cy="328248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F9AA35F-0E5F-230C-880A-884688794AE1}"/>
                </a:ext>
              </a:extLst>
            </p:cNvPr>
            <p:cNvGrpSpPr/>
            <p:nvPr/>
          </p:nvGrpSpPr>
          <p:grpSpPr>
            <a:xfrm>
              <a:off x="1172887" y="2096320"/>
              <a:ext cx="1706323" cy="3269604"/>
              <a:chOff x="-320239" y="2096320"/>
              <a:chExt cx="1706323" cy="3269604"/>
            </a:xfrm>
          </p:grpSpPr>
          <p:pic>
            <p:nvPicPr>
              <p:cNvPr id="49" name="Picture 48" descr="A graph of a graph of a particle&#10;&#10;AI-generated content may be incorrect.">
                <a:extLst>
                  <a:ext uri="{FF2B5EF4-FFF2-40B4-BE49-F238E27FC236}">
                    <a16:creationId xmlns:a16="http://schemas.microsoft.com/office/drawing/2014/main" id="{BA51A02C-C7CE-FAA1-B895-A1F9E19A57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441" t="8474" r="47821" b="10196"/>
              <a:stretch>
                <a:fillRect/>
              </a:stretch>
            </p:blipFill>
            <p:spPr>
              <a:xfrm>
                <a:off x="-320239" y="2096320"/>
                <a:ext cx="427405" cy="2974688"/>
              </a:xfrm>
              <a:prstGeom prst="rect">
                <a:avLst/>
              </a:prstGeom>
            </p:spPr>
          </p:pic>
          <p:pic>
            <p:nvPicPr>
              <p:cNvPr id="50" name="Picture 49" descr="A graph of a graph of a particle&#10;&#10;AI-generated content may be incorrect.">
                <a:extLst>
                  <a:ext uri="{FF2B5EF4-FFF2-40B4-BE49-F238E27FC236}">
                    <a16:creationId xmlns:a16="http://schemas.microsoft.com/office/drawing/2014/main" id="{7EAD58A6-74A6-9B31-604B-39ABD8668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154" t="89336" r="19536" b="2284"/>
              <a:stretch>
                <a:fillRect/>
              </a:stretch>
            </p:blipFill>
            <p:spPr>
              <a:xfrm>
                <a:off x="-32039" y="5059433"/>
                <a:ext cx="1418123" cy="306491"/>
              </a:xfrm>
              <a:prstGeom prst="rect">
                <a:avLst/>
              </a:prstGeom>
            </p:spPr>
          </p:pic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5C92FFF-DAC8-CFBB-795E-C016E86ED30E}"/>
                </a:ext>
              </a:extLst>
            </p:cNvPr>
            <p:cNvSpPr/>
            <p:nvPr/>
          </p:nvSpPr>
          <p:spPr>
            <a:xfrm>
              <a:off x="1568372" y="2083440"/>
              <a:ext cx="306624" cy="93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68DE6E8F-23B9-580C-EB3C-EE8AE761F3E1}"/>
              </a:ext>
            </a:extLst>
          </p:cNvPr>
          <p:cNvSpPr txBox="1"/>
          <p:nvPr/>
        </p:nvSpPr>
        <p:spPr>
          <a:xfrm>
            <a:off x="1851913" y="2267188"/>
            <a:ext cx="13154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</a:t>
            </a:r>
            <a:r>
              <a:rPr kumimoji="0" lang="en-US" sz="2400" b="1" i="0" u="none" strike="noStrike" kern="1200" cap="all" spc="0" normalizeH="0" baseline="-25000" noProof="0" dirty="0" err="1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liq</a:t>
            </a:r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1A06282-10FE-D30C-75E6-ED8D5D7A0852}"/>
              </a:ext>
            </a:extLst>
          </p:cNvPr>
          <p:cNvSpPr txBox="1"/>
          <p:nvPr/>
        </p:nvSpPr>
        <p:spPr>
          <a:xfrm>
            <a:off x="3011984" y="2267187"/>
            <a:ext cx="1025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</a:t>
            </a:r>
            <a:r>
              <a:rPr kumimoji="0" lang="en-US" sz="2400" b="1" i="0" u="none" strike="noStrike" kern="1200" cap="all" spc="0" normalizeH="0" baseline="-25000" noProof="0" dirty="0" err="1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gas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851134D-270C-FBF5-F883-3B7346366A8A}"/>
              </a:ext>
            </a:extLst>
          </p:cNvPr>
          <p:cNvGrpSpPr/>
          <p:nvPr/>
        </p:nvGrpSpPr>
        <p:grpSpPr>
          <a:xfrm>
            <a:off x="365235" y="1900341"/>
            <a:ext cx="848501" cy="3359887"/>
            <a:chOff x="365235" y="1900341"/>
            <a:chExt cx="848501" cy="3359887"/>
          </a:xfrm>
        </p:grpSpPr>
        <p:pic>
          <p:nvPicPr>
            <p:cNvPr id="48" name="Picture 47" descr="A graph of a graph of a particle&#10;&#10;AI-generated content may be incorrect.">
              <a:extLst>
                <a:ext uri="{FF2B5EF4-FFF2-40B4-BE49-F238E27FC236}">
                  <a16:creationId xmlns:a16="http://schemas.microsoft.com/office/drawing/2014/main" id="{DAA60580-8F7D-C652-8254-E2485EECF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19" t="8315" r="5231" b="5896"/>
            <a:stretch>
              <a:fillRect/>
            </a:stretch>
          </p:blipFill>
          <p:spPr>
            <a:xfrm>
              <a:off x="365235" y="2095024"/>
              <a:ext cx="595464" cy="316520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53F223E-09C1-FC9C-57CC-F2BFCF1EB962}"/>
                </a:ext>
              </a:extLst>
            </p:cNvPr>
            <p:cNvSpPr txBox="1"/>
            <p:nvPr/>
          </p:nvSpPr>
          <p:spPr>
            <a:xfrm>
              <a:off x="513282" y="1900341"/>
              <a:ext cx="7004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 K</a:t>
              </a:r>
              <a:endParaRPr lang="en-US" sz="1050" dirty="0"/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5DF90FB-32BB-67FD-BF84-2F24B0872380}"/>
              </a:ext>
            </a:extLst>
          </p:cNvPr>
          <p:cNvCxnSpPr>
            <a:cxnSpLocks/>
            <a:stCxn id="28" idx="2"/>
            <a:endCxn id="28" idx="0"/>
          </p:cNvCxnSpPr>
          <p:nvPr/>
        </p:nvCxnSpPr>
        <p:spPr>
          <a:xfrm flipV="1">
            <a:off x="8194579" y="2193402"/>
            <a:ext cx="0" cy="285292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242D378-1D8E-D4CC-DEF5-42E94AB8B922}"/>
              </a:ext>
            </a:extLst>
          </p:cNvPr>
          <p:cNvCxnSpPr>
            <a:cxnSpLocks/>
          </p:cNvCxnSpPr>
          <p:nvPr/>
        </p:nvCxnSpPr>
        <p:spPr>
          <a:xfrm flipV="1">
            <a:off x="9422772" y="2163539"/>
            <a:ext cx="0" cy="285292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DEA8857-A87F-4D26-1A27-7A197714D8D6}"/>
              </a:ext>
            </a:extLst>
          </p:cNvPr>
          <p:cNvSpPr txBox="1"/>
          <p:nvPr/>
        </p:nvSpPr>
        <p:spPr>
          <a:xfrm>
            <a:off x="10919501" y="2733988"/>
            <a:ext cx="1061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solidFill>
                  <a:schemeClr val="tx2"/>
                </a:solidFill>
                <a:latin typeface="+mj-lt"/>
              </a:rPr>
              <a:t>* 263 K</a:t>
            </a:r>
          </a:p>
        </p:txBody>
      </p:sp>
    </p:spTree>
    <p:extLst>
      <p:ext uri="{BB962C8B-B14F-4D97-AF65-F5344CB8AC3E}">
        <p14:creationId xmlns:p14="http://schemas.microsoft.com/office/powerpoint/2010/main" val="3684435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57D93-0E84-153C-6752-5C400FD37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5BAD6-F846-00F4-1F56-BA04DC788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case: </a:t>
            </a:r>
            <a:r>
              <a:rPr lang="en-US" dirty="0">
                <a:solidFill>
                  <a:srgbClr val="FF0000"/>
                </a:solidFill>
              </a:rPr>
              <a:t>323 K</a:t>
            </a:r>
            <a:r>
              <a:rPr lang="en-US" dirty="0"/>
              <a:t>, 1 </a:t>
            </a:r>
            <a:r>
              <a:rPr lang="en-US" cap="none" dirty="0"/>
              <a:t>bar</a:t>
            </a:r>
            <a:r>
              <a:rPr lang="en-US" dirty="0"/>
              <a:t>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inj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70 </a:t>
            </a:r>
            <a:r>
              <a:rPr lang="en-US" cap="none" dirty="0">
                <a:solidFill>
                  <a:schemeClr val="bg1">
                    <a:lumMod val="75000"/>
                  </a:schemeClr>
                </a:solidFill>
              </a:rPr>
              <a:t>bar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amb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293 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04CBC9-6207-79A9-4427-99BCF54A3D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4A4935-F830-4104-F420-A64EF764D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439" y="1490234"/>
            <a:ext cx="5486410" cy="45720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379ECD-0DB8-1488-24A8-89C70644B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8197" y="1490234"/>
            <a:ext cx="5486410" cy="45720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C8027D-95C7-DFB4-5B10-FA184328E5F1}"/>
              </a:ext>
            </a:extLst>
          </p:cNvPr>
          <p:cNvSpPr txBox="1"/>
          <p:nvPr/>
        </p:nvSpPr>
        <p:spPr>
          <a:xfrm>
            <a:off x="2250011" y="1039866"/>
            <a:ext cx="25239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Liquid penetration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27EEBB-8555-ED85-8EA5-D1DF1C7B85ED}"/>
              </a:ext>
            </a:extLst>
          </p:cNvPr>
          <p:cNvSpPr txBox="1"/>
          <p:nvPr/>
        </p:nvSpPr>
        <p:spPr>
          <a:xfrm>
            <a:off x="8253413" y="1039866"/>
            <a:ext cx="25239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Vaporized mass</a:t>
            </a:r>
          </a:p>
        </p:txBody>
      </p:sp>
    </p:spTree>
    <p:extLst>
      <p:ext uri="{BB962C8B-B14F-4D97-AF65-F5344CB8AC3E}">
        <p14:creationId xmlns:p14="http://schemas.microsoft.com/office/powerpoint/2010/main" val="673802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F5B03-A49D-FCE7-BFA7-2CAD2E8C6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186D54-A49A-EDA7-121B-D57307A93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832379" y="1744178"/>
            <a:ext cx="915893" cy="2103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4708E-B3D3-3C4E-10D5-892606FF7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499"/>
            <a:ext cx="11392468" cy="641627"/>
          </a:xfrm>
        </p:spPr>
        <p:txBody>
          <a:bodyPr/>
          <a:lstStyle/>
          <a:p>
            <a:r>
              <a:rPr lang="en-US" dirty="0"/>
              <a:t>case: </a:t>
            </a:r>
            <a:r>
              <a:rPr lang="en-US" dirty="0">
                <a:solidFill>
                  <a:srgbClr val="FF0000"/>
                </a:solidFill>
              </a:rPr>
              <a:t>323 K</a:t>
            </a:r>
            <a:r>
              <a:rPr lang="en-US" dirty="0"/>
              <a:t>, 1 </a:t>
            </a:r>
            <a:r>
              <a:rPr lang="en-US" cap="none" dirty="0"/>
              <a:t>bar</a:t>
            </a:r>
            <a:r>
              <a:rPr lang="en-US" dirty="0"/>
              <a:t>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inj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70 </a:t>
            </a:r>
            <a:r>
              <a:rPr lang="en-US" cap="none" dirty="0">
                <a:solidFill>
                  <a:schemeClr val="bg1">
                    <a:lumMod val="75000"/>
                  </a:schemeClr>
                </a:solidFill>
              </a:rPr>
              <a:t>bar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amb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293 K)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/>
              <a:t>PLV and Y</a:t>
            </a:r>
            <a:r>
              <a:rPr lang="en-US" baseline="-25000" dirty="0"/>
              <a:t>NH3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34C1A3-6BA0-BF7F-E2B1-8FA581F81F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83F1D8-9B17-38BD-AF8C-7AA5CF6F10A7}"/>
              </a:ext>
            </a:extLst>
          </p:cNvPr>
          <p:cNvSpPr txBox="1"/>
          <p:nvPr/>
        </p:nvSpPr>
        <p:spPr>
          <a:xfrm>
            <a:off x="7538731" y="918332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A8D077-08E4-8C5E-460E-B99A808E372F}"/>
              </a:ext>
            </a:extLst>
          </p:cNvPr>
          <p:cNvSpPr txBox="1"/>
          <p:nvPr/>
        </p:nvSpPr>
        <p:spPr>
          <a:xfrm>
            <a:off x="5549870" y="918332"/>
            <a:ext cx="15037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noProof="0" dirty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KAUST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837272-CA34-3F1B-DD7C-22C30DAD6EFD}"/>
              </a:ext>
            </a:extLst>
          </p:cNvPr>
          <p:cNvSpPr txBox="1"/>
          <p:nvPr/>
        </p:nvSpPr>
        <p:spPr>
          <a:xfrm>
            <a:off x="2666700" y="918332"/>
            <a:ext cx="25239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PERUGIA/L’AQUILA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B554C4-7772-948F-87C8-0BA37F849687}"/>
              </a:ext>
            </a:extLst>
          </p:cNvPr>
          <p:cNvSpPr txBox="1"/>
          <p:nvPr/>
        </p:nvSpPr>
        <p:spPr>
          <a:xfrm>
            <a:off x="10924971" y="155226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i="0" u="none" strike="noStrike" kern="1200" dirty="0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1200 </a:t>
            </a:r>
            <a:r>
              <a:rPr lang="en-US" sz="2000" b="1" i="0" u="none" strike="noStrike" kern="1200" dirty="0" err="1"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m</a:t>
            </a:r>
            <a:r>
              <a:rPr lang="en-US" sz="2000" b="1" i="0" u="none" strike="noStrike" kern="1200" dirty="0" err="1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s</a:t>
            </a:r>
            <a:endParaRPr lang="en-US" sz="2000" b="1" i="0" u="none" strike="noStrike" kern="1200" dirty="0">
              <a:solidFill>
                <a:srgbClr val="000000"/>
              </a:solidFill>
              <a:effectLst/>
              <a:latin typeface="+mj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7408B9-D045-25F6-30C8-9C96D234C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2" t="20836" r="36312"/>
          <a:stretch>
            <a:fillRect/>
          </a:stretch>
        </p:blipFill>
        <p:spPr>
          <a:xfrm>
            <a:off x="2844622" y="1425031"/>
            <a:ext cx="1870104" cy="2895256"/>
          </a:xfrm>
          <a:prstGeom prst="rect">
            <a:avLst/>
          </a:prstGeom>
        </p:spPr>
      </p:pic>
      <p:pic>
        <p:nvPicPr>
          <p:cNvPr id="8" name="Picture 7" descr="A yellow and purple graph&#10;&#10;AI-generated content may be incorrect.">
            <a:extLst>
              <a:ext uri="{FF2B5EF4-FFF2-40B4-BE49-F238E27FC236}">
                <a16:creationId xmlns:a16="http://schemas.microsoft.com/office/drawing/2014/main" id="{98BF286E-661C-DD33-F9FD-AF15E7A1B7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8" t="20836" r="19419"/>
          <a:stretch>
            <a:fillRect/>
          </a:stretch>
        </p:blipFill>
        <p:spPr>
          <a:xfrm>
            <a:off x="5070326" y="1425031"/>
            <a:ext cx="1726397" cy="2895256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84D3480-FC66-ECFB-EDCA-6988CF4254B5}"/>
              </a:ext>
            </a:extLst>
          </p:cNvPr>
          <p:cNvCxnSpPr>
            <a:cxnSpLocks/>
          </p:cNvCxnSpPr>
          <p:nvPr/>
        </p:nvCxnSpPr>
        <p:spPr>
          <a:xfrm>
            <a:off x="8264319" y="3794170"/>
            <a:ext cx="2468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3" name="Picture 52" descr="A graph of a graph of a number of numbers&#10;&#10;AI-generated content may be incorrect.">
            <a:extLst>
              <a:ext uri="{FF2B5EF4-FFF2-40B4-BE49-F238E27FC236}">
                <a16:creationId xmlns:a16="http://schemas.microsoft.com/office/drawing/2014/main" id="{AAA515C2-72A2-B719-8CD0-840F59BC3C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7" t="7836" r="3245" b="12732"/>
          <a:stretch>
            <a:fillRect/>
          </a:stretch>
        </p:blipFill>
        <p:spPr>
          <a:xfrm>
            <a:off x="1629921" y="1544220"/>
            <a:ext cx="817811" cy="2249950"/>
          </a:xfrm>
          <a:prstGeom prst="rect">
            <a:avLst/>
          </a:prstGeom>
        </p:spPr>
      </p:pic>
      <p:pic>
        <p:nvPicPr>
          <p:cNvPr id="55" name="Picture 54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CD16DCD8-E697-3476-9817-EFA50BB888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2" t="19788" r="25435"/>
          <a:stretch>
            <a:fillRect/>
          </a:stretch>
        </p:blipFill>
        <p:spPr>
          <a:xfrm>
            <a:off x="2887534" y="4013649"/>
            <a:ext cx="1770508" cy="275046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FF802D9-35F3-9153-7B6F-70B08FE1B3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0" t="19741" r="23964"/>
          <a:stretch>
            <a:fillRect/>
          </a:stretch>
        </p:blipFill>
        <p:spPr>
          <a:xfrm>
            <a:off x="5127010" y="4013651"/>
            <a:ext cx="1625601" cy="2750462"/>
          </a:xfrm>
          <a:prstGeom prst="rect">
            <a:avLst/>
          </a:prstGeom>
        </p:spPr>
      </p:pic>
      <p:pic>
        <p:nvPicPr>
          <p:cNvPr id="57" name="Picture 56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B8C05DD3-ABBC-D72F-F142-818FDC91A5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4" t="5572" r="8141" b="9391"/>
          <a:stretch>
            <a:fillRect/>
          </a:stretch>
        </p:blipFill>
        <p:spPr>
          <a:xfrm>
            <a:off x="1673929" y="4112143"/>
            <a:ext cx="393835" cy="229752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8DEBC76-ED45-1E74-313A-0D28DEBE2B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856384" y="2367935"/>
            <a:ext cx="932769" cy="64013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06E3E9C-A32C-7A10-F564-BE92833C449E}"/>
              </a:ext>
            </a:extLst>
          </p:cNvPr>
          <p:cNvSpPr txBox="1"/>
          <p:nvPr/>
        </p:nvSpPr>
        <p:spPr>
          <a:xfrm rot="16200000">
            <a:off x="768619" y="4974521"/>
            <a:ext cx="91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Y</a:t>
            </a:r>
            <a:r>
              <a:rPr kumimoji="0" lang="en-US" sz="2400" b="1" i="0" u="none" strike="noStrike" kern="1200" cap="all" spc="0" normalizeH="0" baseline="-2500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NH3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C9C3D2-96EA-D46F-A6EC-65987EC3E2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" r="1383"/>
          <a:stretch/>
        </p:blipFill>
        <p:spPr>
          <a:xfrm>
            <a:off x="3381430" y="1425030"/>
            <a:ext cx="1192192" cy="2403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7D8A31-431E-F414-71CA-B0274C729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r="155"/>
          <a:stretch/>
        </p:blipFill>
        <p:spPr>
          <a:xfrm>
            <a:off x="5425811" y="1425029"/>
            <a:ext cx="1197980" cy="24034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4023FE-C1D8-03F1-012D-9915532A58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" b="407"/>
          <a:stretch/>
        </p:blipFill>
        <p:spPr>
          <a:xfrm>
            <a:off x="3363988" y="4013647"/>
            <a:ext cx="1214701" cy="2403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24A69A-F9EB-A85C-D41E-62EA0C0A59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" b="1539"/>
          <a:stretch/>
        </p:blipFill>
        <p:spPr>
          <a:xfrm>
            <a:off x="5425738" y="4013647"/>
            <a:ext cx="1239186" cy="239601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4591C2-5500-9A5F-7A2C-38CDD9779D73}"/>
              </a:ext>
            </a:extLst>
          </p:cNvPr>
          <p:cNvSpPr txBox="1"/>
          <p:nvPr/>
        </p:nvSpPr>
        <p:spPr>
          <a:xfrm>
            <a:off x="9759466" y="1499531"/>
            <a:ext cx="1061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solidFill>
                  <a:schemeClr val="tx2"/>
                </a:solidFill>
                <a:latin typeface="+mj-lt"/>
              </a:rPr>
              <a:t>* 313 K</a:t>
            </a:r>
          </a:p>
        </p:txBody>
      </p:sp>
    </p:spTree>
    <p:extLst>
      <p:ext uri="{BB962C8B-B14F-4D97-AF65-F5344CB8AC3E}">
        <p14:creationId xmlns:p14="http://schemas.microsoft.com/office/powerpoint/2010/main" val="4121734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5A4C9-ED18-C80C-90B0-DE3CF576D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7BE9331-5C3C-977E-08DF-96208D360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4" t="10482" r="32158" b="10414"/>
          <a:stretch>
            <a:fillRect/>
          </a:stretch>
        </p:blipFill>
        <p:spPr>
          <a:xfrm>
            <a:off x="5445886" y="2166131"/>
            <a:ext cx="1226309" cy="28933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4F24CB-ACF0-3D92-2173-26414C023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832379" y="2965304"/>
            <a:ext cx="915893" cy="2103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DBB68E-BE38-7D1E-5A17-C37D3A8C0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499"/>
            <a:ext cx="11392468" cy="639635"/>
          </a:xfrm>
        </p:spPr>
        <p:txBody>
          <a:bodyPr/>
          <a:lstStyle/>
          <a:p>
            <a:r>
              <a:rPr lang="en-US" dirty="0"/>
              <a:t>case: </a:t>
            </a:r>
            <a:r>
              <a:rPr lang="en-US" dirty="0">
                <a:solidFill>
                  <a:srgbClr val="FF0000"/>
                </a:solidFill>
              </a:rPr>
              <a:t>323 K</a:t>
            </a:r>
            <a:r>
              <a:rPr lang="en-US" dirty="0"/>
              <a:t>, 1 </a:t>
            </a:r>
            <a:r>
              <a:rPr lang="en-US" cap="none" dirty="0"/>
              <a:t>bar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inj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70 </a:t>
            </a:r>
            <a:r>
              <a:rPr lang="en-US" cap="none" dirty="0">
                <a:solidFill>
                  <a:schemeClr val="bg1">
                    <a:lumMod val="75000"/>
                  </a:schemeClr>
                </a:solidFill>
              </a:rPr>
              <a:t>bar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amb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293 K)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/>
              <a:t>droplet diameter, </a:t>
            </a:r>
            <a:r>
              <a:rPr lang="en-US" cap="none" dirty="0"/>
              <a:t>d</a:t>
            </a:r>
            <a:endParaRPr lang="en-US" baseline="-25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0AF274-D2BE-506C-8B53-2A41B5926B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424A3-8C1E-A1E1-55F3-7484DE8EBA26}"/>
              </a:ext>
            </a:extLst>
          </p:cNvPr>
          <p:cNvSpPr txBox="1"/>
          <p:nvPr/>
        </p:nvSpPr>
        <p:spPr>
          <a:xfrm>
            <a:off x="10924972" y="155226"/>
            <a:ext cx="1116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0000"/>
                </a:solidFill>
              </a:rPr>
              <a:t>1200 </a:t>
            </a:r>
            <a:r>
              <a:rPr lang="en-US" sz="2000" b="1" dirty="0" err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2000" b="1" dirty="0" err="1">
                <a:solidFill>
                  <a:srgbClr val="000000"/>
                </a:solidFill>
              </a:rPr>
              <a:t>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7601CA-D12E-DF8B-5448-EB172EB7C797}"/>
              </a:ext>
            </a:extLst>
          </p:cNvPr>
          <p:cNvSpPr txBox="1"/>
          <p:nvPr/>
        </p:nvSpPr>
        <p:spPr>
          <a:xfrm>
            <a:off x="3336208" y="5560133"/>
            <a:ext cx="1279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droplet slice: </a:t>
            </a:r>
          </a:p>
          <a:p>
            <a:pPr algn="ctr"/>
            <a:r>
              <a:rPr lang="en-US" sz="1200" dirty="0"/>
              <a:t>± 1 mm thick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0663689-EFED-D420-469D-CB3D47EE0DC2}"/>
              </a:ext>
            </a:extLst>
          </p:cNvPr>
          <p:cNvCxnSpPr>
            <a:cxnSpLocks/>
          </p:cNvCxnSpPr>
          <p:nvPr/>
        </p:nvCxnSpPr>
        <p:spPr>
          <a:xfrm>
            <a:off x="8200014" y="5018846"/>
            <a:ext cx="2522769" cy="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A270129-0F1F-1A0E-FBED-C651A097234F}"/>
              </a:ext>
            </a:extLst>
          </p:cNvPr>
          <p:cNvGrpSpPr/>
          <p:nvPr/>
        </p:nvGrpSpPr>
        <p:grpSpPr>
          <a:xfrm>
            <a:off x="2995888" y="2083440"/>
            <a:ext cx="1706323" cy="3282484"/>
            <a:chOff x="1172887" y="2083440"/>
            <a:chExt cx="1706323" cy="328248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D28D4C3-0346-A9A4-1C91-1B10010E7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" b="136"/>
            <a:stretch/>
          </p:blipFill>
          <p:spPr>
            <a:xfrm>
              <a:off x="1562575" y="2187615"/>
              <a:ext cx="1180427" cy="2876309"/>
            </a:xfrm>
            <a:prstGeom prst="rect">
              <a:avLst/>
            </a:prstGeom>
          </p:spPr>
        </p:pic>
        <p:pic>
          <p:nvPicPr>
            <p:cNvPr id="49" name="Picture 48" descr="A graph of a graph of a particle&#10;&#10;AI-generated content may be incorrect.">
              <a:extLst>
                <a:ext uri="{FF2B5EF4-FFF2-40B4-BE49-F238E27FC236}">
                  <a16:creationId xmlns:a16="http://schemas.microsoft.com/office/drawing/2014/main" id="{F822930C-2975-FD4B-D835-E09560EF5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41" t="8474" r="47821" b="10196"/>
            <a:stretch>
              <a:fillRect/>
            </a:stretch>
          </p:blipFill>
          <p:spPr>
            <a:xfrm>
              <a:off x="1172887" y="2096320"/>
              <a:ext cx="427405" cy="2974688"/>
            </a:xfrm>
            <a:prstGeom prst="rect">
              <a:avLst/>
            </a:prstGeom>
          </p:spPr>
        </p:pic>
        <p:pic>
          <p:nvPicPr>
            <p:cNvPr id="50" name="Picture 49" descr="A graph of a graph of a particle&#10;&#10;AI-generated content may be incorrect.">
              <a:extLst>
                <a:ext uri="{FF2B5EF4-FFF2-40B4-BE49-F238E27FC236}">
                  <a16:creationId xmlns:a16="http://schemas.microsoft.com/office/drawing/2014/main" id="{9A465CB7-A7B9-7AFA-39B9-F0B2C2702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4" t="89336" r="19536" b="2284"/>
            <a:stretch>
              <a:fillRect/>
            </a:stretch>
          </p:blipFill>
          <p:spPr>
            <a:xfrm>
              <a:off x="1461087" y="5059433"/>
              <a:ext cx="1418123" cy="306491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0B14ADD-A0B8-8037-A359-E4C05B811D8F}"/>
                </a:ext>
              </a:extLst>
            </p:cNvPr>
            <p:cNvSpPr/>
            <p:nvPr/>
          </p:nvSpPr>
          <p:spPr>
            <a:xfrm>
              <a:off x="1568372" y="2083440"/>
              <a:ext cx="306624" cy="93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182422F0-0B30-8C18-EEE7-1FC01437B655}"/>
              </a:ext>
            </a:extLst>
          </p:cNvPr>
          <p:cNvSpPr txBox="1"/>
          <p:nvPr/>
        </p:nvSpPr>
        <p:spPr>
          <a:xfrm>
            <a:off x="7538731" y="918332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E6016C8-6AA4-1EE6-72CC-8CD784B8D90D}"/>
              </a:ext>
            </a:extLst>
          </p:cNvPr>
          <p:cNvSpPr txBox="1"/>
          <p:nvPr/>
        </p:nvSpPr>
        <p:spPr>
          <a:xfrm>
            <a:off x="5549870" y="918332"/>
            <a:ext cx="15037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noProof="0" dirty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KAUST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223E676-76FE-1C71-B523-A3D71B61B92B}"/>
              </a:ext>
            </a:extLst>
          </p:cNvPr>
          <p:cNvSpPr txBox="1"/>
          <p:nvPr/>
        </p:nvSpPr>
        <p:spPr>
          <a:xfrm>
            <a:off x="2666700" y="918332"/>
            <a:ext cx="25239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PERUGIA/L’AQUILA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2F8B47D-556D-E5CF-D557-00B5BA82A23B}"/>
              </a:ext>
            </a:extLst>
          </p:cNvPr>
          <p:cNvSpPr txBox="1"/>
          <p:nvPr/>
        </p:nvSpPr>
        <p:spPr>
          <a:xfrm rot="16200000">
            <a:off x="916062" y="3308127"/>
            <a:ext cx="701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12F64D-6C1D-D4FC-6D1D-355FC64CDA70}"/>
              </a:ext>
            </a:extLst>
          </p:cNvPr>
          <p:cNvSpPr txBox="1"/>
          <p:nvPr/>
        </p:nvSpPr>
        <p:spPr>
          <a:xfrm>
            <a:off x="9706994" y="2691590"/>
            <a:ext cx="1061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solidFill>
                  <a:schemeClr val="tx2"/>
                </a:solidFill>
                <a:latin typeface="+mj-lt"/>
              </a:rPr>
              <a:t>* 313 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AA6467-B8A4-6536-9BBF-AADF3BA469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6" t="11021" r="30652" b="10979"/>
          <a:stretch>
            <a:fillRect/>
          </a:stretch>
        </p:blipFill>
        <p:spPr>
          <a:xfrm>
            <a:off x="3415478" y="2186318"/>
            <a:ext cx="1164401" cy="28529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31C70C-2E60-BE7A-C929-760E274DFD54}"/>
              </a:ext>
            </a:extLst>
          </p:cNvPr>
          <p:cNvGrpSpPr/>
          <p:nvPr/>
        </p:nvGrpSpPr>
        <p:grpSpPr>
          <a:xfrm>
            <a:off x="1552298" y="1900341"/>
            <a:ext cx="975158" cy="3246988"/>
            <a:chOff x="238578" y="1900341"/>
            <a:chExt cx="975158" cy="3246988"/>
          </a:xfrm>
        </p:grpSpPr>
        <p:pic>
          <p:nvPicPr>
            <p:cNvPr id="8" name="Picture 7" descr="A graph of a line of particles&#10;&#10;AI-generated content may be incorrect.">
              <a:extLst>
                <a:ext uri="{FF2B5EF4-FFF2-40B4-BE49-F238E27FC236}">
                  <a16:creationId xmlns:a16="http://schemas.microsoft.com/office/drawing/2014/main" id="{A62330FA-03BB-C218-0302-F98C534DF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48" t="7101" r="1466" b="9483"/>
            <a:stretch>
              <a:fillRect/>
            </a:stretch>
          </p:blipFill>
          <p:spPr>
            <a:xfrm>
              <a:off x="238578" y="2096321"/>
              <a:ext cx="890310" cy="305100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68484A-8CF0-DD52-FD98-549C450AB090}"/>
                </a:ext>
              </a:extLst>
            </p:cNvPr>
            <p:cNvSpPr txBox="1"/>
            <p:nvPr/>
          </p:nvSpPr>
          <p:spPr>
            <a:xfrm>
              <a:off x="513282" y="1900341"/>
              <a:ext cx="7004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</a:t>
              </a:r>
              <a:endParaRPr 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3304540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9DB0C-46DF-F06F-6D11-128C6EDF5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6EA66E1-C7BF-2ACB-BF33-01F9F9FB8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9" t="6003" r="27837" b="10835"/>
          <a:stretch>
            <a:fillRect/>
          </a:stretch>
        </p:blipFill>
        <p:spPr>
          <a:xfrm>
            <a:off x="2836837" y="2201601"/>
            <a:ext cx="1181154" cy="2828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4EAF89-195E-0E29-3EB7-AE019D101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1001416" y="2965304"/>
            <a:ext cx="915893" cy="2103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833C0-5C62-F7A7-D5CD-16F6E38A9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499"/>
            <a:ext cx="11392468" cy="639635"/>
          </a:xfrm>
        </p:spPr>
        <p:txBody>
          <a:bodyPr/>
          <a:lstStyle/>
          <a:p>
            <a:r>
              <a:rPr lang="en-US" dirty="0"/>
              <a:t>case: </a:t>
            </a:r>
            <a:r>
              <a:rPr lang="en-US" dirty="0">
                <a:solidFill>
                  <a:srgbClr val="FF0000"/>
                </a:solidFill>
              </a:rPr>
              <a:t>323 K</a:t>
            </a:r>
            <a:r>
              <a:rPr lang="en-US" dirty="0"/>
              <a:t>, 1 </a:t>
            </a:r>
            <a:r>
              <a:rPr lang="en-US" cap="none" dirty="0"/>
              <a:t>bar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inj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70 </a:t>
            </a:r>
            <a:r>
              <a:rPr lang="en-US" cap="none" dirty="0">
                <a:solidFill>
                  <a:schemeClr val="bg1">
                    <a:lumMod val="75000"/>
                  </a:schemeClr>
                </a:solidFill>
              </a:rPr>
              <a:t>bar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amb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293 K)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/>
              <a:t>Temperatures, </a:t>
            </a:r>
            <a:r>
              <a:rPr lang="en-US" dirty="0" err="1"/>
              <a:t>T</a:t>
            </a:r>
            <a:r>
              <a:rPr lang="en-US" baseline="-25000" dirty="0" err="1"/>
              <a:t>liq</a:t>
            </a:r>
            <a:r>
              <a:rPr lang="en-US" dirty="0"/>
              <a:t> &amp; </a:t>
            </a:r>
            <a:r>
              <a:rPr lang="en-US" dirty="0" err="1"/>
              <a:t>T</a:t>
            </a:r>
            <a:r>
              <a:rPr lang="en-US" baseline="-25000" dirty="0" err="1"/>
              <a:t>gas</a:t>
            </a:r>
            <a:endParaRPr lang="en-US" baseline="-25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2A1A09-6E51-D89F-B7A4-70D9084F21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7A78F1-2548-0E3F-9F63-CDC65BBE92D8}"/>
              </a:ext>
            </a:extLst>
          </p:cNvPr>
          <p:cNvSpPr txBox="1"/>
          <p:nvPr/>
        </p:nvSpPr>
        <p:spPr>
          <a:xfrm>
            <a:off x="10924972" y="155226"/>
            <a:ext cx="1116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0000"/>
                </a:solidFill>
              </a:rPr>
              <a:t>1200 </a:t>
            </a:r>
            <a:r>
              <a:rPr lang="en-US" sz="2000" b="1" dirty="0" err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2000" b="1" dirty="0" err="1">
                <a:solidFill>
                  <a:srgbClr val="000000"/>
                </a:solidFill>
              </a:rPr>
              <a:t>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8EB18E-59C7-CA2D-9990-F37AB726FF04}"/>
              </a:ext>
            </a:extLst>
          </p:cNvPr>
          <p:cNvSpPr txBox="1"/>
          <p:nvPr/>
        </p:nvSpPr>
        <p:spPr>
          <a:xfrm>
            <a:off x="8210025" y="1393427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01C4B9-CE9C-ACA2-4D15-1C70F26C9C42}"/>
              </a:ext>
            </a:extLst>
          </p:cNvPr>
          <p:cNvSpPr txBox="1"/>
          <p:nvPr/>
        </p:nvSpPr>
        <p:spPr>
          <a:xfrm>
            <a:off x="5274285" y="1416901"/>
            <a:ext cx="15037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noProof="0" dirty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KAUST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45725F-DC2B-D678-310B-D743739CE71E}"/>
              </a:ext>
            </a:extLst>
          </p:cNvPr>
          <p:cNvSpPr txBox="1"/>
          <p:nvPr/>
        </p:nvSpPr>
        <p:spPr>
          <a:xfrm>
            <a:off x="1544682" y="1393427"/>
            <a:ext cx="25239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PERUGIA/L’AQUILA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175777-0E40-8B81-8A1F-E89E7EB141FD}"/>
              </a:ext>
            </a:extLst>
          </p:cNvPr>
          <p:cNvSpPr txBox="1"/>
          <p:nvPr/>
        </p:nvSpPr>
        <p:spPr>
          <a:xfrm>
            <a:off x="1561846" y="5633209"/>
            <a:ext cx="1279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droplet slice: </a:t>
            </a:r>
          </a:p>
          <a:p>
            <a:pPr algn="ctr"/>
            <a:r>
              <a:rPr lang="en-US" sz="1200" dirty="0"/>
              <a:t>± 1 mm thick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CA6479-0C9B-C08A-98B9-208B07EFC0F0}"/>
              </a:ext>
            </a:extLst>
          </p:cNvPr>
          <p:cNvSpPr txBox="1"/>
          <p:nvPr/>
        </p:nvSpPr>
        <p:spPr>
          <a:xfrm>
            <a:off x="2841007" y="5657470"/>
            <a:ext cx="1279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cut plane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127C15-2373-A7C3-FA31-CEA8E9BF8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9" t="10583" r="33897" b="10179"/>
          <a:stretch>
            <a:fillRect/>
          </a:stretch>
        </p:blipFill>
        <p:spPr>
          <a:xfrm>
            <a:off x="1583691" y="2168875"/>
            <a:ext cx="1201304" cy="2898172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4FA8D14-F274-6B41-BFB7-A45ABC880BE1}"/>
              </a:ext>
            </a:extLst>
          </p:cNvPr>
          <p:cNvCxnSpPr>
            <a:cxnSpLocks/>
          </p:cNvCxnSpPr>
          <p:nvPr/>
        </p:nvCxnSpPr>
        <p:spPr>
          <a:xfrm>
            <a:off x="9397992" y="5030420"/>
            <a:ext cx="2522769" cy="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B703EB8-F905-5574-8AAB-69C64EC5D115}"/>
              </a:ext>
            </a:extLst>
          </p:cNvPr>
          <p:cNvGrpSpPr/>
          <p:nvPr/>
        </p:nvGrpSpPr>
        <p:grpSpPr>
          <a:xfrm>
            <a:off x="1172887" y="2083440"/>
            <a:ext cx="1706323" cy="3282484"/>
            <a:chOff x="1172887" y="2083440"/>
            <a:chExt cx="1706323" cy="328248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C26851A-CD32-7892-1C8F-B235DED1F52C}"/>
                </a:ext>
              </a:extLst>
            </p:cNvPr>
            <p:cNvGrpSpPr/>
            <p:nvPr/>
          </p:nvGrpSpPr>
          <p:grpSpPr>
            <a:xfrm>
              <a:off x="1172887" y="2096320"/>
              <a:ext cx="1706323" cy="3269604"/>
              <a:chOff x="-320239" y="2096320"/>
              <a:chExt cx="1706323" cy="3269604"/>
            </a:xfrm>
          </p:grpSpPr>
          <p:pic>
            <p:nvPicPr>
              <p:cNvPr id="49" name="Picture 48" descr="A graph of a graph of a particle&#10;&#10;AI-generated content may be incorrect.">
                <a:extLst>
                  <a:ext uri="{FF2B5EF4-FFF2-40B4-BE49-F238E27FC236}">
                    <a16:creationId xmlns:a16="http://schemas.microsoft.com/office/drawing/2014/main" id="{FA68DDB3-AD83-2ED7-E3AA-24535EB97C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441" t="8474" r="47821" b="10196"/>
              <a:stretch>
                <a:fillRect/>
              </a:stretch>
            </p:blipFill>
            <p:spPr>
              <a:xfrm>
                <a:off x="-320239" y="2096320"/>
                <a:ext cx="427405" cy="2974688"/>
              </a:xfrm>
              <a:prstGeom prst="rect">
                <a:avLst/>
              </a:prstGeom>
            </p:spPr>
          </p:pic>
          <p:pic>
            <p:nvPicPr>
              <p:cNvPr id="50" name="Picture 49" descr="A graph of a graph of a particle&#10;&#10;AI-generated content may be incorrect.">
                <a:extLst>
                  <a:ext uri="{FF2B5EF4-FFF2-40B4-BE49-F238E27FC236}">
                    <a16:creationId xmlns:a16="http://schemas.microsoft.com/office/drawing/2014/main" id="{B78D821A-9F23-9DAF-5A83-97A8B4157E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154" t="89336" r="19536" b="2284"/>
              <a:stretch>
                <a:fillRect/>
              </a:stretch>
            </p:blipFill>
            <p:spPr>
              <a:xfrm>
                <a:off x="-32039" y="5059433"/>
                <a:ext cx="1418123" cy="306491"/>
              </a:xfrm>
              <a:prstGeom prst="rect">
                <a:avLst/>
              </a:prstGeom>
            </p:spPr>
          </p:pic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E4D6CF1-8BCA-EEF4-C5C4-05A1F93D061F}"/>
                </a:ext>
              </a:extLst>
            </p:cNvPr>
            <p:cNvSpPr/>
            <p:nvPr/>
          </p:nvSpPr>
          <p:spPr>
            <a:xfrm>
              <a:off x="1568372" y="2083440"/>
              <a:ext cx="306624" cy="93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C05F753E-CF90-C2F9-0400-6F721929B5A6}"/>
              </a:ext>
            </a:extLst>
          </p:cNvPr>
          <p:cNvSpPr txBox="1"/>
          <p:nvPr/>
        </p:nvSpPr>
        <p:spPr>
          <a:xfrm>
            <a:off x="1851913" y="2267188"/>
            <a:ext cx="13154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</a:t>
            </a:r>
            <a:r>
              <a:rPr kumimoji="0" lang="en-US" sz="2400" b="1" i="0" u="none" strike="noStrike" kern="1200" cap="all" spc="0" normalizeH="0" baseline="-25000" noProof="0" dirty="0" err="1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liq</a:t>
            </a:r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983B243-5254-CEEB-AF15-A2B9FF91BCBF}"/>
              </a:ext>
            </a:extLst>
          </p:cNvPr>
          <p:cNvSpPr txBox="1"/>
          <p:nvPr/>
        </p:nvSpPr>
        <p:spPr>
          <a:xfrm>
            <a:off x="3011984" y="2267187"/>
            <a:ext cx="1025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</a:t>
            </a:r>
            <a:r>
              <a:rPr kumimoji="0" lang="en-US" sz="2400" b="1" i="0" u="none" strike="noStrike" kern="1200" cap="all" spc="0" normalizeH="0" baseline="-25000" noProof="0" dirty="0" err="1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gas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2BE08EE-5FF4-069C-7189-6A0C6FE5CE5A}"/>
              </a:ext>
            </a:extLst>
          </p:cNvPr>
          <p:cNvGrpSpPr/>
          <p:nvPr/>
        </p:nvGrpSpPr>
        <p:grpSpPr>
          <a:xfrm>
            <a:off x="365235" y="1900341"/>
            <a:ext cx="848501" cy="3359887"/>
            <a:chOff x="365235" y="1900341"/>
            <a:chExt cx="848501" cy="3359887"/>
          </a:xfrm>
        </p:grpSpPr>
        <p:pic>
          <p:nvPicPr>
            <p:cNvPr id="48" name="Picture 47" descr="A graph of a graph of a particle&#10;&#10;AI-generated content may be incorrect.">
              <a:extLst>
                <a:ext uri="{FF2B5EF4-FFF2-40B4-BE49-F238E27FC236}">
                  <a16:creationId xmlns:a16="http://schemas.microsoft.com/office/drawing/2014/main" id="{19A8FC36-428F-5413-466A-4FA6EA3F8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19" t="8315" r="5231" b="5896"/>
            <a:stretch>
              <a:fillRect/>
            </a:stretch>
          </p:blipFill>
          <p:spPr>
            <a:xfrm>
              <a:off x="365235" y="2095024"/>
              <a:ext cx="595464" cy="316520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01456D-8087-1DEA-4B95-47B3F79C0742}"/>
                </a:ext>
              </a:extLst>
            </p:cNvPr>
            <p:cNvSpPr txBox="1"/>
            <p:nvPr/>
          </p:nvSpPr>
          <p:spPr>
            <a:xfrm>
              <a:off x="513282" y="1900341"/>
              <a:ext cx="7004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 K</a:t>
              </a:r>
              <a:endParaRPr lang="en-US" sz="1050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5D8EE06-56CA-BB06-2338-E995ED52A2B7}"/>
              </a:ext>
            </a:extLst>
          </p:cNvPr>
          <p:cNvSpPr txBox="1"/>
          <p:nvPr/>
        </p:nvSpPr>
        <p:spPr>
          <a:xfrm>
            <a:off x="10919501" y="2733988"/>
            <a:ext cx="1061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solidFill>
                  <a:schemeClr val="tx2"/>
                </a:solidFill>
                <a:latin typeface="+mj-lt"/>
              </a:rPr>
              <a:t>* 313 K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5B2A229-FFA5-49C8-8686-6719671A50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7" t="10546" r="20924" b="10850"/>
          <a:stretch>
            <a:fillRect/>
          </a:stretch>
        </p:blipFill>
        <p:spPr>
          <a:xfrm>
            <a:off x="4548633" y="2152896"/>
            <a:ext cx="1201304" cy="28750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9902888-E343-D9B4-DEFA-AC6021F949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9" t="5332" r="27782" b="10148"/>
          <a:stretch>
            <a:fillRect/>
          </a:stretch>
        </p:blipFill>
        <p:spPr>
          <a:xfrm>
            <a:off x="5826065" y="2152895"/>
            <a:ext cx="1201304" cy="287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8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40620-FB15-538B-BC85-3862D196D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AB579-52F2-C25D-4893-046D00755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case: </a:t>
            </a:r>
            <a:r>
              <a:rPr lang="en-US" dirty="0">
                <a:solidFill>
                  <a:srgbClr val="000000"/>
                </a:solidFill>
              </a:rPr>
              <a:t>293 K</a:t>
            </a:r>
            <a:r>
              <a:rPr lang="en-US" dirty="0"/>
              <a:t>, </a:t>
            </a:r>
            <a:r>
              <a:rPr lang="en-US" dirty="0">
                <a:solidFill>
                  <a:schemeClr val="bg2"/>
                </a:solidFill>
              </a:rPr>
              <a:t>0.5 </a:t>
            </a:r>
            <a:r>
              <a:rPr lang="en-US" cap="none" dirty="0">
                <a:solidFill>
                  <a:schemeClr val="bg2"/>
                </a:solidFill>
              </a:rPr>
              <a:t>bar</a:t>
            </a:r>
            <a:r>
              <a:rPr lang="en-US" dirty="0">
                <a:solidFill>
                  <a:schemeClr val="bg2"/>
                </a:solidFill>
              </a:rPr>
              <a:t>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inj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70 </a:t>
            </a:r>
            <a:r>
              <a:rPr lang="en-US" cap="none" dirty="0">
                <a:solidFill>
                  <a:schemeClr val="bg1">
                    <a:lumMod val="75000"/>
                  </a:schemeClr>
                </a:solidFill>
              </a:rPr>
              <a:t>bar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amb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293 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75CF7-8D2B-E415-579C-33F216125A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578A57-6AE3-87AD-008D-7F6C4961F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439" y="1490234"/>
            <a:ext cx="5486410" cy="4572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C4D2A5-165A-7987-1786-54C565D87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8197" y="1490234"/>
            <a:ext cx="5486410" cy="4572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0DAC9D-8276-35B6-38B9-D53D34C232EF}"/>
              </a:ext>
            </a:extLst>
          </p:cNvPr>
          <p:cNvSpPr txBox="1"/>
          <p:nvPr/>
        </p:nvSpPr>
        <p:spPr>
          <a:xfrm>
            <a:off x="2250011" y="1039866"/>
            <a:ext cx="25239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Liquid penetration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B48F57-15F1-A286-89F3-6141E0570175}"/>
              </a:ext>
            </a:extLst>
          </p:cNvPr>
          <p:cNvSpPr txBox="1"/>
          <p:nvPr/>
        </p:nvSpPr>
        <p:spPr>
          <a:xfrm>
            <a:off x="8253413" y="1039866"/>
            <a:ext cx="25239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Vaporized mass</a:t>
            </a:r>
          </a:p>
        </p:txBody>
      </p:sp>
    </p:spTree>
    <p:extLst>
      <p:ext uri="{BB962C8B-B14F-4D97-AF65-F5344CB8AC3E}">
        <p14:creationId xmlns:p14="http://schemas.microsoft.com/office/powerpoint/2010/main" val="306392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6D1AA-1274-D576-108A-E671CCF66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2DCFF4E8-5630-B62E-CFF4-ED94F2DE0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8" t="19623" r="28610" b="9780"/>
          <a:stretch>
            <a:fillRect/>
          </a:stretch>
        </p:blipFill>
        <p:spPr>
          <a:xfrm>
            <a:off x="7418127" y="4011335"/>
            <a:ext cx="1219200" cy="24207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52DD03-B15D-B427-58E5-7CD599518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9" t="19134" r="28410" b="10231"/>
          <a:stretch>
            <a:fillRect/>
          </a:stretch>
        </p:blipFill>
        <p:spPr>
          <a:xfrm>
            <a:off x="5417090" y="4011335"/>
            <a:ext cx="1211995" cy="24207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399FBF-6D41-E108-9F19-A9BFD36CA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9" t="19502" r="28082" b="10116"/>
          <a:stretch>
            <a:fillRect/>
          </a:stretch>
        </p:blipFill>
        <p:spPr>
          <a:xfrm>
            <a:off x="3362960" y="3999819"/>
            <a:ext cx="1236525" cy="24323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14696A-E1FF-B6C0-8A13-A344FA93B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7" t="19796" r="35550" b="14014"/>
          <a:stretch>
            <a:fillRect/>
          </a:stretch>
        </p:blipFill>
        <p:spPr>
          <a:xfrm>
            <a:off x="5425738" y="1407667"/>
            <a:ext cx="1208847" cy="24207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612E83-C8AB-A48C-0820-D522522A5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499"/>
            <a:ext cx="11392468" cy="641627"/>
          </a:xfrm>
        </p:spPr>
        <p:txBody>
          <a:bodyPr/>
          <a:lstStyle/>
          <a:p>
            <a:r>
              <a:rPr lang="en-US" dirty="0"/>
              <a:t>case: </a:t>
            </a:r>
            <a:r>
              <a:rPr lang="en-US" dirty="0">
                <a:solidFill>
                  <a:srgbClr val="000000"/>
                </a:solidFill>
              </a:rPr>
              <a:t>293 K</a:t>
            </a:r>
            <a:r>
              <a:rPr lang="en-US" dirty="0"/>
              <a:t>, </a:t>
            </a:r>
            <a:r>
              <a:rPr lang="en-US" dirty="0">
                <a:solidFill>
                  <a:schemeClr val="bg2"/>
                </a:solidFill>
              </a:rPr>
              <a:t>0.5 </a:t>
            </a:r>
            <a:r>
              <a:rPr lang="en-US" cap="none" dirty="0">
                <a:solidFill>
                  <a:schemeClr val="bg2"/>
                </a:solidFill>
              </a:rPr>
              <a:t>bar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inj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70 </a:t>
            </a:r>
            <a:r>
              <a:rPr lang="en-US" cap="none" dirty="0">
                <a:solidFill>
                  <a:schemeClr val="bg1">
                    <a:lumMod val="75000"/>
                  </a:schemeClr>
                </a:solidFill>
              </a:rPr>
              <a:t>bar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amb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293 K)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/>
              <a:t>PLV and Y</a:t>
            </a:r>
            <a:r>
              <a:rPr lang="en-US" baseline="-25000" dirty="0"/>
              <a:t>NH3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533020-8989-DB18-EBDD-FA0288C1C8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46320" y="6409665"/>
            <a:ext cx="457200" cy="228599"/>
          </a:xfrm>
        </p:spPr>
        <p:txBody>
          <a:bodyPr/>
          <a:lstStyle/>
          <a:p>
            <a:fld id="{E59F633D-C799-4FEB-A525-92D1F47B25D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1E6373-4AE0-2A28-0B28-35016A5A7552}"/>
              </a:ext>
            </a:extLst>
          </p:cNvPr>
          <p:cNvSpPr txBox="1"/>
          <p:nvPr/>
        </p:nvSpPr>
        <p:spPr>
          <a:xfrm>
            <a:off x="7538731" y="918332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2CF37AE-3065-CA56-1165-DE8AAA74B701}"/>
              </a:ext>
            </a:extLst>
          </p:cNvPr>
          <p:cNvSpPr txBox="1"/>
          <p:nvPr/>
        </p:nvSpPr>
        <p:spPr>
          <a:xfrm>
            <a:off x="5549870" y="918332"/>
            <a:ext cx="15037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noProof="0" dirty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KAUST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96CDDE-3339-31A2-ABF3-ECFD380CC03C}"/>
              </a:ext>
            </a:extLst>
          </p:cNvPr>
          <p:cNvSpPr txBox="1"/>
          <p:nvPr/>
        </p:nvSpPr>
        <p:spPr>
          <a:xfrm>
            <a:off x="2666700" y="918332"/>
            <a:ext cx="25239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PERUGIA/L’AQUILA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4D6B9E-A4B7-B0B8-DF99-466FBA5D1C7F}"/>
              </a:ext>
            </a:extLst>
          </p:cNvPr>
          <p:cNvSpPr txBox="1"/>
          <p:nvPr/>
        </p:nvSpPr>
        <p:spPr>
          <a:xfrm>
            <a:off x="10924971" y="155226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i="0" u="none" strike="noStrike" kern="1200" dirty="0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1200 </a:t>
            </a:r>
            <a:r>
              <a:rPr lang="en-US" sz="2000" b="1" i="0" u="none" strike="noStrike" kern="1200" dirty="0" err="1"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m</a:t>
            </a:r>
            <a:r>
              <a:rPr lang="en-US" sz="2000" b="1" i="0" u="none" strike="noStrike" kern="1200" dirty="0" err="1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s</a:t>
            </a:r>
            <a:endParaRPr lang="en-US" sz="2000" b="1" i="0" u="none" strike="noStrike" kern="1200" dirty="0">
              <a:solidFill>
                <a:srgbClr val="000000"/>
              </a:solidFill>
              <a:effectLst/>
              <a:latin typeface="+mj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1EE427-5BD0-05A8-A358-C56BB2D78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2" t="20836" r="36312"/>
          <a:stretch>
            <a:fillRect/>
          </a:stretch>
        </p:blipFill>
        <p:spPr>
          <a:xfrm>
            <a:off x="2844622" y="1425031"/>
            <a:ext cx="1870104" cy="2895256"/>
          </a:xfrm>
          <a:prstGeom prst="rect">
            <a:avLst/>
          </a:prstGeom>
        </p:spPr>
      </p:pic>
      <p:pic>
        <p:nvPicPr>
          <p:cNvPr id="8" name="Picture 7" descr="A yellow and purple graph&#10;&#10;AI-generated content may be incorrect.">
            <a:extLst>
              <a:ext uri="{FF2B5EF4-FFF2-40B4-BE49-F238E27FC236}">
                <a16:creationId xmlns:a16="http://schemas.microsoft.com/office/drawing/2014/main" id="{C833A3C5-A26F-DCD1-89E2-C47C952B21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8" t="20836" r="19419"/>
          <a:stretch>
            <a:fillRect/>
          </a:stretch>
        </p:blipFill>
        <p:spPr>
          <a:xfrm>
            <a:off x="5070326" y="1425031"/>
            <a:ext cx="1726397" cy="2895256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2191EB5-DE14-59B5-B90A-357AC4CD3F04}"/>
              </a:ext>
            </a:extLst>
          </p:cNvPr>
          <p:cNvCxnSpPr>
            <a:cxnSpLocks/>
          </p:cNvCxnSpPr>
          <p:nvPr/>
        </p:nvCxnSpPr>
        <p:spPr>
          <a:xfrm>
            <a:off x="8264319" y="3794170"/>
            <a:ext cx="2468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3" name="Picture 52" descr="A graph of a graph of a number of numbers&#10;&#10;AI-generated content may be incorrect.">
            <a:extLst>
              <a:ext uri="{FF2B5EF4-FFF2-40B4-BE49-F238E27FC236}">
                <a16:creationId xmlns:a16="http://schemas.microsoft.com/office/drawing/2014/main" id="{AE6E1098-B9E1-0E86-AAAB-00F27186BC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7" t="7836" r="3245" b="12732"/>
          <a:stretch>
            <a:fillRect/>
          </a:stretch>
        </p:blipFill>
        <p:spPr>
          <a:xfrm>
            <a:off x="1629921" y="1544220"/>
            <a:ext cx="817811" cy="2249950"/>
          </a:xfrm>
          <a:prstGeom prst="rect">
            <a:avLst/>
          </a:prstGeom>
        </p:spPr>
      </p:pic>
      <p:pic>
        <p:nvPicPr>
          <p:cNvPr id="55" name="Picture 54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5BC20B05-D545-7B55-496A-E0300B0234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2" t="19788" r="25435"/>
          <a:stretch>
            <a:fillRect/>
          </a:stretch>
        </p:blipFill>
        <p:spPr>
          <a:xfrm>
            <a:off x="2887534" y="4013649"/>
            <a:ext cx="1770508" cy="275046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29B4744-54D6-AE95-503C-BFE7FD16D6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0" t="19741" r="23964"/>
          <a:stretch>
            <a:fillRect/>
          </a:stretch>
        </p:blipFill>
        <p:spPr>
          <a:xfrm>
            <a:off x="5127010" y="4013651"/>
            <a:ext cx="1625601" cy="2750462"/>
          </a:xfrm>
          <a:prstGeom prst="rect">
            <a:avLst/>
          </a:prstGeom>
        </p:spPr>
      </p:pic>
      <p:pic>
        <p:nvPicPr>
          <p:cNvPr id="57" name="Picture 56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F1C17451-DD95-4E5E-8041-9804DADF74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4" t="5572" r="8141" b="9391"/>
          <a:stretch>
            <a:fillRect/>
          </a:stretch>
        </p:blipFill>
        <p:spPr>
          <a:xfrm>
            <a:off x="1673929" y="4112143"/>
            <a:ext cx="393835" cy="229752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7E4745F-FA09-29D2-8965-BA47C910A3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856384" y="2367935"/>
            <a:ext cx="932769" cy="64013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F49028F9-1C33-8DF8-1479-596689EB872E}"/>
              </a:ext>
            </a:extLst>
          </p:cNvPr>
          <p:cNvSpPr txBox="1"/>
          <p:nvPr/>
        </p:nvSpPr>
        <p:spPr>
          <a:xfrm rot="16200000">
            <a:off x="768619" y="4974521"/>
            <a:ext cx="91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Y</a:t>
            </a:r>
            <a:r>
              <a:rPr kumimoji="0" lang="en-US" sz="2400" b="1" i="0" u="none" strike="noStrike" kern="1200" cap="all" spc="0" normalizeH="0" baseline="-2500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NH3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F9508F-79A7-40A9-39F0-96336AFFA4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5" t="20271" r="34302" b="14012"/>
          <a:stretch>
            <a:fillRect/>
          </a:stretch>
        </p:blipFill>
        <p:spPr>
          <a:xfrm>
            <a:off x="3393437" y="1407668"/>
            <a:ext cx="1203940" cy="2403426"/>
          </a:xfrm>
          <a:prstGeom prst="rect">
            <a:avLst/>
          </a:prstGeom>
        </p:spPr>
      </p:pic>
      <p:pic>
        <p:nvPicPr>
          <p:cNvPr id="15" name="Picture 14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03186507-DA7E-8B1F-61A6-607399371F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6" t="19788" r="24919"/>
          <a:stretch>
            <a:fillRect/>
          </a:stretch>
        </p:blipFill>
        <p:spPr>
          <a:xfrm>
            <a:off x="7192443" y="4013650"/>
            <a:ext cx="1559941" cy="27504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827DA4-14BD-D04C-50F1-AD4FB683D3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4" t="21131" r="39702" b="13153"/>
          <a:stretch>
            <a:fillRect/>
          </a:stretch>
        </p:blipFill>
        <p:spPr>
          <a:xfrm>
            <a:off x="8021320" y="1430814"/>
            <a:ext cx="636543" cy="2403427"/>
          </a:xfrm>
          <a:prstGeom prst="rect">
            <a:avLst/>
          </a:prstGeom>
        </p:spPr>
      </p:pic>
      <p:pic>
        <p:nvPicPr>
          <p:cNvPr id="19" name="Picture 18" descr="A graph of a graph of a number of numbers&#10;&#10;AI-generated content may be incorrect.">
            <a:extLst>
              <a:ext uri="{FF2B5EF4-FFF2-40B4-BE49-F238E27FC236}">
                <a16:creationId xmlns:a16="http://schemas.microsoft.com/office/drawing/2014/main" id="{8D4072E2-9766-2C1C-694B-B4AC1B5BED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8" t="20466" r="20479" b="8280"/>
          <a:stretch>
            <a:fillRect/>
          </a:stretch>
        </p:blipFill>
        <p:spPr>
          <a:xfrm>
            <a:off x="7625084" y="1407666"/>
            <a:ext cx="1127300" cy="260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57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2CB42-6058-89C4-2D9C-90B0F784C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aph of a graph of a line&#10;&#10;AI-generated content may be incorrect.">
            <a:extLst>
              <a:ext uri="{FF2B5EF4-FFF2-40B4-BE49-F238E27FC236}">
                <a16:creationId xmlns:a16="http://schemas.microsoft.com/office/drawing/2014/main" id="{FE81078B-7B61-2548-1DE0-5A0D75F0D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0" t="11182" r="21560" b="10567"/>
          <a:stretch>
            <a:fillRect/>
          </a:stretch>
        </p:blipFill>
        <p:spPr>
          <a:xfrm>
            <a:off x="7421880" y="2197359"/>
            <a:ext cx="1226310" cy="28620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F980CA-8C11-492B-614D-2E3237D7B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4" t="10788" r="32379" b="10415"/>
          <a:stretch>
            <a:fillRect/>
          </a:stretch>
        </p:blipFill>
        <p:spPr>
          <a:xfrm>
            <a:off x="5445886" y="2199189"/>
            <a:ext cx="1226309" cy="28820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2A6B94-ED53-EEE4-27A1-0C070C85D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499"/>
            <a:ext cx="11392468" cy="639635"/>
          </a:xfrm>
        </p:spPr>
        <p:txBody>
          <a:bodyPr/>
          <a:lstStyle/>
          <a:p>
            <a:r>
              <a:rPr lang="en-US" dirty="0"/>
              <a:t>case: </a:t>
            </a:r>
            <a:r>
              <a:rPr lang="en-US" dirty="0">
                <a:solidFill>
                  <a:srgbClr val="000000"/>
                </a:solidFill>
              </a:rPr>
              <a:t>293 K</a:t>
            </a:r>
            <a:r>
              <a:rPr lang="en-US" dirty="0"/>
              <a:t>, </a:t>
            </a:r>
            <a:r>
              <a:rPr lang="en-US" dirty="0">
                <a:solidFill>
                  <a:schemeClr val="bg2"/>
                </a:solidFill>
              </a:rPr>
              <a:t>0.5 </a:t>
            </a:r>
            <a:r>
              <a:rPr lang="en-US" cap="none" dirty="0">
                <a:solidFill>
                  <a:schemeClr val="bg2"/>
                </a:solidFill>
              </a:rPr>
              <a:t>bar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inj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70 </a:t>
            </a:r>
            <a:r>
              <a:rPr lang="en-US" cap="none" dirty="0">
                <a:solidFill>
                  <a:schemeClr val="bg1">
                    <a:lumMod val="75000"/>
                  </a:schemeClr>
                </a:solidFill>
              </a:rPr>
              <a:t>bar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amb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293 K)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/>
              <a:t>droplet diameter, </a:t>
            </a:r>
            <a:r>
              <a:rPr lang="en-US" cap="none" dirty="0"/>
              <a:t>d</a:t>
            </a:r>
            <a:endParaRPr lang="en-US" baseline="-25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DE86A4-90E0-75EC-03C8-33A9882227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E5907-76E5-FDAA-95F7-27157A02BD58}"/>
              </a:ext>
            </a:extLst>
          </p:cNvPr>
          <p:cNvSpPr txBox="1"/>
          <p:nvPr/>
        </p:nvSpPr>
        <p:spPr>
          <a:xfrm>
            <a:off x="10924972" y="155226"/>
            <a:ext cx="1116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0000"/>
                </a:solidFill>
              </a:rPr>
              <a:t>1200 </a:t>
            </a:r>
            <a:r>
              <a:rPr lang="en-US" sz="2000" b="1" dirty="0" err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2000" b="1" dirty="0" err="1">
                <a:solidFill>
                  <a:srgbClr val="000000"/>
                </a:solidFill>
              </a:rPr>
              <a:t>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94BE84-3E53-C0E8-12F5-F6F3CA1A192B}"/>
              </a:ext>
            </a:extLst>
          </p:cNvPr>
          <p:cNvSpPr txBox="1"/>
          <p:nvPr/>
        </p:nvSpPr>
        <p:spPr>
          <a:xfrm>
            <a:off x="3336208" y="5560133"/>
            <a:ext cx="1279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droplet slice: </a:t>
            </a:r>
          </a:p>
          <a:p>
            <a:pPr algn="ctr"/>
            <a:r>
              <a:rPr lang="en-US" sz="1200" dirty="0"/>
              <a:t>± 1 mm thick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5C10FA-CFD9-A438-75C4-8DBF0BBF58DA}"/>
              </a:ext>
            </a:extLst>
          </p:cNvPr>
          <p:cNvCxnSpPr>
            <a:cxnSpLocks/>
          </p:cNvCxnSpPr>
          <p:nvPr/>
        </p:nvCxnSpPr>
        <p:spPr>
          <a:xfrm>
            <a:off x="8200014" y="5018846"/>
            <a:ext cx="2522769" cy="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B19E122-C58E-4263-532D-C8D43ABA5258}"/>
              </a:ext>
            </a:extLst>
          </p:cNvPr>
          <p:cNvGrpSpPr/>
          <p:nvPr/>
        </p:nvGrpSpPr>
        <p:grpSpPr>
          <a:xfrm>
            <a:off x="2995888" y="2083440"/>
            <a:ext cx="1706323" cy="3282484"/>
            <a:chOff x="1172887" y="2083440"/>
            <a:chExt cx="1706323" cy="328248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061085A-58AE-6157-1B1B-EEE56CD6E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" b="136"/>
            <a:stretch/>
          </p:blipFill>
          <p:spPr>
            <a:xfrm>
              <a:off x="1562575" y="2187615"/>
              <a:ext cx="1180427" cy="2876309"/>
            </a:xfrm>
            <a:prstGeom prst="rect">
              <a:avLst/>
            </a:prstGeom>
          </p:spPr>
        </p:pic>
        <p:pic>
          <p:nvPicPr>
            <p:cNvPr id="49" name="Picture 48" descr="A graph of a graph of a particle&#10;&#10;AI-generated content may be incorrect.">
              <a:extLst>
                <a:ext uri="{FF2B5EF4-FFF2-40B4-BE49-F238E27FC236}">
                  <a16:creationId xmlns:a16="http://schemas.microsoft.com/office/drawing/2014/main" id="{4419665D-1CD0-BA33-156F-996475A6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41" t="8474" r="47821" b="10196"/>
            <a:stretch>
              <a:fillRect/>
            </a:stretch>
          </p:blipFill>
          <p:spPr>
            <a:xfrm>
              <a:off x="1172887" y="2096320"/>
              <a:ext cx="427405" cy="2974688"/>
            </a:xfrm>
            <a:prstGeom prst="rect">
              <a:avLst/>
            </a:prstGeom>
          </p:spPr>
        </p:pic>
        <p:pic>
          <p:nvPicPr>
            <p:cNvPr id="50" name="Picture 49" descr="A graph of a graph of a particle&#10;&#10;AI-generated content may be incorrect.">
              <a:extLst>
                <a:ext uri="{FF2B5EF4-FFF2-40B4-BE49-F238E27FC236}">
                  <a16:creationId xmlns:a16="http://schemas.microsoft.com/office/drawing/2014/main" id="{84781B78-5CBE-AD24-561B-029505942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4" t="89336" r="19536" b="2284"/>
            <a:stretch>
              <a:fillRect/>
            </a:stretch>
          </p:blipFill>
          <p:spPr>
            <a:xfrm>
              <a:off x="1461087" y="5059433"/>
              <a:ext cx="1418123" cy="306491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8B7DD52-7F81-1837-3591-FB8618848980}"/>
                </a:ext>
              </a:extLst>
            </p:cNvPr>
            <p:cNvSpPr/>
            <p:nvPr/>
          </p:nvSpPr>
          <p:spPr>
            <a:xfrm>
              <a:off x="1568372" y="2083440"/>
              <a:ext cx="306624" cy="93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9D8C35CE-1083-8B6E-7C41-BA707AFC9E0F}"/>
              </a:ext>
            </a:extLst>
          </p:cNvPr>
          <p:cNvSpPr txBox="1"/>
          <p:nvPr/>
        </p:nvSpPr>
        <p:spPr>
          <a:xfrm>
            <a:off x="7538731" y="918332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4D81FE1-D40A-E6D8-4B13-569DCC02C071}"/>
              </a:ext>
            </a:extLst>
          </p:cNvPr>
          <p:cNvSpPr txBox="1"/>
          <p:nvPr/>
        </p:nvSpPr>
        <p:spPr>
          <a:xfrm>
            <a:off x="5549870" y="918332"/>
            <a:ext cx="15037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noProof="0" dirty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KAUST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E465B4B-41EA-466C-A3D5-8EF4DF451D02}"/>
              </a:ext>
            </a:extLst>
          </p:cNvPr>
          <p:cNvSpPr txBox="1"/>
          <p:nvPr/>
        </p:nvSpPr>
        <p:spPr>
          <a:xfrm>
            <a:off x="2666700" y="918332"/>
            <a:ext cx="25239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PERUGIA/L’AQUILA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8E40B70-B0FA-65A1-F3CB-2459D665B34C}"/>
              </a:ext>
            </a:extLst>
          </p:cNvPr>
          <p:cNvSpPr txBox="1"/>
          <p:nvPr/>
        </p:nvSpPr>
        <p:spPr>
          <a:xfrm rot="16200000">
            <a:off x="916062" y="3308127"/>
            <a:ext cx="701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D91A3A-EA68-7299-FD81-7B70A6962158}"/>
              </a:ext>
            </a:extLst>
          </p:cNvPr>
          <p:cNvCxnSpPr>
            <a:cxnSpLocks/>
          </p:cNvCxnSpPr>
          <p:nvPr/>
        </p:nvCxnSpPr>
        <p:spPr>
          <a:xfrm flipV="1">
            <a:off x="8032533" y="2207920"/>
            <a:ext cx="0" cy="285292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C8EC0CC-4B38-413A-FC46-5B02DC3269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11021" r="31506" b="10146"/>
          <a:stretch>
            <a:fillRect/>
          </a:stretch>
        </p:blipFill>
        <p:spPr>
          <a:xfrm>
            <a:off x="3395089" y="2197889"/>
            <a:ext cx="1179258" cy="28833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78BBA4E-770A-CD90-5D5B-93E7AF78BE9F}"/>
              </a:ext>
            </a:extLst>
          </p:cNvPr>
          <p:cNvGrpSpPr/>
          <p:nvPr/>
        </p:nvGrpSpPr>
        <p:grpSpPr>
          <a:xfrm>
            <a:off x="1552298" y="1900341"/>
            <a:ext cx="975158" cy="3246988"/>
            <a:chOff x="238578" y="1900341"/>
            <a:chExt cx="975158" cy="3246988"/>
          </a:xfrm>
        </p:grpSpPr>
        <p:pic>
          <p:nvPicPr>
            <p:cNvPr id="6" name="Picture 5" descr="A graph of a line of particles&#10;&#10;AI-generated content may be incorrect.">
              <a:extLst>
                <a:ext uri="{FF2B5EF4-FFF2-40B4-BE49-F238E27FC236}">
                  <a16:creationId xmlns:a16="http://schemas.microsoft.com/office/drawing/2014/main" id="{F62FB593-20F5-A446-597E-8B8458B7C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48" t="7101" r="1466" b="9483"/>
            <a:stretch>
              <a:fillRect/>
            </a:stretch>
          </p:blipFill>
          <p:spPr>
            <a:xfrm>
              <a:off x="238578" y="2096321"/>
              <a:ext cx="890310" cy="30510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7156AD-5E4E-5B9F-F810-E397E805E9D1}"/>
                </a:ext>
              </a:extLst>
            </p:cNvPr>
            <p:cNvSpPr txBox="1"/>
            <p:nvPr/>
          </p:nvSpPr>
          <p:spPr>
            <a:xfrm>
              <a:off x="513282" y="1900341"/>
              <a:ext cx="7004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</a:t>
              </a:r>
              <a:endParaRPr 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4086247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C62C621-BF83-48C8-9FA4-094EA4386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ECN10 AMMONIA sprays and combustion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99742EE-DD82-40AD-AD76-D7C9357A90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79DC8-E77A-4146-81E9-0630D8F3929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D1BEC03-31A8-478E-B889-67D4F2EBE60E}"/>
              </a:ext>
            </a:extLst>
          </p:cNvPr>
          <p:cNvSpPr txBox="1">
            <a:spLocks noChangeArrowheads="1"/>
          </p:cNvSpPr>
          <p:nvPr/>
        </p:nvSpPr>
        <p:spPr>
          <a:xfrm>
            <a:off x="558543" y="1290577"/>
            <a:ext cx="11372272" cy="5297885"/>
          </a:xfrm>
          <a:prstGeom prst="rect">
            <a:avLst/>
          </a:prstGeom>
          <a:noFill/>
        </p:spPr>
        <p:txBody>
          <a:bodyPr lIns="121920" tIns="60960" rIns="121920" bIns="60960" anchor="t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u="sng" noProof="0" dirty="0"/>
              <a:t>Agenda (15:30-17:30)</a:t>
            </a:r>
            <a:r>
              <a:rPr lang="en-GB" sz="2000" b="1" noProof="0" dirty="0"/>
              <a:t>								Speaker			   Time (including Q&amp;A)</a:t>
            </a:r>
            <a:endParaRPr lang="en-GB" sz="2000" b="1" u="sng" noProof="0" dirty="0"/>
          </a:p>
          <a:p>
            <a:pPr marL="231770" lvl="1" indent="0">
              <a:buNone/>
            </a:pPr>
            <a:r>
              <a:rPr lang="en-US" sz="2000" dirty="0"/>
              <a:t>Spark Ignition Engines:</a:t>
            </a:r>
          </a:p>
          <a:p>
            <a:pPr marL="971534" lvl="2" indent="-457189">
              <a:buFont typeface="+mj-lt"/>
              <a:buAutoNum type="arabicPeriod"/>
            </a:pPr>
            <a:r>
              <a:rPr lang="en-US" sz="2000" dirty="0"/>
              <a:t>Internal flow &amp; Non-reacting spray 		(Michele Battistoni, Perugia)			15:30-16:00</a:t>
            </a:r>
          </a:p>
          <a:p>
            <a:pPr marL="971534" lvl="2" indent="-457189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Ammonia spray experimental database (Christine Rousselle, Orleans)		16:00-16:30</a:t>
            </a:r>
          </a:p>
          <a:p>
            <a:pPr marL="231770" lvl="1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Compression Ignition Engines:</a:t>
            </a:r>
          </a:p>
          <a:p>
            <a:pPr marL="1028695" lvl="2" indent="-514350">
              <a:buFont typeface="+mj-lt"/>
              <a:buAutoNum type="arabicPeriod" startAt="3"/>
            </a:pPr>
            <a:r>
              <a:rPr lang="en-US" sz="2000" dirty="0">
                <a:solidFill>
                  <a:srgbClr val="000000"/>
                </a:solidFill>
              </a:rPr>
              <a:t>Non-reacting spray &amp; Combustion 		(Gabriela Bracho, CMT UPV)		16:30-17:15</a:t>
            </a:r>
          </a:p>
          <a:p>
            <a:pPr marL="231770" lvl="1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Gas Turbines:</a:t>
            </a:r>
          </a:p>
          <a:p>
            <a:pPr marL="1028695" lvl="2" indent="-514350">
              <a:buFont typeface="+mj-lt"/>
              <a:buAutoNum type="arabicPeriod" startAt="4"/>
            </a:pPr>
            <a:r>
              <a:rPr lang="en-US" sz="2000" dirty="0">
                <a:solidFill>
                  <a:srgbClr val="000000"/>
                </a:solidFill>
              </a:rPr>
              <a:t>Ammonia sprays in GT 				(</a:t>
            </a:r>
            <a:r>
              <a:rPr lang="en-US" sz="2000" dirty="0" err="1">
                <a:solidFill>
                  <a:srgbClr val="000000"/>
                </a:solidFill>
              </a:rPr>
              <a:t>Kunkuma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Somarathne</a:t>
            </a:r>
            <a:r>
              <a:rPr lang="en-US" sz="2000" dirty="0">
                <a:solidFill>
                  <a:srgbClr val="000000"/>
                </a:solidFill>
              </a:rPr>
              <a:t>, Tohoku)		17:15-17:30</a:t>
            </a:r>
            <a:endParaRPr lang="en-US" sz="2000" b="1" cap="all" dirty="0">
              <a:solidFill>
                <a:srgbClr val="000000"/>
              </a:solidFill>
              <a:ea typeface="+mj-ea"/>
              <a:cs typeface="+mj-cs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400" b="1" cap="all" dirty="0">
              <a:ea typeface="+mj-ea"/>
              <a:cs typeface="+mj-cs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b="1" cap="all" dirty="0">
              <a:ea typeface="+mj-ea"/>
              <a:cs typeface="+mj-c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cap="all" dirty="0">
                <a:ea typeface="+mj-ea"/>
                <a:cs typeface="+mj-cs"/>
              </a:rPr>
              <a:t>Topic LEADS</a:t>
            </a: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000" dirty="0"/>
              <a:t>M Battistoni, UNIPG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G Bracho, CMT-UPV</a:t>
            </a:r>
          </a:p>
          <a:p>
            <a:pPr marL="0" indent="0">
              <a:lnSpc>
                <a:spcPct val="90000"/>
              </a:lnSpc>
              <a:buNone/>
            </a:pPr>
            <a:endParaRPr lang="en-US" sz="2133" i="1" dirty="0"/>
          </a:p>
          <a:p>
            <a:pPr>
              <a:lnSpc>
                <a:spcPct val="90000"/>
              </a:lnSpc>
            </a:pPr>
            <a:endParaRPr lang="en-US" sz="2133" i="1" dirty="0"/>
          </a:p>
          <a:p>
            <a:pPr>
              <a:lnSpc>
                <a:spcPct val="90000"/>
              </a:lnSpc>
            </a:pPr>
            <a:endParaRPr lang="en-US" sz="2133" i="1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959054-1989-B011-7487-A430A5A06ABE}"/>
              </a:ext>
            </a:extLst>
          </p:cNvPr>
          <p:cNvSpPr txBox="1"/>
          <p:nvPr/>
        </p:nvSpPr>
        <p:spPr>
          <a:xfrm>
            <a:off x="8129461" y="5463837"/>
            <a:ext cx="36440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b="1" cap="all" dirty="0">
                <a:solidFill>
                  <a:schemeClr val="tx1">
                    <a:lumMod val="50000"/>
                  </a:schemeClr>
                </a:solidFill>
                <a:ea typeface="+mj-ea"/>
                <a:cs typeface="+mj-cs"/>
              </a:rPr>
              <a:t>Chiba, December 14, 2025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91B6FA-42E5-0BA7-D230-A8FA8269616B}"/>
              </a:ext>
            </a:extLst>
          </p:cNvPr>
          <p:cNvSpPr/>
          <p:nvPr/>
        </p:nvSpPr>
        <p:spPr>
          <a:xfrm>
            <a:off x="558543" y="4475238"/>
            <a:ext cx="2915209" cy="1357931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81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C5660-7D57-5727-04F3-5864FE11A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aph of a graph of a line&#10;&#10;AI-generated content may be incorrect.">
            <a:extLst>
              <a:ext uri="{FF2B5EF4-FFF2-40B4-BE49-F238E27FC236}">
                <a16:creationId xmlns:a16="http://schemas.microsoft.com/office/drawing/2014/main" id="{7FB96448-AA02-B55D-C5FD-43A15B427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8" t="10678" r="21003" b="10155"/>
          <a:stretch>
            <a:fillRect/>
          </a:stretch>
        </p:blipFill>
        <p:spPr>
          <a:xfrm>
            <a:off x="7592447" y="2186348"/>
            <a:ext cx="1214422" cy="2895600"/>
          </a:xfrm>
          <a:prstGeom prst="rect">
            <a:avLst/>
          </a:prstGeom>
        </p:spPr>
      </p:pic>
      <p:pic>
        <p:nvPicPr>
          <p:cNvPr id="18" name="Picture 17" descr="A chart of a graph&#10;&#10;AI-generated content may be incorrect.">
            <a:extLst>
              <a:ext uri="{FF2B5EF4-FFF2-40B4-BE49-F238E27FC236}">
                <a16:creationId xmlns:a16="http://schemas.microsoft.com/office/drawing/2014/main" id="{586045C2-2117-7748-ABB6-D7E1B1EC4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4" t="5348" r="27833" b="9820"/>
          <a:stretch>
            <a:fillRect/>
          </a:stretch>
        </p:blipFill>
        <p:spPr>
          <a:xfrm>
            <a:off x="8841017" y="2191332"/>
            <a:ext cx="1194968" cy="28856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7F90A8-3BDE-336F-6492-950E6A5E8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2" t="5762" r="28883" b="9641"/>
          <a:stretch>
            <a:fillRect/>
          </a:stretch>
        </p:blipFill>
        <p:spPr>
          <a:xfrm>
            <a:off x="5779906" y="2168002"/>
            <a:ext cx="1193799" cy="2877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56F179-2961-DAF9-28C3-35B47C0333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10703" r="33573" b="10131"/>
          <a:stretch>
            <a:fillRect/>
          </a:stretch>
        </p:blipFill>
        <p:spPr>
          <a:xfrm>
            <a:off x="4569873" y="2153379"/>
            <a:ext cx="1224920" cy="289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522989-8FBA-30AA-B470-7D8D7D38C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5" t="4884" r="28647" b="9643"/>
          <a:stretch>
            <a:fillRect/>
          </a:stretch>
        </p:blipFill>
        <p:spPr>
          <a:xfrm>
            <a:off x="2829997" y="2170253"/>
            <a:ext cx="1214422" cy="29074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BC27255-627A-1EF6-1FBC-E94D80B999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1" t="10654" r="29898" b="10707"/>
          <a:stretch>
            <a:fillRect/>
          </a:stretch>
        </p:blipFill>
        <p:spPr>
          <a:xfrm>
            <a:off x="1533563" y="2179459"/>
            <a:ext cx="1236418" cy="28763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FF862E-0681-1C08-CF74-EB1618043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499"/>
            <a:ext cx="11392468" cy="639635"/>
          </a:xfrm>
        </p:spPr>
        <p:txBody>
          <a:bodyPr/>
          <a:lstStyle/>
          <a:p>
            <a:r>
              <a:rPr lang="en-US" dirty="0"/>
              <a:t>case: </a:t>
            </a:r>
            <a:r>
              <a:rPr lang="en-US" dirty="0">
                <a:solidFill>
                  <a:srgbClr val="000000"/>
                </a:solidFill>
              </a:rPr>
              <a:t>293 K</a:t>
            </a:r>
            <a:r>
              <a:rPr lang="en-US" dirty="0"/>
              <a:t>, </a:t>
            </a:r>
            <a:r>
              <a:rPr lang="en-US" dirty="0">
                <a:solidFill>
                  <a:schemeClr val="bg2"/>
                </a:solidFill>
              </a:rPr>
              <a:t>0.5 </a:t>
            </a:r>
            <a:r>
              <a:rPr lang="en-US" cap="none" dirty="0">
                <a:solidFill>
                  <a:schemeClr val="bg2"/>
                </a:solidFill>
              </a:rPr>
              <a:t>bar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inj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70 </a:t>
            </a:r>
            <a:r>
              <a:rPr lang="en-US" cap="none" dirty="0">
                <a:solidFill>
                  <a:schemeClr val="bg1">
                    <a:lumMod val="75000"/>
                  </a:schemeClr>
                </a:solidFill>
              </a:rPr>
              <a:t>bar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amb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293 K)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/>
              <a:t>Temperatures, </a:t>
            </a:r>
            <a:r>
              <a:rPr lang="en-US" dirty="0" err="1"/>
              <a:t>T</a:t>
            </a:r>
            <a:r>
              <a:rPr lang="en-US" baseline="-25000" dirty="0" err="1"/>
              <a:t>liq</a:t>
            </a:r>
            <a:r>
              <a:rPr lang="en-US" dirty="0"/>
              <a:t> &amp; </a:t>
            </a:r>
            <a:r>
              <a:rPr lang="en-US" dirty="0" err="1"/>
              <a:t>T</a:t>
            </a:r>
            <a:r>
              <a:rPr lang="en-US" baseline="-25000" dirty="0" err="1"/>
              <a:t>gas</a:t>
            </a:r>
            <a:endParaRPr lang="en-US" baseline="-25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6A3713-8459-1AA4-B070-BEAB8CA7A0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24E33E-02F7-0D65-3B6F-D1DEE15D186A}"/>
              </a:ext>
            </a:extLst>
          </p:cNvPr>
          <p:cNvSpPr txBox="1"/>
          <p:nvPr/>
        </p:nvSpPr>
        <p:spPr>
          <a:xfrm>
            <a:off x="10924972" y="155226"/>
            <a:ext cx="1116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0000"/>
                </a:solidFill>
              </a:rPr>
              <a:t>1200 </a:t>
            </a:r>
            <a:r>
              <a:rPr lang="en-US" sz="2000" b="1" dirty="0" err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2000" b="1" dirty="0" err="1">
                <a:solidFill>
                  <a:srgbClr val="000000"/>
                </a:solidFill>
              </a:rPr>
              <a:t>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41958F-D60E-5D79-6BFB-53AEEFECA86B}"/>
              </a:ext>
            </a:extLst>
          </p:cNvPr>
          <p:cNvSpPr txBox="1"/>
          <p:nvPr/>
        </p:nvSpPr>
        <p:spPr>
          <a:xfrm>
            <a:off x="8210025" y="1393427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C27B30-56E6-9EA7-67AA-6530DBD6752D}"/>
              </a:ext>
            </a:extLst>
          </p:cNvPr>
          <p:cNvSpPr txBox="1"/>
          <p:nvPr/>
        </p:nvSpPr>
        <p:spPr>
          <a:xfrm>
            <a:off x="5274285" y="1416901"/>
            <a:ext cx="15037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noProof="0" dirty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KAUST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3A79BD-1555-FE88-24D5-EFA3EF667223}"/>
              </a:ext>
            </a:extLst>
          </p:cNvPr>
          <p:cNvSpPr txBox="1"/>
          <p:nvPr/>
        </p:nvSpPr>
        <p:spPr>
          <a:xfrm>
            <a:off x="1544682" y="1393427"/>
            <a:ext cx="25239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PERUGIA/L’AQUILA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8F9E6-BBB3-9603-3904-599A8C7CA106}"/>
              </a:ext>
            </a:extLst>
          </p:cNvPr>
          <p:cNvSpPr txBox="1"/>
          <p:nvPr/>
        </p:nvSpPr>
        <p:spPr>
          <a:xfrm>
            <a:off x="1561846" y="5633209"/>
            <a:ext cx="1279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droplet slice: </a:t>
            </a:r>
          </a:p>
          <a:p>
            <a:pPr algn="ctr"/>
            <a:r>
              <a:rPr lang="en-US" sz="1200" dirty="0"/>
              <a:t>± 1 mm thick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9A2B7-239C-F5DD-0810-D778FBB33906}"/>
              </a:ext>
            </a:extLst>
          </p:cNvPr>
          <p:cNvSpPr txBox="1"/>
          <p:nvPr/>
        </p:nvSpPr>
        <p:spPr>
          <a:xfrm>
            <a:off x="2841007" y="5657470"/>
            <a:ext cx="1279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cut plane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035FAE9-92B0-93EA-6392-DACD01764DF2}"/>
              </a:ext>
            </a:extLst>
          </p:cNvPr>
          <p:cNvCxnSpPr>
            <a:cxnSpLocks/>
          </p:cNvCxnSpPr>
          <p:nvPr/>
        </p:nvCxnSpPr>
        <p:spPr>
          <a:xfrm>
            <a:off x="9438502" y="5030420"/>
            <a:ext cx="2522769" cy="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E7C1684-0F83-42C8-4064-9A0EF0FAEFEF}"/>
              </a:ext>
            </a:extLst>
          </p:cNvPr>
          <p:cNvGrpSpPr/>
          <p:nvPr/>
        </p:nvGrpSpPr>
        <p:grpSpPr>
          <a:xfrm>
            <a:off x="1172887" y="2083440"/>
            <a:ext cx="1706323" cy="3282484"/>
            <a:chOff x="1172887" y="2083440"/>
            <a:chExt cx="1706323" cy="328248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137A700-2A35-228A-5AFD-3D4300AB6A05}"/>
                </a:ext>
              </a:extLst>
            </p:cNvPr>
            <p:cNvGrpSpPr/>
            <p:nvPr/>
          </p:nvGrpSpPr>
          <p:grpSpPr>
            <a:xfrm>
              <a:off x="1172887" y="2096320"/>
              <a:ext cx="1706323" cy="3269604"/>
              <a:chOff x="-320239" y="2096320"/>
              <a:chExt cx="1706323" cy="3269604"/>
            </a:xfrm>
          </p:grpSpPr>
          <p:pic>
            <p:nvPicPr>
              <p:cNvPr id="49" name="Picture 48" descr="A graph of a graph of a particle&#10;&#10;AI-generated content may be incorrect.">
                <a:extLst>
                  <a:ext uri="{FF2B5EF4-FFF2-40B4-BE49-F238E27FC236}">
                    <a16:creationId xmlns:a16="http://schemas.microsoft.com/office/drawing/2014/main" id="{3077114D-0BA6-DEF4-9D93-69B13FF74F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441" t="8474" r="47821" b="10196"/>
              <a:stretch>
                <a:fillRect/>
              </a:stretch>
            </p:blipFill>
            <p:spPr>
              <a:xfrm>
                <a:off x="-320239" y="2096320"/>
                <a:ext cx="427405" cy="2974688"/>
              </a:xfrm>
              <a:prstGeom prst="rect">
                <a:avLst/>
              </a:prstGeom>
            </p:spPr>
          </p:pic>
          <p:pic>
            <p:nvPicPr>
              <p:cNvPr id="50" name="Picture 49" descr="A graph of a graph of a particle&#10;&#10;AI-generated content may be incorrect.">
                <a:extLst>
                  <a:ext uri="{FF2B5EF4-FFF2-40B4-BE49-F238E27FC236}">
                    <a16:creationId xmlns:a16="http://schemas.microsoft.com/office/drawing/2014/main" id="{8FFD11B2-A9AA-976F-B2C6-529D46519D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154" t="89336" r="19536" b="2284"/>
              <a:stretch>
                <a:fillRect/>
              </a:stretch>
            </p:blipFill>
            <p:spPr>
              <a:xfrm>
                <a:off x="-32039" y="5059433"/>
                <a:ext cx="1418123" cy="306491"/>
              </a:xfrm>
              <a:prstGeom prst="rect">
                <a:avLst/>
              </a:prstGeom>
            </p:spPr>
          </p:pic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BBCA04A-4AE5-63A8-D842-19CF8FE0914A}"/>
                </a:ext>
              </a:extLst>
            </p:cNvPr>
            <p:cNvSpPr/>
            <p:nvPr/>
          </p:nvSpPr>
          <p:spPr>
            <a:xfrm>
              <a:off x="1568372" y="2083440"/>
              <a:ext cx="306624" cy="93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AACD5348-56C6-2361-6EAE-371C1704F8ED}"/>
              </a:ext>
            </a:extLst>
          </p:cNvPr>
          <p:cNvSpPr txBox="1"/>
          <p:nvPr/>
        </p:nvSpPr>
        <p:spPr>
          <a:xfrm>
            <a:off x="1851913" y="2267188"/>
            <a:ext cx="13154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</a:t>
            </a:r>
            <a:r>
              <a:rPr kumimoji="0" lang="en-US" sz="2400" b="1" i="0" u="none" strike="noStrike" kern="1200" cap="all" spc="0" normalizeH="0" baseline="-25000" noProof="0" dirty="0" err="1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liq</a:t>
            </a:r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6543AB2-C7DA-DDE2-3123-64B0D97117CD}"/>
              </a:ext>
            </a:extLst>
          </p:cNvPr>
          <p:cNvSpPr txBox="1"/>
          <p:nvPr/>
        </p:nvSpPr>
        <p:spPr>
          <a:xfrm>
            <a:off x="3011984" y="2267187"/>
            <a:ext cx="1025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</a:t>
            </a:r>
            <a:r>
              <a:rPr kumimoji="0" lang="en-US" sz="2400" b="1" i="0" u="none" strike="noStrike" kern="1200" cap="all" spc="0" normalizeH="0" baseline="-25000" noProof="0" dirty="0" err="1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gas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06D1648-D12E-406B-A335-8CBA112B03B9}"/>
              </a:ext>
            </a:extLst>
          </p:cNvPr>
          <p:cNvGrpSpPr/>
          <p:nvPr/>
        </p:nvGrpSpPr>
        <p:grpSpPr>
          <a:xfrm>
            <a:off x="365235" y="1900341"/>
            <a:ext cx="848501" cy="3359887"/>
            <a:chOff x="365235" y="1900341"/>
            <a:chExt cx="848501" cy="3359887"/>
          </a:xfrm>
        </p:grpSpPr>
        <p:pic>
          <p:nvPicPr>
            <p:cNvPr id="48" name="Picture 47" descr="A graph of a graph of a particle&#10;&#10;AI-generated content may be incorrect.">
              <a:extLst>
                <a:ext uri="{FF2B5EF4-FFF2-40B4-BE49-F238E27FC236}">
                  <a16:creationId xmlns:a16="http://schemas.microsoft.com/office/drawing/2014/main" id="{1AB3B676-3F01-D2BB-93C7-0E5234D11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19" t="8315" r="5231" b="5896"/>
            <a:stretch>
              <a:fillRect/>
            </a:stretch>
          </p:blipFill>
          <p:spPr>
            <a:xfrm>
              <a:off x="365235" y="2095024"/>
              <a:ext cx="595464" cy="316520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C73BC9-B4DA-C83E-9F75-AD43E08160A6}"/>
                </a:ext>
              </a:extLst>
            </p:cNvPr>
            <p:cNvSpPr txBox="1"/>
            <p:nvPr/>
          </p:nvSpPr>
          <p:spPr>
            <a:xfrm>
              <a:off x="513282" y="1900341"/>
              <a:ext cx="7004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 K</a:t>
              </a:r>
              <a:endParaRPr lang="en-US" sz="1050" dirty="0"/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C3539A-7C19-6E03-2D52-99D4633C18FA}"/>
              </a:ext>
            </a:extLst>
          </p:cNvPr>
          <p:cNvCxnSpPr>
            <a:cxnSpLocks/>
          </p:cNvCxnSpPr>
          <p:nvPr/>
        </p:nvCxnSpPr>
        <p:spPr>
          <a:xfrm flipV="1">
            <a:off x="8194579" y="2193402"/>
            <a:ext cx="0" cy="285292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88CB53A-E216-6ADA-9E3F-9C01F3293B67}"/>
              </a:ext>
            </a:extLst>
          </p:cNvPr>
          <p:cNvCxnSpPr>
            <a:cxnSpLocks/>
          </p:cNvCxnSpPr>
          <p:nvPr/>
        </p:nvCxnSpPr>
        <p:spPr>
          <a:xfrm flipV="1">
            <a:off x="9422772" y="2163539"/>
            <a:ext cx="0" cy="285292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05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44D0E-C7DF-2927-DE4C-34FA75A90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43D7-2991-0BF5-22B2-2F3C00985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case: </a:t>
            </a:r>
            <a:r>
              <a:rPr lang="en-US" dirty="0">
                <a:solidFill>
                  <a:srgbClr val="000000"/>
                </a:solidFill>
              </a:rPr>
              <a:t>293 K</a:t>
            </a:r>
            <a:r>
              <a:rPr lang="en-US" dirty="0"/>
              <a:t>,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7 </a:t>
            </a:r>
            <a:r>
              <a:rPr lang="en-US" cap="none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bar</a:t>
            </a:r>
            <a:r>
              <a:rPr lang="en-US" dirty="0">
                <a:solidFill>
                  <a:schemeClr val="bg2"/>
                </a:solidFill>
              </a:rPr>
              <a:t>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inj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70 </a:t>
            </a:r>
            <a:r>
              <a:rPr lang="en-US" cap="none" dirty="0">
                <a:solidFill>
                  <a:schemeClr val="bg1">
                    <a:lumMod val="75000"/>
                  </a:schemeClr>
                </a:solidFill>
              </a:rPr>
              <a:t>bar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amb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293 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52ADA-D946-F16C-2ED8-E82646BBF1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202645-6320-07C7-FE98-70C0750D0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439" y="1490234"/>
            <a:ext cx="5486409" cy="4572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55FB82-3977-4EE1-EC56-0B27A1BC7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1850" y="1490234"/>
            <a:ext cx="5479103" cy="4572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F12AA7-40E5-8FB8-5A01-83198A55D414}"/>
              </a:ext>
            </a:extLst>
          </p:cNvPr>
          <p:cNvSpPr txBox="1"/>
          <p:nvPr/>
        </p:nvSpPr>
        <p:spPr>
          <a:xfrm>
            <a:off x="2250011" y="1039866"/>
            <a:ext cx="25239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Liquid penetration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FD719B-66B9-74E6-8A34-6A227F8EE91F}"/>
              </a:ext>
            </a:extLst>
          </p:cNvPr>
          <p:cNvSpPr txBox="1"/>
          <p:nvPr/>
        </p:nvSpPr>
        <p:spPr>
          <a:xfrm>
            <a:off x="8253413" y="1039866"/>
            <a:ext cx="25239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Vaporized mass</a:t>
            </a:r>
          </a:p>
        </p:txBody>
      </p:sp>
    </p:spTree>
    <p:extLst>
      <p:ext uri="{BB962C8B-B14F-4D97-AF65-F5344CB8AC3E}">
        <p14:creationId xmlns:p14="http://schemas.microsoft.com/office/powerpoint/2010/main" val="3231127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F5813-44A4-82D3-5FF2-79444A15D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yellow and purple graph&#10;&#10;AI-generated content may be incorrect.">
            <a:extLst>
              <a:ext uri="{FF2B5EF4-FFF2-40B4-BE49-F238E27FC236}">
                <a16:creationId xmlns:a16="http://schemas.microsoft.com/office/drawing/2014/main" id="{4DE8E7CD-220C-8B4C-E266-31D1A4603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8" t="20836" r="19419"/>
          <a:stretch>
            <a:fillRect/>
          </a:stretch>
        </p:blipFill>
        <p:spPr>
          <a:xfrm>
            <a:off x="5070326" y="1425031"/>
            <a:ext cx="1726397" cy="28952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F2B553-AAB3-6EDC-8A24-98AA66DE2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2" t="20836" r="36312"/>
          <a:stretch>
            <a:fillRect/>
          </a:stretch>
        </p:blipFill>
        <p:spPr>
          <a:xfrm>
            <a:off x="2844622" y="1425031"/>
            <a:ext cx="1870104" cy="2895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797452-3F05-51A2-A9F0-95716ADA9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0" t="19805" r="37251" b="12696"/>
          <a:stretch>
            <a:fillRect/>
          </a:stretch>
        </p:blipFill>
        <p:spPr>
          <a:xfrm>
            <a:off x="3379252" y="1407666"/>
            <a:ext cx="1203940" cy="2468616"/>
          </a:xfrm>
          <a:prstGeom prst="rect">
            <a:avLst/>
          </a:prstGeom>
        </p:spPr>
      </p:pic>
      <p:pic>
        <p:nvPicPr>
          <p:cNvPr id="21" name="Picture 20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29F4B011-367D-7D59-8D22-3A57D229F1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8" t="19623" r="28610" b="9780"/>
          <a:stretch>
            <a:fillRect/>
          </a:stretch>
        </p:blipFill>
        <p:spPr>
          <a:xfrm>
            <a:off x="7418127" y="4011335"/>
            <a:ext cx="1219200" cy="24207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A378AA-58FC-AAA2-D5E3-14218D5453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9" t="19134" r="28410" b="10231"/>
          <a:stretch>
            <a:fillRect/>
          </a:stretch>
        </p:blipFill>
        <p:spPr>
          <a:xfrm>
            <a:off x="5417090" y="4011335"/>
            <a:ext cx="1211995" cy="24207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80A6EF5-C310-DD63-A0E5-409A87D684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9" t="19502" r="28082" b="10116"/>
          <a:stretch>
            <a:fillRect/>
          </a:stretch>
        </p:blipFill>
        <p:spPr>
          <a:xfrm>
            <a:off x="3362960" y="3999819"/>
            <a:ext cx="1236525" cy="24323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5F9E1B-BABE-7249-D0AD-6947CDA73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499"/>
            <a:ext cx="11392468" cy="641627"/>
          </a:xfrm>
        </p:spPr>
        <p:txBody>
          <a:bodyPr/>
          <a:lstStyle/>
          <a:p>
            <a:r>
              <a:rPr lang="en-US" dirty="0"/>
              <a:t>case: </a:t>
            </a:r>
            <a:r>
              <a:rPr lang="en-US" dirty="0">
                <a:solidFill>
                  <a:srgbClr val="000000"/>
                </a:solidFill>
              </a:rPr>
              <a:t>293 K</a:t>
            </a:r>
            <a:r>
              <a:rPr lang="en-US" dirty="0"/>
              <a:t>,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7 </a:t>
            </a:r>
            <a:r>
              <a:rPr lang="en-US" cap="none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bar</a:t>
            </a:r>
            <a:r>
              <a:rPr lang="en-US" dirty="0">
                <a:solidFill>
                  <a:schemeClr val="bg2"/>
                </a:solidFill>
              </a:rPr>
              <a:t>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inj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70 </a:t>
            </a:r>
            <a:r>
              <a:rPr lang="en-US" cap="none" dirty="0">
                <a:solidFill>
                  <a:schemeClr val="bg1">
                    <a:lumMod val="75000"/>
                  </a:schemeClr>
                </a:solidFill>
              </a:rPr>
              <a:t>bar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amb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293 K)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/>
              <a:t>PLV and Y</a:t>
            </a:r>
            <a:r>
              <a:rPr lang="en-US" baseline="-25000" dirty="0"/>
              <a:t>NH3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247D8F-4E32-DCC5-AE38-65E131B8C7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46320" y="6409665"/>
            <a:ext cx="457200" cy="228599"/>
          </a:xfrm>
        </p:spPr>
        <p:txBody>
          <a:bodyPr/>
          <a:lstStyle/>
          <a:p>
            <a:fld id="{E59F633D-C799-4FEB-A525-92D1F47B25D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14AC9B-5750-5F32-DD92-A540627423A2}"/>
              </a:ext>
            </a:extLst>
          </p:cNvPr>
          <p:cNvSpPr txBox="1"/>
          <p:nvPr/>
        </p:nvSpPr>
        <p:spPr>
          <a:xfrm>
            <a:off x="7538731" y="918332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3C1CB8-6516-055F-3CBA-E01AECDBA4E2}"/>
              </a:ext>
            </a:extLst>
          </p:cNvPr>
          <p:cNvSpPr txBox="1"/>
          <p:nvPr/>
        </p:nvSpPr>
        <p:spPr>
          <a:xfrm>
            <a:off x="5549870" y="918332"/>
            <a:ext cx="15037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noProof="0" dirty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KAUST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CA5CCB-763C-FAEA-F545-66E2E01E1FF3}"/>
              </a:ext>
            </a:extLst>
          </p:cNvPr>
          <p:cNvSpPr txBox="1"/>
          <p:nvPr/>
        </p:nvSpPr>
        <p:spPr>
          <a:xfrm>
            <a:off x="2666700" y="918332"/>
            <a:ext cx="25239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PERUGIA/L’AQUILA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C3585-CD49-3FD1-F55D-BDC0E31E7461}"/>
              </a:ext>
            </a:extLst>
          </p:cNvPr>
          <p:cNvSpPr txBox="1"/>
          <p:nvPr/>
        </p:nvSpPr>
        <p:spPr>
          <a:xfrm>
            <a:off x="10924971" y="155226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i="0" u="none" strike="noStrike" kern="1200" dirty="0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1200 </a:t>
            </a:r>
            <a:r>
              <a:rPr lang="en-US" sz="2000" b="1" i="0" u="none" strike="noStrike" kern="1200" dirty="0" err="1"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m</a:t>
            </a:r>
            <a:r>
              <a:rPr lang="en-US" sz="2000" b="1" i="0" u="none" strike="noStrike" kern="1200" dirty="0" err="1">
                <a:solidFill>
                  <a:srgbClr val="000000"/>
                </a:solidFill>
                <a:effectLst/>
                <a:latin typeface="+mj-lt"/>
                <a:ea typeface="+mn-ea"/>
                <a:cs typeface="+mn-cs"/>
              </a:rPr>
              <a:t>s</a:t>
            </a:r>
            <a:endParaRPr lang="en-US" sz="2000" b="1" i="0" u="none" strike="noStrike" kern="1200" dirty="0">
              <a:solidFill>
                <a:srgbClr val="000000"/>
              </a:solidFill>
              <a:effectLst/>
              <a:latin typeface="+mj-lt"/>
              <a:ea typeface="+mn-ea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0D16820-FA27-5F16-4090-396EFDEC6DD0}"/>
              </a:ext>
            </a:extLst>
          </p:cNvPr>
          <p:cNvCxnSpPr>
            <a:cxnSpLocks/>
          </p:cNvCxnSpPr>
          <p:nvPr/>
        </p:nvCxnSpPr>
        <p:spPr>
          <a:xfrm>
            <a:off x="8264319" y="3794170"/>
            <a:ext cx="24688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3" name="Picture 52" descr="A graph of a graph of a number of numbers&#10;&#10;AI-generated content may be incorrect.">
            <a:extLst>
              <a:ext uri="{FF2B5EF4-FFF2-40B4-BE49-F238E27FC236}">
                <a16:creationId xmlns:a16="http://schemas.microsoft.com/office/drawing/2014/main" id="{B4419298-5701-9399-22A5-5736607522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7" t="7836" r="3245" b="12732"/>
          <a:stretch>
            <a:fillRect/>
          </a:stretch>
        </p:blipFill>
        <p:spPr>
          <a:xfrm>
            <a:off x="1629921" y="1544220"/>
            <a:ext cx="817811" cy="2249950"/>
          </a:xfrm>
          <a:prstGeom prst="rect">
            <a:avLst/>
          </a:prstGeom>
        </p:spPr>
      </p:pic>
      <p:pic>
        <p:nvPicPr>
          <p:cNvPr id="55" name="Picture 54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161CBC76-236F-A269-6AE1-158C642B8E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2" t="19788" r="25435"/>
          <a:stretch>
            <a:fillRect/>
          </a:stretch>
        </p:blipFill>
        <p:spPr>
          <a:xfrm>
            <a:off x="2887534" y="4013649"/>
            <a:ext cx="1770508" cy="275046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8781445-8994-1CFC-F0B3-558B75A26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0" t="19741" r="23964"/>
          <a:stretch>
            <a:fillRect/>
          </a:stretch>
        </p:blipFill>
        <p:spPr>
          <a:xfrm>
            <a:off x="5127010" y="4013651"/>
            <a:ext cx="1625601" cy="2750462"/>
          </a:xfrm>
          <a:prstGeom prst="rect">
            <a:avLst/>
          </a:prstGeom>
        </p:spPr>
      </p:pic>
      <p:pic>
        <p:nvPicPr>
          <p:cNvPr id="57" name="Picture 56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E95A538B-5FA3-31D6-160C-0945C4AAC0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4" t="5572" r="8141" b="9391"/>
          <a:stretch>
            <a:fillRect/>
          </a:stretch>
        </p:blipFill>
        <p:spPr>
          <a:xfrm>
            <a:off x="1673929" y="4112143"/>
            <a:ext cx="393835" cy="229752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9D75435-2BA3-19C4-854F-E09E47CFA0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856384" y="2367935"/>
            <a:ext cx="932769" cy="64013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A2E3CEED-6D7E-36F8-9D7C-122A3160448C}"/>
              </a:ext>
            </a:extLst>
          </p:cNvPr>
          <p:cNvSpPr txBox="1"/>
          <p:nvPr/>
        </p:nvSpPr>
        <p:spPr>
          <a:xfrm rot="16200000">
            <a:off x="768619" y="4974521"/>
            <a:ext cx="91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Y</a:t>
            </a:r>
            <a:r>
              <a:rPr kumimoji="0" lang="en-US" sz="2400" b="1" i="0" u="none" strike="noStrike" kern="1200" cap="all" spc="0" normalizeH="0" baseline="-2500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NH3</a:t>
            </a:r>
            <a:endParaRPr lang="en-US" dirty="0"/>
          </a:p>
        </p:txBody>
      </p:sp>
      <p:pic>
        <p:nvPicPr>
          <p:cNvPr id="15" name="Picture 14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CBF3A2F1-BC17-CC2B-6A6F-21607264A9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6" t="19788" r="24919"/>
          <a:stretch>
            <a:fillRect/>
          </a:stretch>
        </p:blipFill>
        <p:spPr>
          <a:xfrm>
            <a:off x="7192443" y="4013650"/>
            <a:ext cx="1559941" cy="27504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F50093-9365-0730-3B58-76F3BA9A262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4" t="21131" r="39702" b="13153"/>
          <a:stretch>
            <a:fillRect/>
          </a:stretch>
        </p:blipFill>
        <p:spPr>
          <a:xfrm>
            <a:off x="8021320" y="1430814"/>
            <a:ext cx="636543" cy="2403427"/>
          </a:xfrm>
          <a:prstGeom prst="rect">
            <a:avLst/>
          </a:prstGeom>
        </p:spPr>
      </p:pic>
      <p:pic>
        <p:nvPicPr>
          <p:cNvPr id="19" name="Picture 18" descr="A graph of a graph of a number of numbers&#10;&#10;AI-generated content may be incorrect.">
            <a:extLst>
              <a:ext uri="{FF2B5EF4-FFF2-40B4-BE49-F238E27FC236}">
                <a16:creationId xmlns:a16="http://schemas.microsoft.com/office/drawing/2014/main" id="{0F07FCB1-59BF-81B8-EA45-455BF81525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8" t="20466" r="20479" b="8280"/>
          <a:stretch>
            <a:fillRect/>
          </a:stretch>
        </p:blipFill>
        <p:spPr>
          <a:xfrm>
            <a:off x="7625084" y="1407666"/>
            <a:ext cx="1127300" cy="26059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B7ACA0-C629-BBEA-A1AB-9581DB71B4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4" t="20408" r="34173" b="12965"/>
          <a:stretch>
            <a:fillRect/>
          </a:stretch>
        </p:blipFill>
        <p:spPr>
          <a:xfrm>
            <a:off x="5423496" y="1407666"/>
            <a:ext cx="1211996" cy="24367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B9E648-59F5-6656-28A0-B5F2DCA8C9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0" t="20760" r="41991" b="12409"/>
          <a:stretch>
            <a:fillRect/>
          </a:stretch>
        </p:blipFill>
        <p:spPr>
          <a:xfrm>
            <a:off x="7981534" y="1425031"/>
            <a:ext cx="746593" cy="24441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044C60-9957-4120-4350-57FB7A3717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9" t="19408" r="28062" b="9958"/>
          <a:stretch>
            <a:fillRect/>
          </a:stretch>
        </p:blipFill>
        <p:spPr>
          <a:xfrm>
            <a:off x="3381529" y="4011335"/>
            <a:ext cx="1214701" cy="24207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AD9DC0-0143-4E99-7490-B4A681D4AED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6" t="19121" r="27995" b="10245"/>
          <a:stretch>
            <a:fillRect/>
          </a:stretch>
        </p:blipFill>
        <p:spPr>
          <a:xfrm>
            <a:off x="5423496" y="4009917"/>
            <a:ext cx="1211995" cy="24207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B03605-C5BD-2534-3B56-EBC64FED83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4" t="19573" r="27983" b="10069"/>
          <a:stretch>
            <a:fillRect/>
          </a:stretch>
        </p:blipFill>
        <p:spPr>
          <a:xfrm>
            <a:off x="7457446" y="4019429"/>
            <a:ext cx="1219200" cy="241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99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84C7D-D0BE-EBF9-D9E8-D1C468804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9BF89A-541C-8E3B-6F37-77C8FAB39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0" t="10635" r="34485" b="10726"/>
          <a:stretch>
            <a:fillRect/>
          </a:stretch>
        </p:blipFill>
        <p:spPr>
          <a:xfrm>
            <a:off x="7419378" y="2173794"/>
            <a:ext cx="1226310" cy="28763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D3F461-BB02-D169-5085-2BE7A7E95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3" t="10565" r="32158" b="10414"/>
          <a:stretch>
            <a:fillRect/>
          </a:stretch>
        </p:blipFill>
        <p:spPr>
          <a:xfrm>
            <a:off x="5373375" y="2197359"/>
            <a:ext cx="1265770" cy="28902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962591-F192-20BC-F159-2ACB27D75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499"/>
            <a:ext cx="11392468" cy="639635"/>
          </a:xfrm>
        </p:spPr>
        <p:txBody>
          <a:bodyPr/>
          <a:lstStyle/>
          <a:p>
            <a:r>
              <a:rPr lang="en-US" dirty="0"/>
              <a:t>case: </a:t>
            </a:r>
            <a:r>
              <a:rPr lang="en-US" dirty="0">
                <a:solidFill>
                  <a:srgbClr val="000000"/>
                </a:solidFill>
              </a:rPr>
              <a:t>293 K</a:t>
            </a:r>
            <a:r>
              <a:rPr lang="en-US" dirty="0"/>
              <a:t>,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7 </a:t>
            </a:r>
            <a:r>
              <a:rPr lang="en-US" cap="none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bar</a:t>
            </a:r>
            <a:r>
              <a:rPr lang="en-US" cap="none" dirty="0">
                <a:solidFill>
                  <a:schemeClr val="bg2"/>
                </a:solidFill>
              </a:rPr>
              <a:t>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inj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70 </a:t>
            </a:r>
            <a:r>
              <a:rPr lang="en-US" cap="none" dirty="0">
                <a:solidFill>
                  <a:schemeClr val="bg1">
                    <a:lumMod val="75000"/>
                  </a:schemeClr>
                </a:solidFill>
              </a:rPr>
              <a:t>bar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amb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293 K)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/>
              <a:t>droplet diameter, </a:t>
            </a:r>
            <a:r>
              <a:rPr lang="en-US" cap="none" dirty="0"/>
              <a:t>d</a:t>
            </a:r>
            <a:endParaRPr lang="en-US" baseline="-25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4C35E6-1B15-8982-5822-7E739289DB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1577DE-983B-3A7E-C14F-CF2A5283F838}"/>
              </a:ext>
            </a:extLst>
          </p:cNvPr>
          <p:cNvSpPr txBox="1"/>
          <p:nvPr/>
        </p:nvSpPr>
        <p:spPr>
          <a:xfrm>
            <a:off x="10924972" y="155226"/>
            <a:ext cx="1116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0000"/>
                </a:solidFill>
              </a:rPr>
              <a:t>1200 </a:t>
            </a:r>
            <a:r>
              <a:rPr lang="en-US" sz="2000" b="1" dirty="0" err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2000" b="1" dirty="0" err="1">
                <a:solidFill>
                  <a:srgbClr val="000000"/>
                </a:solidFill>
              </a:rPr>
              <a:t>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7DA1AB-7B5C-0D3E-B12C-FEE36F5F3B23}"/>
              </a:ext>
            </a:extLst>
          </p:cNvPr>
          <p:cNvSpPr txBox="1"/>
          <p:nvPr/>
        </p:nvSpPr>
        <p:spPr>
          <a:xfrm>
            <a:off x="3336208" y="5560133"/>
            <a:ext cx="1279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droplet slice: </a:t>
            </a:r>
          </a:p>
          <a:p>
            <a:pPr algn="ctr"/>
            <a:r>
              <a:rPr lang="en-US" sz="1200" dirty="0"/>
              <a:t>± 1 mm thick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EE7DE6E-B47C-22E7-1A09-40CEBCE0E315}"/>
              </a:ext>
            </a:extLst>
          </p:cNvPr>
          <p:cNvCxnSpPr>
            <a:cxnSpLocks/>
          </p:cNvCxnSpPr>
          <p:nvPr/>
        </p:nvCxnSpPr>
        <p:spPr>
          <a:xfrm>
            <a:off x="8200014" y="5018846"/>
            <a:ext cx="2522769" cy="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04FD31D-0A60-B55C-F652-A59B1A308377}"/>
              </a:ext>
            </a:extLst>
          </p:cNvPr>
          <p:cNvGrpSpPr/>
          <p:nvPr/>
        </p:nvGrpSpPr>
        <p:grpSpPr>
          <a:xfrm>
            <a:off x="2995888" y="2083440"/>
            <a:ext cx="1706323" cy="3282484"/>
            <a:chOff x="1172887" y="2083440"/>
            <a:chExt cx="1706323" cy="328248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B729DE5-E226-8C6D-3CA9-DB6A33158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" b="136"/>
            <a:stretch/>
          </p:blipFill>
          <p:spPr>
            <a:xfrm>
              <a:off x="1562575" y="2187615"/>
              <a:ext cx="1180427" cy="2876309"/>
            </a:xfrm>
            <a:prstGeom prst="rect">
              <a:avLst/>
            </a:prstGeom>
          </p:spPr>
        </p:pic>
        <p:pic>
          <p:nvPicPr>
            <p:cNvPr id="49" name="Picture 48" descr="A graph of a graph of a particle&#10;&#10;AI-generated content may be incorrect.">
              <a:extLst>
                <a:ext uri="{FF2B5EF4-FFF2-40B4-BE49-F238E27FC236}">
                  <a16:creationId xmlns:a16="http://schemas.microsoft.com/office/drawing/2014/main" id="{859F79D0-DD70-9703-4F31-06CAEE1BF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41" t="8474" r="47821" b="10196"/>
            <a:stretch>
              <a:fillRect/>
            </a:stretch>
          </p:blipFill>
          <p:spPr>
            <a:xfrm>
              <a:off x="1172887" y="2096320"/>
              <a:ext cx="427405" cy="2974688"/>
            </a:xfrm>
            <a:prstGeom prst="rect">
              <a:avLst/>
            </a:prstGeom>
          </p:spPr>
        </p:pic>
        <p:pic>
          <p:nvPicPr>
            <p:cNvPr id="50" name="Picture 49" descr="A graph of a graph of a particle&#10;&#10;AI-generated content may be incorrect.">
              <a:extLst>
                <a:ext uri="{FF2B5EF4-FFF2-40B4-BE49-F238E27FC236}">
                  <a16:creationId xmlns:a16="http://schemas.microsoft.com/office/drawing/2014/main" id="{BB602474-D669-67F5-CADF-55502385A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4" t="89336" r="19536" b="2284"/>
            <a:stretch>
              <a:fillRect/>
            </a:stretch>
          </p:blipFill>
          <p:spPr>
            <a:xfrm>
              <a:off x="1461087" y="5059433"/>
              <a:ext cx="1418123" cy="306491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AF1B631-B0B5-E9A2-D049-D9EA9B27D12E}"/>
                </a:ext>
              </a:extLst>
            </p:cNvPr>
            <p:cNvSpPr/>
            <p:nvPr/>
          </p:nvSpPr>
          <p:spPr>
            <a:xfrm>
              <a:off x="1568372" y="2083440"/>
              <a:ext cx="306624" cy="93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24AA2C26-54D3-B1E5-D272-F016EF8A041E}"/>
              </a:ext>
            </a:extLst>
          </p:cNvPr>
          <p:cNvSpPr txBox="1"/>
          <p:nvPr/>
        </p:nvSpPr>
        <p:spPr>
          <a:xfrm>
            <a:off x="7538731" y="918332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6E83A09-2383-0560-FBE4-6D033BE7FF69}"/>
              </a:ext>
            </a:extLst>
          </p:cNvPr>
          <p:cNvSpPr txBox="1"/>
          <p:nvPr/>
        </p:nvSpPr>
        <p:spPr>
          <a:xfrm>
            <a:off x="5549870" y="918332"/>
            <a:ext cx="15037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noProof="0" dirty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KAUST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FEA6AEE-86E5-3F52-72B4-F343200A67DF}"/>
              </a:ext>
            </a:extLst>
          </p:cNvPr>
          <p:cNvSpPr txBox="1"/>
          <p:nvPr/>
        </p:nvSpPr>
        <p:spPr>
          <a:xfrm>
            <a:off x="2666700" y="918332"/>
            <a:ext cx="25239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PERUGIA/L’AQUILA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8FD44B7-EA1B-60C7-4255-E754335DDD64}"/>
              </a:ext>
            </a:extLst>
          </p:cNvPr>
          <p:cNvSpPr txBox="1"/>
          <p:nvPr/>
        </p:nvSpPr>
        <p:spPr>
          <a:xfrm rot="16200000">
            <a:off x="916062" y="3308127"/>
            <a:ext cx="701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09022AB-1EAE-59F4-6B39-077287483A23}"/>
              </a:ext>
            </a:extLst>
          </p:cNvPr>
          <p:cNvCxnSpPr>
            <a:cxnSpLocks/>
          </p:cNvCxnSpPr>
          <p:nvPr/>
        </p:nvCxnSpPr>
        <p:spPr>
          <a:xfrm flipV="1">
            <a:off x="8032533" y="2207920"/>
            <a:ext cx="0" cy="285292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317FA09-0140-7089-55E5-E0E879D026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2" t="10399" r="32538" b="9963"/>
          <a:stretch>
            <a:fillRect/>
          </a:stretch>
        </p:blipFill>
        <p:spPr>
          <a:xfrm>
            <a:off x="3379591" y="2183175"/>
            <a:ext cx="1204217" cy="29128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D0C8BBA-EF6A-D6EC-490F-24041521ED9F}"/>
              </a:ext>
            </a:extLst>
          </p:cNvPr>
          <p:cNvGrpSpPr/>
          <p:nvPr/>
        </p:nvGrpSpPr>
        <p:grpSpPr>
          <a:xfrm>
            <a:off x="1552298" y="1900341"/>
            <a:ext cx="975158" cy="3246988"/>
            <a:chOff x="238578" y="1900341"/>
            <a:chExt cx="975158" cy="3246988"/>
          </a:xfrm>
        </p:grpSpPr>
        <p:pic>
          <p:nvPicPr>
            <p:cNvPr id="9" name="Picture 8" descr="A graph of a line of particles&#10;&#10;AI-generated content may be incorrect.">
              <a:extLst>
                <a:ext uri="{FF2B5EF4-FFF2-40B4-BE49-F238E27FC236}">
                  <a16:creationId xmlns:a16="http://schemas.microsoft.com/office/drawing/2014/main" id="{B9054385-6ADC-EC2B-6508-62BAC3589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48" t="7101" r="1466" b="9483"/>
            <a:stretch>
              <a:fillRect/>
            </a:stretch>
          </p:blipFill>
          <p:spPr>
            <a:xfrm>
              <a:off x="238578" y="2096321"/>
              <a:ext cx="890310" cy="30510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32B40A-C278-0EA7-9DB3-2869331383BD}"/>
                </a:ext>
              </a:extLst>
            </p:cNvPr>
            <p:cNvSpPr txBox="1"/>
            <p:nvPr/>
          </p:nvSpPr>
          <p:spPr>
            <a:xfrm>
              <a:off x="513282" y="1900341"/>
              <a:ext cx="7004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</a:t>
              </a:r>
              <a:endParaRPr 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22232105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D5E6A-2DCF-839B-8CAF-539EBA309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3888069-91FD-8355-C186-CB8668F45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5" t="5244" r="28524" b="10348"/>
          <a:stretch>
            <a:fillRect/>
          </a:stretch>
        </p:blipFill>
        <p:spPr>
          <a:xfrm>
            <a:off x="8820210" y="2174612"/>
            <a:ext cx="1193575" cy="2889504"/>
          </a:xfrm>
          <a:prstGeom prst="rect">
            <a:avLst/>
          </a:prstGeom>
        </p:spPr>
      </p:pic>
      <p:pic>
        <p:nvPicPr>
          <p:cNvPr id="23" name="Picture 22" descr="A graph of a number of lines&#10;&#10;AI-generated content may be incorrect.">
            <a:extLst>
              <a:ext uri="{FF2B5EF4-FFF2-40B4-BE49-F238E27FC236}">
                <a16:creationId xmlns:a16="http://schemas.microsoft.com/office/drawing/2014/main" id="{85F29D8A-7181-66B6-0911-52BBAF1D8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4" t="10778" r="21830" b="10425"/>
          <a:stretch>
            <a:fillRect/>
          </a:stretch>
        </p:blipFill>
        <p:spPr>
          <a:xfrm>
            <a:off x="7577088" y="2186348"/>
            <a:ext cx="1194968" cy="28820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5A122E-2277-E3EB-C174-98059E21E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2" t="5234" r="28540" b="9739"/>
          <a:stretch>
            <a:fillRect/>
          </a:stretch>
        </p:blipFill>
        <p:spPr>
          <a:xfrm>
            <a:off x="5794795" y="2153377"/>
            <a:ext cx="1194968" cy="28922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95836F-B2BD-F8E0-5626-AA8003564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2" t="10400" r="29528" b="10525"/>
          <a:stretch>
            <a:fillRect/>
          </a:stretch>
        </p:blipFill>
        <p:spPr>
          <a:xfrm>
            <a:off x="4569873" y="2153379"/>
            <a:ext cx="1224921" cy="28922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1C718D-9FC7-FFC6-3C75-EF34A90D20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8" t="5553" r="26763" b="9468"/>
          <a:stretch>
            <a:fillRect/>
          </a:stretch>
        </p:blipFill>
        <p:spPr>
          <a:xfrm>
            <a:off x="2839472" y="2193402"/>
            <a:ext cx="1267259" cy="2890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9F7150-356C-0052-46E5-91501D6E01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2" t="10400" r="30612" b="10525"/>
          <a:stretch>
            <a:fillRect/>
          </a:stretch>
        </p:blipFill>
        <p:spPr>
          <a:xfrm>
            <a:off x="1544790" y="2167452"/>
            <a:ext cx="1262492" cy="2892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3FCAF0-E032-95A5-D54B-430F29D72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43" y="190499"/>
            <a:ext cx="11392468" cy="639635"/>
          </a:xfrm>
        </p:spPr>
        <p:txBody>
          <a:bodyPr/>
          <a:lstStyle/>
          <a:p>
            <a:r>
              <a:rPr lang="en-US" dirty="0"/>
              <a:t>case: </a:t>
            </a:r>
            <a:r>
              <a:rPr lang="en-US" dirty="0">
                <a:solidFill>
                  <a:srgbClr val="000000"/>
                </a:solidFill>
              </a:rPr>
              <a:t>293 K</a:t>
            </a:r>
            <a:r>
              <a:rPr lang="en-US" dirty="0"/>
              <a:t>, </a:t>
            </a:r>
            <a:r>
              <a:rPr lang="en-U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7 </a:t>
            </a:r>
            <a:r>
              <a:rPr lang="en-US" cap="none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bar</a:t>
            </a:r>
            <a:r>
              <a:rPr lang="en-US" cap="none" dirty="0">
                <a:solidFill>
                  <a:schemeClr val="bg2"/>
                </a:solidFill>
              </a:rPr>
              <a:t>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P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inj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70 </a:t>
            </a:r>
            <a:r>
              <a:rPr lang="en-US" cap="none" dirty="0">
                <a:solidFill>
                  <a:schemeClr val="bg1">
                    <a:lumMod val="75000"/>
                  </a:schemeClr>
                </a:solidFill>
              </a:rPr>
              <a:t>bar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</a:t>
            </a:r>
            <a:r>
              <a:rPr lang="en-US" cap="none" dirty="0" err="1">
                <a:solidFill>
                  <a:schemeClr val="bg1">
                    <a:lumMod val="75000"/>
                  </a:schemeClr>
                </a:solidFill>
              </a:rPr>
              <a:t>amb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= 293 K)</a:t>
            </a:r>
            <a:br>
              <a:rPr lang="en-US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/>
              <a:t>Temperatures, </a:t>
            </a:r>
            <a:r>
              <a:rPr lang="en-US" dirty="0" err="1"/>
              <a:t>T</a:t>
            </a:r>
            <a:r>
              <a:rPr lang="en-US" baseline="-25000" dirty="0" err="1"/>
              <a:t>liq</a:t>
            </a:r>
            <a:r>
              <a:rPr lang="en-US" dirty="0"/>
              <a:t> &amp; </a:t>
            </a:r>
            <a:r>
              <a:rPr lang="en-US" dirty="0" err="1"/>
              <a:t>T</a:t>
            </a:r>
            <a:r>
              <a:rPr lang="en-US" baseline="-25000" dirty="0" err="1"/>
              <a:t>gas</a:t>
            </a:r>
            <a:endParaRPr lang="en-US" baseline="-25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E2EF5B-E744-9E4A-06AD-00E8C23A37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7AAECC-5982-2A6E-8D02-9FE60CD807EB}"/>
              </a:ext>
            </a:extLst>
          </p:cNvPr>
          <p:cNvSpPr txBox="1"/>
          <p:nvPr/>
        </p:nvSpPr>
        <p:spPr>
          <a:xfrm>
            <a:off x="10924972" y="155226"/>
            <a:ext cx="1116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solidFill>
                  <a:srgbClr val="000000"/>
                </a:solidFill>
              </a:rPr>
              <a:t>1200 </a:t>
            </a:r>
            <a:r>
              <a:rPr lang="en-US" sz="2000" b="1" dirty="0" err="1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2000" b="1" dirty="0" err="1">
                <a:solidFill>
                  <a:srgbClr val="000000"/>
                </a:solidFill>
              </a:rPr>
              <a:t>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DFC099-6809-E936-7608-2950F579618D}"/>
              </a:ext>
            </a:extLst>
          </p:cNvPr>
          <p:cNvSpPr txBox="1"/>
          <p:nvPr/>
        </p:nvSpPr>
        <p:spPr>
          <a:xfrm>
            <a:off x="8210025" y="1393427"/>
            <a:ext cx="14427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POLIMI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B5C964-DA4E-EE32-3CC1-A4E201DB331D}"/>
              </a:ext>
            </a:extLst>
          </p:cNvPr>
          <p:cNvSpPr txBox="1"/>
          <p:nvPr/>
        </p:nvSpPr>
        <p:spPr>
          <a:xfrm>
            <a:off x="5274285" y="1416901"/>
            <a:ext cx="15037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kern="1200" noProof="0" dirty="0">
                <a:solidFill>
                  <a:schemeClr val="dk1"/>
                </a:solidFill>
                <a:latin typeface="Arial"/>
                <a:ea typeface="+mn-ea"/>
                <a:cs typeface="+mn-cs"/>
              </a:rPr>
              <a:t>KAUST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F890C7-64AE-3866-07C6-6747FD355BED}"/>
              </a:ext>
            </a:extLst>
          </p:cNvPr>
          <p:cNvSpPr txBox="1"/>
          <p:nvPr/>
        </p:nvSpPr>
        <p:spPr>
          <a:xfrm>
            <a:off x="1544682" y="1393427"/>
            <a:ext cx="25239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7484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PERUGIA/L’AQUILA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6120FC-A165-48F5-C300-FB7BB8F10A15}"/>
              </a:ext>
            </a:extLst>
          </p:cNvPr>
          <p:cNvSpPr txBox="1"/>
          <p:nvPr/>
        </p:nvSpPr>
        <p:spPr>
          <a:xfrm>
            <a:off x="1561846" y="5633209"/>
            <a:ext cx="1279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droplet slice: </a:t>
            </a:r>
          </a:p>
          <a:p>
            <a:pPr algn="ctr"/>
            <a:r>
              <a:rPr lang="en-US" sz="1200" dirty="0"/>
              <a:t>± 1 mm thick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5DF452-904A-F854-C7C6-FEA03FD01702}"/>
              </a:ext>
            </a:extLst>
          </p:cNvPr>
          <p:cNvSpPr txBox="1"/>
          <p:nvPr/>
        </p:nvSpPr>
        <p:spPr>
          <a:xfrm>
            <a:off x="2841007" y="5657470"/>
            <a:ext cx="1279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cut plane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CAE9830-828A-7991-946D-C34684A9EDBE}"/>
              </a:ext>
            </a:extLst>
          </p:cNvPr>
          <p:cNvCxnSpPr>
            <a:cxnSpLocks/>
          </p:cNvCxnSpPr>
          <p:nvPr/>
        </p:nvCxnSpPr>
        <p:spPr>
          <a:xfrm>
            <a:off x="9438502" y="5030420"/>
            <a:ext cx="2522769" cy="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0E23FD9-1B9C-4E3B-B04E-CFC6D1156B05}"/>
              </a:ext>
            </a:extLst>
          </p:cNvPr>
          <p:cNvGrpSpPr/>
          <p:nvPr/>
        </p:nvGrpSpPr>
        <p:grpSpPr>
          <a:xfrm>
            <a:off x="1172887" y="2083440"/>
            <a:ext cx="1706323" cy="3282484"/>
            <a:chOff x="1172887" y="2083440"/>
            <a:chExt cx="1706323" cy="328248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D797E78-4BEC-4A5D-85C3-DA970FA81ED3}"/>
                </a:ext>
              </a:extLst>
            </p:cNvPr>
            <p:cNvGrpSpPr/>
            <p:nvPr/>
          </p:nvGrpSpPr>
          <p:grpSpPr>
            <a:xfrm>
              <a:off x="1172887" y="2096320"/>
              <a:ext cx="1706323" cy="3269604"/>
              <a:chOff x="-320239" y="2096320"/>
              <a:chExt cx="1706323" cy="3269604"/>
            </a:xfrm>
          </p:grpSpPr>
          <p:pic>
            <p:nvPicPr>
              <p:cNvPr id="49" name="Picture 48" descr="A graph of a graph of a particle&#10;&#10;AI-generated content may be incorrect.">
                <a:extLst>
                  <a:ext uri="{FF2B5EF4-FFF2-40B4-BE49-F238E27FC236}">
                    <a16:creationId xmlns:a16="http://schemas.microsoft.com/office/drawing/2014/main" id="{6CF05DB3-1289-293D-D95A-9CB13E201D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441" t="8474" r="47821" b="10196"/>
              <a:stretch>
                <a:fillRect/>
              </a:stretch>
            </p:blipFill>
            <p:spPr>
              <a:xfrm>
                <a:off x="-320239" y="2096320"/>
                <a:ext cx="427405" cy="2974688"/>
              </a:xfrm>
              <a:prstGeom prst="rect">
                <a:avLst/>
              </a:prstGeom>
            </p:spPr>
          </p:pic>
          <p:pic>
            <p:nvPicPr>
              <p:cNvPr id="50" name="Picture 49" descr="A graph of a graph of a particle&#10;&#10;AI-generated content may be incorrect.">
                <a:extLst>
                  <a:ext uri="{FF2B5EF4-FFF2-40B4-BE49-F238E27FC236}">
                    <a16:creationId xmlns:a16="http://schemas.microsoft.com/office/drawing/2014/main" id="{4397448B-F248-AB14-70FC-E9BEF44F89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154" t="89336" r="19536" b="2284"/>
              <a:stretch>
                <a:fillRect/>
              </a:stretch>
            </p:blipFill>
            <p:spPr>
              <a:xfrm>
                <a:off x="-32039" y="5059433"/>
                <a:ext cx="1418123" cy="306491"/>
              </a:xfrm>
              <a:prstGeom prst="rect">
                <a:avLst/>
              </a:prstGeom>
            </p:spPr>
          </p:pic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5351DA4-374E-3AA5-DA67-9CD6504324B2}"/>
                </a:ext>
              </a:extLst>
            </p:cNvPr>
            <p:cNvSpPr/>
            <p:nvPr/>
          </p:nvSpPr>
          <p:spPr>
            <a:xfrm>
              <a:off x="1568372" y="2083440"/>
              <a:ext cx="306624" cy="93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47048088-F790-9754-D903-C07AF4E51734}"/>
              </a:ext>
            </a:extLst>
          </p:cNvPr>
          <p:cNvSpPr txBox="1"/>
          <p:nvPr/>
        </p:nvSpPr>
        <p:spPr>
          <a:xfrm>
            <a:off x="1851913" y="2267188"/>
            <a:ext cx="13154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</a:t>
            </a:r>
            <a:r>
              <a:rPr kumimoji="0" lang="en-US" sz="2400" b="1" i="0" u="none" strike="noStrike" kern="1200" cap="all" spc="0" normalizeH="0" baseline="-25000" noProof="0" dirty="0" err="1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liq</a:t>
            </a:r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CB3FB1-3843-68B9-E5CB-71360BB99EF8}"/>
              </a:ext>
            </a:extLst>
          </p:cNvPr>
          <p:cNvSpPr txBox="1"/>
          <p:nvPr/>
        </p:nvSpPr>
        <p:spPr>
          <a:xfrm>
            <a:off x="3011984" y="2267187"/>
            <a:ext cx="1025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all" spc="0" normalizeH="0" baseline="0" noProof="0" dirty="0" err="1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</a:t>
            </a:r>
            <a:r>
              <a:rPr kumimoji="0" lang="en-US" sz="2400" b="1" i="0" u="none" strike="noStrike" kern="1200" cap="all" spc="0" normalizeH="0" baseline="-25000" noProof="0" dirty="0" err="1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gas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C94B6B-46AE-A906-0BC0-20AD6909DED8}"/>
              </a:ext>
            </a:extLst>
          </p:cNvPr>
          <p:cNvGrpSpPr/>
          <p:nvPr/>
        </p:nvGrpSpPr>
        <p:grpSpPr>
          <a:xfrm>
            <a:off x="365235" y="1900341"/>
            <a:ext cx="848501" cy="3359887"/>
            <a:chOff x="365235" y="1900341"/>
            <a:chExt cx="848501" cy="3359887"/>
          </a:xfrm>
        </p:grpSpPr>
        <p:pic>
          <p:nvPicPr>
            <p:cNvPr id="48" name="Picture 47" descr="A graph of a graph of a particle&#10;&#10;AI-generated content may be incorrect.">
              <a:extLst>
                <a:ext uri="{FF2B5EF4-FFF2-40B4-BE49-F238E27FC236}">
                  <a16:creationId xmlns:a16="http://schemas.microsoft.com/office/drawing/2014/main" id="{05463DE9-A4A8-0AE6-0F7D-229BC7EC2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19" t="8315" r="5231" b="5896"/>
            <a:stretch>
              <a:fillRect/>
            </a:stretch>
          </p:blipFill>
          <p:spPr>
            <a:xfrm>
              <a:off x="365235" y="2095024"/>
              <a:ext cx="595464" cy="316520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59C7E7-EC1E-E1A9-7493-14FE75C1DD54}"/>
                </a:ext>
              </a:extLst>
            </p:cNvPr>
            <p:cNvSpPr txBox="1"/>
            <p:nvPr/>
          </p:nvSpPr>
          <p:spPr>
            <a:xfrm>
              <a:off x="513282" y="1900341"/>
              <a:ext cx="7004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 K</a:t>
              </a:r>
              <a:endParaRPr lang="en-US" sz="1050" dirty="0"/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4044C8E-28AC-A0A7-67EA-0D0AD2911E0E}"/>
              </a:ext>
            </a:extLst>
          </p:cNvPr>
          <p:cNvCxnSpPr>
            <a:cxnSpLocks/>
          </p:cNvCxnSpPr>
          <p:nvPr/>
        </p:nvCxnSpPr>
        <p:spPr>
          <a:xfrm flipV="1">
            <a:off x="8194579" y="2193402"/>
            <a:ext cx="0" cy="285292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F5AFA79-1C2C-9F15-0D9E-7DEE4821ABCB}"/>
              </a:ext>
            </a:extLst>
          </p:cNvPr>
          <p:cNvCxnSpPr>
            <a:cxnSpLocks/>
          </p:cNvCxnSpPr>
          <p:nvPr/>
        </p:nvCxnSpPr>
        <p:spPr>
          <a:xfrm flipV="1">
            <a:off x="9422772" y="2163539"/>
            <a:ext cx="0" cy="285292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1401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DEFEA-2820-5706-A389-E1D624028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SMD: local data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FBC5D52-E34F-C513-977E-864F5846D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194" y="1308096"/>
            <a:ext cx="5486411" cy="457200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6C540-83D7-FABB-A3A9-E8DB75F092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1" name="Content Placeholder 10" descr="A graph with different colored lines and numbers&#10;&#10;AI-generated content may be incorrect.">
            <a:extLst>
              <a:ext uri="{FF2B5EF4-FFF2-40B4-BE49-F238E27FC236}">
                <a16:creationId xmlns:a16="http://schemas.microsoft.com/office/drawing/2014/main" id="{3399D510-A31A-3627-BDF6-851EE236607F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519" y="1308096"/>
            <a:ext cx="5486411" cy="4572009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14F3C7-2DF4-7BA9-D900-2E60EF2D68DE}"/>
              </a:ext>
            </a:extLst>
          </p:cNvPr>
          <p:cNvSpPr txBox="1"/>
          <p:nvPr/>
        </p:nvSpPr>
        <p:spPr>
          <a:xfrm>
            <a:off x="1595120" y="1039866"/>
            <a:ext cx="365251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all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Baseline case: 293 K, 1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bar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9B7E96-8813-0E65-8B67-2483B436FD3A}"/>
              </a:ext>
            </a:extLst>
          </p:cNvPr>
          <p:cNvSpPr txBox="1"/>
          <p:nvPr/>
        </p:nvSpPr>
        <p:spPr>
          <a:xfrm>
            <a:off x="8253413" y="1039866"/>
            <a:ext cx="252395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all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case: </a:t>
            </a:r>
            <a:r>
              <a:rPr kumimoji="0" lang="en-US" b="1" i="0" u="none" strike="noStrike" kern="1200" cap="all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253 K</a:t>
            </a:r>
            <a:r>
              <a:rPr kumimoji="0" lang="en-US" b="1" i="0" u="none" strike="noStrike" kern="1200" cap="all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, 1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bar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4B717D-2672-EF44-918F-A51F2CF0C418}"/>
              </a:ext>
            </a:extLst>
          </p:cNvPr>
          <p:cNvSpPr txBox="1"/>
          <p:nvPr/>
        </p:nvSpPr>
        <p:spPr>
          <a:xfrm>
            <a:off x="5654900" y="6044918"/>
            <a:ext cx="1409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z = 50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1751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84A60-C19E-5A4C-7F11-E49AFC373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E7AEA-523F-58D6-FF90-9E1F0A9C1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TEMPERATURE: local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DB8896-4541-65DD-71DD-39F0139C59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F633D-C799-4FEB-A525-92D1F47B25DA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81A6046-F7DC-6D08-A47A-5C535E85CFA8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050" y="1460783"/>
            <a:ext cx="3840480" cy="320040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84FD85-5781-AF53-2CC6-8C28AE05CB4C}"/>
              </a:ext>
            </a:extLst>
          </p:cNvPr>
          <p:cNvSpPr txBox="1"/>
          <p:nvPr/>
        </p:nvSpPr>
        <p:spPr>
          <a:xfrm>
            <a:off x="4561158" y="1046375"/>
            <a:ext cx="365251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all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Baseline case: 293 K, 1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bar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369AFE-F32B-071E-BFB6-3B42C4B66B2E}"/>
              </a:ext>
            </a:extLst>
          </p:cNvPr>
          <p:cNvSpPr txBox="1"/>
          <p:nvPr/>
        </p:nvSpPr>
        <p:spPr>
          <a:xfrm>
            <a:off x="1122851" y="1046375"/>
            <a:ext cx="252395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all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case: </a:t>
            </a:r>
            <a:r>
              <a:rPr kumimoji="0" lang="en-US" b="1" i="0" u="none" strike="noStrike" kern="1200" cap="all" spc="0" normalizeH="0" baseline="0" noProof="0" dirty="0">
                <a:ln>
                  <a:noFill/>
                </a:ln>
                <a:solidFill>
                  <a:srgbClr val="0082CA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253 K</a:t>
            </a:r>
            <a:r>
              <a:rPr kumimoji="0" lang="en-US" b="1" i="0" u="none" strike="noStrike" kern="1200" cap="all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, 1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bar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16D6FB-638D-8653-74CA-72AF64EC2B2E}"/>
              </a:ext>
            </a:extLst>
          </p:cNvPr>
          <p:cNvSpPr txBox="1"/>
          <p:nvPr/>
        </p:nvSpPr>
        <p:spPr>
          <a:xfrm>
            <a:off x="5729491" y="4796177"/>
            <a:ext cx="1409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z = 9 mm</a:t>
            </a:r>
            <a:endParaRPr lang="en-US" dirty="0"/>
          </a:p>
        </p:txBody>
      </p:sp>
      <p:pic>
        <p:nvPicPr>
          <p:cNvPr id="6" name="Picture 5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89AF16FB-62A1-3F6A-F8B5-0F9051BB1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917" y="1460783"/>
            <a:ext cx="3840480" cy="3200400"/>
          </a:xfrm>
          <a:prstGeom prst="rect">
            <a:avLst/>
          </a:prstGeom>
        </p:spPr>
      </p:pic>
      <p:pic>
        <p:nvPicPr>
          <p:cNvPr id="16" name="Picture 15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4BD77053-FD8A-D780-B9BB-A1CA8D333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84" y="1460783"/>
            <a:ext cx="3840480" cy="3200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1487440-516E-E79D-2089-65A1A9669D08}"/>
              </a:ext>
            </a:extLst>
          </p:cNvPr>
          <p:cNvSpPr txBox="1"/>
          <p:nvPr/>
        </p:nvSpPr>
        <p:spPr>
          <a:xfrm>
            <a:off x="8968520" y="1003525"/>
            <a:ext cx="252395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all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case: </a:t>
            </a:r>
            <a:r>
              <a:rPr kumimoji="0" lang="en-US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323 K</a:t>
            </a:r>
            <a:r>
              <a:rPr kumimoji="0" lang="en-US" b="1" i="0" u="none" strike="noStrike" kern="1200" cap="all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, 1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bar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7484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4103018-A4F5-979F-414C-196CC8A8B60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275" t="14698"/>
          <a:stretch>
            <a:fillRect/>
          </a:stretch>
        </p:blipFill>
        <p:spPr>
          <a:xfrm>
            <a:off x="7132028" y="4614207"/>
            <a:ext cx="1008369" cy="2243793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BEC5E00-4DE4-63EB-AA77-C58C52424B39}"/>
              </a:ext>
            </a:extLst>
          </p:cNvPr>
          <p:cNvCxnSpPr/>
          <p:nvPr/>
        </p:nvCxnSpPr>
        <p:spPr>
          <a:xfrm>
            <a:off x="6879981" y="4980843"/>
            <a:ext cx="703384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3F5CB01-A110-C35C-E0AB-5C333C8602E3}"/>
              </a:ext>
            </a:extLst>
          </p:cNvPr>
          <p:cNvSpPr txBox="1"/>
          <p:nvPr/>
        </p:nvSpPr>
        <p:spPr>
          <a:xfrm>
            <a:off x="4828454" y="3103686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Droplet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4B3EC9-CE7F-FA2A-0DEA-C935B9466AE7}"/>
              </a:ext>
            </a:extLst>
          </p:cNvPr>
          <p:cNvSpPr txBox="1"/>
          <p:nvPr/>
        </p:nvSpPr>
        <p:spPr>
          <a:xfrm>
            <a:off x="4918152" y="1671235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</a:t>
            </a:r>
          </a:p>
        </p:txBody>
      </p:sp>
    </p:spTree>
    <p:extLst>
      <p:ext uri="{BB962C8B-B14F-4D97-AF65-F5344CB8AC3E}">
        <p14:creationId xmlns:p14="http://schemas.microsoft.com/office/powerpoint/2010/main" val="20280380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F7E13-6A27-8035-F9E9-291020A0B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NOZZLE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3AAE1B-528A-B603-3C30-6FFE7577E3A8}"/>
              </a:ext>
            </a:extLst>
          </p:cNvPr>
          <p:cNvSpPr txBox="1"/>
          <p:nvPr/>
        </p:nvSpPr>
        <p:spPr>
          <a:xfrm>
            <a:off x="5299828" y="6201075"/>
            <a:ext cx="1316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1 bar; </a:t>
            </a:r>
            <a:r>
              <a:rPr lang="en-US" sz="1600" b="1" dirty="0">
                <a:solidFill>
                  <a:srgbClr val="000000"/>
                </a:solidFill>
              </a:rPr>
              <a:t>20 °C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176C1F-4DE5-8C3C-64E3-E6AA1560695F}"/>
              </a:ext>
            </a:extLst>
          </p:cNvPr>
          <p:cNvSpPr txBox="1"/>
          <p:nvPr/>
        </p:nvSpPr>
        <p:spPr>
          <a:xfrm>
            <a:off x="2992369" y="6154223"/>
            <a:ext cx="1385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1 bar; </a:t>
            </a:r>
            <a:r>
              <a:rPr lang="en-US" sz="1600" b="1" dirty="0">
                <a:solidFill>
                  <a:srgbClr val="000000"/>
                </a:solidFill>
              </a:rPr>
              <a:t>-10 °C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3AA697D-86C1-B3F8-D430-FBE1483BD677}"/>
              </a:ext>
            </a:extLst>
          </p:cNvPr>
          <p:cNvGrpSpPr/>
          <p:nvPr/>
        </p:nvGrpSpPr>
        <p:grpSpPr>
          <a:xfrm>
            <a:off x="4616601" y="307075"/>
            <a:ext cx="2983139" cy="1361723"/>
            <a:chOff x="4970886" y="371469"/>
            <a:chExt cx="2983139" cy="136172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0E0D5F8-1003-70FB-3D42-9BB4742CF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0800000">
              <a:off x="4970886" y="371470"/>
              <a:ext cx="2983139" cy="1361722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6555530-9907-6EF6-AB7A-569D77CF1100}"/>
                </a:ext>
              </a:extLst>
            </p:cNvPr>
            <p:cNvSpPr/>
            <p:nvPr/>
          </p:nvSpPr>
          <p:spPr>
            <a:xfrm>
              <a:off x="5387577" y="371469"/>
              <a:ext cx="2166452" cy="1310692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BE171E3B-DB3C-7AB4-42D9-C10CF7D7D125}"/>
              </a:ext>
            </a:extLst>
          </p:cNvPr>
          <p:cNvSpPr txBox="1"/>
          <p:nvPr/>
        </p:nvSpPr>
        <p:spPr>
          <a:xfrm>
            <a:off x="684909" y="6132417"/>
            <a:ext cx="1385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5 bar; </a:t>
            </a:r>
            <a:r>
              <a:rPr lang="en-US" sz="1600" b="1" dirty="0">
                <a:solidFill>
                  <a:srgbClr val="000000"/>
                </a:solidFill>
                <a:latin typeface="+mj-lt"/>
              </a:rPr>
              <a:t>-</a:t>
            </a:r>
            <a:r>
              <a:rPr lang="en-US" sz="1600" b="1" i="0" u="none" strike="noStrike" kern="1200" dirty="0">
                <a:solidFill>
                  <a:srgbClr val="000000"/>
                </a:solidFill>
                <a:effectLst/>
                <a:latin typeface="+mj-lt"/>
              </a:rPr>
              <a:t>10 °C</a:t>
            </a:r>
          </a:p>
        </p:txBody>
      </p:sp>
      <p:pic>
        <p:nvPicPr>
          <p:cNvPr id="13" name="Pinj_71b_Ta_28C_Tinj_20C_Pa_1_1623_10252022">
            <a:hlinkClick r:id="" action="ppaction://media"/>
            <a:extLst>
              <a:ext uri="{FF2B5EF4-FFF2-40B4-BE49-F238E27FC236}">
                <a16:creationId xmlns:a16="http://schemas.microsoft.com/office/drawing/2014/main" id="{4BEB67D1-021F-8161-30A4-E15938159D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42883" r="48402" b="80192"/>
          <a:stretch>
            <a:fillRect/>
          </a:stretch>
        </p:blipFill>
        <p:spPr>
          <a:xfrm>
            <a:off x="5260884" y="3793149"/>
            <a:ext cx="1489925" cy="2116524"/>
          </a:xfrm>
          <a:prstGeom prst="rect">
            <a:avLst/>
          </a:prstGeom>
        </p:spPr>
      </p:pic>
      <p:pic>
        <p:nvPicPr>
          <p:cNvPr id="14" name="Pinj_71b_Ta_28C_Tinj_40C_Pa_1_1434_10262022">
            <a:hlinkClick r:id="" action="ppaction://media"/>
            <a:extLst>
              <a:ext uri="{FF2B5EF4-FFF2-40B4-BE49-F238E27FC236}">
                <a16:creationId xmlns:a16="http://schemas.microsoft.com/office/drawing/2014/main" id="{05B1B8E6-E209-E5B0-F32B-4D13F136CA4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42884" r="48402" b="80192"/>
          <a:stretch>
            <a:fillRect/>
          </a:stretch>
        </p:blipFill>
        <p:spPr>
          <a:xfrm>
            <a:off x="7521914" y="3793147"/>
            <a:ext cx="1489925" cy="2116525"/>
          </a:xfrm>
          <a:prstGeom prst="rect">
            <a:avLst/>
          </a:prstGeom>
        </p:spPr>
      </p:pic>
      <p:pic>
        <p:nvPicPr>
          <p:cNvPr id="15" name="Pinj_71b_Ta_28C_Tinj_-10C_Pa_1_1022_10272022">
            <a:hlinkClick r:id="" action="ppaction://media"/>
            <a:extLst>
              <a:ext uri="{FF2B5EF4-FFF2-40B4-BE49-F238E27FC236}">
                <a16:creationId xmlns:a16="http://schemas.microsoft.com/office/drawing/2014/main" id="{5D6329B1-ED53-FA54-DA7A-BC7D9EBCA8C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5"/>
          <a:srcRect l="42748" r="48536" b="80192"/>
          <a:stretch>
            <a:fillRect/>
          </a:stretch>
        </p:blipFill>
        <p:spPr>
          <a:xfrm>
            <a:off x="2999850" y="3793146"/>
            <a:ext cx="1489929" cy="2116526"/>
          </a:xfrm>
          <a:prstGeom prst="rect">
            <a:avLst/>
          </a:prstGeom>
        </p:spPr>
      </p:pic>
      <p:pic>
        <p:nvPicPr>
          <p:cNvPr id="16" name="Pinj_71b_Ta_28C_Tinj_-10C_Pa_5_1102_10272022">
            <a:hlinkClick r:id="" action="ppaction://media"/>
            <a:extLst>
              <a:ext uri="{FF2B5EF4-FFF2-40B4-BE49-F238E27FC236}">
                <a16:creationId xmlns:a16="http://schemas.microsoft.com/office/drawing/2014/main" id="{0F30888E-788B-8602-BF0F-23D2D40D7E47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6"/>
          <a:srcRect l="42790" r="48495" b="80192"/>
          <a:stretch>
            <a:fillRect/>
          </a:stretch>
        </p:blipFill>
        <p:spPr>
          <a:xfrm>
            <a:off x="738816" y="3793146"/>
            <a:ext cx="1489929" cy="2116526"/>
          </a:xfrm>
          <a:prstGeom prst="rect">
            <a:avLst/>
          </a:prstGeom>
        </p:spPr>
      </p:pic>
      <p:pic>
        <p:nvPicPr>
          <p:cNvPr id="17" name="Rp19_Tinj50_P1">
            <a:hlinkClick r:id="" action="ppaction://media"/>
            <a:extLst>
              <a:ext uri="{FF2B5EF4-FFF2-40B4-BE49-F238E27FC236}">
                <a16:creationId xmlns:a16="http://schemas.microsoft.com/office/drawing/2014/main" id="{C755063E-208E-0769-425C-7ABF68F69708}"/>
              </a:ext>
            </a:extLst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>
                  <p14:trim end="6450"/>
                </p14:media>
              </p:ext>
            </p:extLst>
          </p:nvPr>
        </p:nvPicPr>
        <p:blipFill>
          <a:blip r:embed="rId17"/>
          <a:srcRect l="28682" r="26812" b="79736"/>
          <a:stretch>
            <a:fillRect/>
          </a:stretch>
        </p:blipFill>
        <p:spPr>
          <a:xfrm>
            <a:off x="9782944" y="3793147"/>
            <a:ext cx="1486546" cy="21165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26037A7-5412-BFBC-06C3-89C40ABE56E2}"/>
              </a:ext>
            </a:extLst>
          </p:cNvPr>
          <p:cNvSpPr txBox="1"/>
          <p:nvPr/>
        </p:nvSpPr>
        <p:spPr>
          <a:xfrm>
            <a:off x="7538357" y="6154223"/>
            <a:ext cx="1316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1 bar; </a:t>
            </a:r>
            <a:r>
              <a:rPr lang="en-US" sz="1600" b="1" dirty="0">
                <a:solidFill>
                  <a:srgbClr val="000000"/>
                </a:solidFill>
              </a:rPr>
              <a:t>40 °C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2A1350-A088-3CDD-2750-A2F5FCFD7D69}"/>
              </a:ext>
            </a:extLst>
          </p:cNvPr>
          <p:cNvSpPr txBox="1"/>
          <p:nvPr/>
        </p:nvSpPr>
        <p:spPr>
          <a:xfrm>
            <a:off x="9776887" y="6132417"/>
            <a:ext cx="1316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1 bar; </a:t>
            </a:r>
            <a:r>
              <a:rPr lang="en-US" sz="1600" b="1" dirty="0">
                <a:solidFill>
                  <a:srgbClr val="000000"/>
                </a:solidFill>
              </a:rPr>
              <a:t>50 °C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C3F2E71-69A7-4E3E-D94D-3591ABDFB8D2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25716"/>
          <a:stretch>
            <a:fillRect/>
          </a:stretch>
        </p:blipFill>
        <p:spPr>
          <a:xfrm>
            <a:off x="9776887" y="1794144"/>
            <a:ext cx="1705719" cy="18376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079DF6-BC20-5ABE-B859-CF59A4AB671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27535"/>
          <a:stretch>
            <a:fillRect/>
          </a:stretch>
        </p:blipFill>
        <p:spPr>
          <a:xfrm>
            <a:off x="2992369" y="1836342"/>
            <a:ext cx="1624231" cy="1753255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8812A34-38C4-2966-1BE5-53C4020BFE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71720" y="6414250"/>
            <a:ext cx="457200" cy="228599"/>
          </a:xfrm>
        </p:spPr>
        <p:txBody>
          <a:bodyPr/>
          <a:lstStyle/>
          <a:p>
            <a:fld id="{E59F633D-C799-4FEB-A525-92D1F47B25D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1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8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39FDF-11DF-1E12-833D-C1E8FDA59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09447"/>
            <a:ext cx="11163868" cy="434839"/>
          </a:xfrm>
        </p:spPr>
        <p:txBody>
          <a:bodyPr/>
          <a:lstStyle/>
          <a:p>
            <a:r>
              <a:rPr lang="en-US" dirty="0"/>
              <a:t>Internal and near field Eulerian simulations 	(UNIPG/UNIVAQ)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557305F-622C-4FA9-DEF4-0EEBCA610B1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71500" y="1075674"/>
            <a:ext cx="5073650" cy="2889250"/>
          </a:xfrm>
        </p:spPr>
        <p:txBody>
          <a:bodyPr>
            <a:normAutofit/>
          </a:bodyPr>
          <a:lstStyle/>
          <a:p>
            <a:r>
              <a:rPr lang="en-US" sz="2000" dirty="0"/>
              <a:t>Grid resolution: min 2.5 µm</a:t>
            </a:r>
          </a:p>
          <a:p>
            <a:r>
              <a:rPr lang="en-US" sz="2000" dirty="0"/>
              <a:t>Simulated time: 0.3 </a:t>
            </a:r>
            <a:r>
              <a:rPr lang="en-US" sz="2000" dirty="0" err="1"/>
              <a:t>ms</a:t>
            </a:r>
            <a:endParaRPr lang="en-US" sz="2000" dirty="0"/>
          </a:p>
          <a:p>
            <a:r>
              <a:rPr lang="en-US" sz="2000" dirty="0" err="1"/>
              <a:t>P</a:t>
            </a:r>
            <a:r>
              <a:rPr lang="en-US" sz="2000" baseline="-25000" dirty="0" err="1"/>
              <a:t>inj</a:t>
            </a:r>
            <a:r>
              <a:rPr lang="en-US" sz="2000" dirty="0"/>
              <a:t> = 71 bar, </a:t>
            </a:r>
            <a:r>
              <a:rPr lang="en-US" sz="2000" dirty="0" err="1"/>
              <a:t>T</a:t>
            </a:r>
            <a:r>
              <a:rPr lang="en-US" sz="2000" baseline="-25000" dirty="0" err="1"/>
              <a:t>fuel</a:t>
            </a:r>
            <a:r>
              <a:rPr lang="en-US" sz="2000" dirty="0"/>
              <a:t> = -10, 20, 40 °C</a:t>
            </a:r>
          </a:p>
          <a:p>
            <a:r>
              <a:rPr lang="en-US" sz="2000" dirty="0" err="1"/>
              <a:t>P</a:t>
            </a:r>
            <a:r>
              <a:rPr lang="en-US" sz="2000" baseline="-25000" dirty="0" err="1"/>
              <a:t>amb</a:t>
            </a:r>
            <a:r>
              <a:rPr lang="en-US" sz="2000" dirty="0"/>
              <a:t> = 1 bar, </a:t>
            </a:r>
            <a:r>
              <a:rPr lang="en-US" sz="2000" dirty="0" err="1"/>
              <a:t>T</a:t>
            </a:r>
            <a:r>
              <a:rPr lang="en-US" sz="2000" baseline="-25000" dirty="0" err="1"/>
              <a:t>amb</a:t>
            </a:r>
            <a:r>
              <a:rPr lang="en-US" sz="2000" baseline="-25000" dirty="0"/>
              <a:t> </a:t>
            </a:r>
            <a:r>
              <a:rPr lang="en-US" sz="2000" dirty="0"/>
              <a:t>= 28 °C</a:t>
            </a:r>
          </a:p>
          <a:p>
            <a:endParaRPr lang="en-US" sz="2000" dirty="0"/>
          </a:p>
          <a:p>
            <a:r>
              <a:rPr lang="en-US" sz="2000" dirty="0"/>
              <a:t>2D </a:t>
            </a:r>
            <a:r>
              <a:rPr lang="en-US" sz="2000" dirty="0" err="1"/>
              <a:t>axi</a:t>
            </a:r>
            <a:r>
              <a:rPr lang="en-US" sz="2000" dirty="0"/>
              <a:t>-symmetric: k-ω SST</a:t>
            </a:r>
          </a:p>
          <a:p>
            <a:endParaRPr lang="en-US" sz="2000" dirty="0"/>
          </a:p>
        </p:txBody>
      </p:sp>
      <p:pic>
        <p:nvPicPr>
          <p:cNvPr id="14" name="Content Placeholder 4" descr="A blue and grey triangular object&#10;&#10;Description automatically generated">
            <a:extLst>
              <a:ext uri="{FF2B5EF4-FFF2-40B4-BE49-F238E27FC236}">
                <a16:creationId xmlns:a16="http://schemas.microsoft.com/office/drawing/2014/main" id="{12EE67A6-F746-6653-DF30-2C315347B7B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" r="7378"/>
          <a:stretch/>
        </p:blipFill>
        <p:spPr>
          <a:xfrm>
            <a:off x="854866" y="3751763"/>
            <a:ext cx="4020713" cy="2127279"/>
          </a:xfrm>
        </p:spPr>
      </p:pic>
      <p:pic>
        <p:nvPicPr>
          <p:cNvPr id="7" name="Content Placeholder 6" descr="A close-up of a graph&#10;&#10;Description automatically generated">
            <a:extLst>
              <a:ext uri="{FF2B5EF4-FFF2-40B4-BE49-F238E27FC236}">
                <a16:creationId xmlns:a16="http://schemas.microsoft.com/office/drawing/2014/main" id="{E4C852D4-FAC8-83B7-4EEB-078E89D285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32" t="6619" r="24449"/>
          <a:stretch/>
        </p:blipFill>
        <p:spPr>
          <a:xfrm>
            <a:off x="7351776" y="967288"/>
            <a:ext cx="4840224" cy="4835604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42AC1A0-8AFA-FD7A-F3BF-24F3458D60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71720" y="6414250"/>
            <a:ext cx="457200" cy="228599"/>
          </a:xfrm>
        </p:spPr>
        <p:txBody>
          <a:bodyPr/>
          <a:lstStyle/>
          <a:p>
            <a:fld id="{E59F633D-C799-4FEB-A525-92D1F47B25DA}" type="slidenum">
              <a:rPr lang="en-US" sz="1000" smtClean="0"/>
              <a:pPr/>
              <a:t>38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3186957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5362C-27B6-4D2B-24F2-29AAC97B9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Eulerian spray: penetration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A9EC3B-F78C-D3F9-EF33-A9A90F817C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54C7D-4C92-4D45-A21E-4B9808A45D51}" type="slidenum">
              <a:rPr lang="en-US" sz="1000" smtClean="0"/>
              <a:t>39</a:t>
            </a:fld>
            <a:endParaRPr lang="en-US" sz="1000"/>
          </a:p>
        </p:txBody>
      </p:sp>
      <p:pic>
        <p:nvPicPr>
          <p:cNvPr id="3" name="Ybar_3cases_video">
            <a:hlinkClick r:id="" action="ppaction://media"/>
            <a:extLst>
              <a:ext uri="{FF2B5EF4-FFF2-40B4-BE49-F238E27FC236}">
                <a16:creationId xmlns:a16="http://schemas.microsoft.com/office/drawing/2014/main" id="{823A7EF3-88E7-C409-EB0D-A351EC67A0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00532" y="807156"/>
            <a:ext cx="5295420" cy="2978674"/>
          </a:xfrm>
          <a:prstGeom prst="rect">
            <a:avLst/>
          </a:prstGeom>
        </p:spPr>
      </p:pic>
      <p:pic>
        <p:nvPicPr>
          <p:cNvPr id="7" name="Yvap_3cases_video">
            <a:hlinkClick r:id="" action="ppaction://media"/>
            <a:extLst>
              <a:ext uri="{FF2B5EF4-FFF2-40B4-BE49-F238E27FC236}">
                <a16:creationId xmlns:a16="http://schemas.microsoft.com/office/drawing/2014/main" id="{C8209AFE-0C9F-17CA-19F5-4351134F7A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35255" y="3879326"/>
            <a:ext cx="5295420" cy="29786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EAA0AB-031F-9078-66E5-1768A2FC6BEA}"/>
              </a:ext>
            </a:extLst>
          </p:cNvPr>
          <p:cNvSpPr txBox="1"/>
          <p:nvPr/>
        </p:nvSpPr>
        <p:spPr>
          <a:xfrm>
            <a:off x="6280622" y="1193249"/>
            <a:ext cx="5428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263 K	 	 293 K 		       313 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BC478D-46F5-9FD0-DDF3-06CACA4AACD7}"/>
              </a:ext>
            </a:extLst>
          </p:cNvPr>
          <p:cNvSpPr txBox="1"/>
          <p:nvPr/>
        </p:nvSpPr>
        <p:spPr>
          <a:xfrm>
            <a:off x="11030675" y="2015286"/>
            <a:ext cx="10864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Liquid volume fraction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664D73-2FCA-EE9B-0AAE-477955EADE4A}"/>
              </a:ext>
            </a:extLst>
          </p:cNvPr>
          <p:cNvSpPr txBox="1"/>
          <p:nvPr/>
        </p:nvSpPr>
        <p:spPr>
          <a:xfrm>
            <a:off x="11030675" y="4597377"/>
            <a:ext cx="10864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Vapor mass  fraction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5EBEB2-8C41-B5FC-521E-37711BCDF8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719" y="2726345"/>
            <a:ext cx="4187105" cy="25986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BBBFC9-30F9-DFBC-228C-FB718D49F4B4}"/>
              </a:ext>
            </a:extLst>
          </p:cNvPr>
          <p:cNvSpPr txBox="1"/>
          <p:nvPr/>
        </p:nvSpPr>
        <p:spPr>
          <a:xfrm>
            <a:off x="2555271" y="3934589"/>
            <a:ext cx="1706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00" b="1" i="0" u="none" strike="noStrike" kern="1200" baseline="0">
                <a:solidFill>
                  <a:srgbClr val="47484A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293 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4FB65C-7634-06D5-57F4-54506652033A}"/>
              </a:ext>
            </a:extLst>
          </p:cNvPr>
          <p:cNvSpPr txBox="1"/>
          <p:nvPr/>
        </p:nvSpPr>
        <p:spPr>
          <a:xfrm>
            <a:off x="9444245" y="91789"/>
            <a:ext cx="26728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(UNIPG/UNIVAQ)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DC6880-4C07-B0CF-8953-A7BD857E472C}"/>
              </a:ext>
            </a:extLst>
          </p:cNvPr>
          <p:cNvSpPr txBox="1"/>
          <p:nvPr/>
        </p:nvSpPr>
        <p:spPr>
          <a:xfrm>
            <a:off x="363176" y="6194726"/>
            <a:ext cx="6783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 Duronio, Battistoni, Rousselle et al. - IJHMT</a:t>
            </a:r>
          </a:p>
          <a:p>
            <a:r>
              <a:rPr lang="en-US" sz="1600" dirty="0"/>
              <a:t>   paper under review</a:t>
            </a:r>
          </a:p>
        </p:txBody>
      </p:sp>
    </p:spTree>
    <p:extLst>
      <p:ext uri="{BB962C8B-B14F-4D97-AF65-F5344CB8AC3E}">
        <p14:creationId xmlns:p14="http://schemas.microsoft.com/office/powerpoint/2010/main" val="60922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8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4324F-E611-0E27-B4BC-487D4C2CC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3F5085A-D85D-CB69-5879-109D7D47D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ECN10 AMMONIA sprays and combustion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28223F9-5B4F-A205-C4D5-8784C999DD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79DC8-E77A-4146-81E9-0630D8F3929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6666795-1B3A-CE3E-4EE3-CC37978DCCA1}"/>
              </a:ext>
            </a:extLst>
          </p:cNvPr>
          <p:cNvSpPr txBox="1">
            <a:spLocks noChangeArrowheads="1"/>
          </p:cNvSpPr>
          <p:nvPr/>
        </p:nvSpPr>
        <p:spPr>
          <a:xfrm>
            <a:off x="558543" y="1290577"/>
            <a:ext cx="11372272" cy="5297885"/>
          </a:xfrm>
          <a:prstGeom prst="rect">
            <a:avLst/>
          </a:prstGeom>
          <a:noFill/>
        </p:spPr>
        <p:txBody>
          <a:bodyPr lIns="121920" tIns="60960" rIns="121920" bIns="60960" anchor="t"/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u="sng" noProof="0" dirty="0"/>
              <a:t>Agenda (15:30-17:30)</a:t>
            </a:r>
            <a:r>
              <a:rPr lang="en-GB" sz="2000" b="1" noProof="0" dirty="0"/>
              <a:t>								Speaker			   Time (including Q&amp;A)</a:t>
            </a:r>
            <a:endParaRPr lang="en-GB" sz="2000" b="1" u="sng" noProof="0" dirty="0"/>
          </a:p>
          <a:p>
            <a:pPr marL="231770" lvl="1" indent="0">
              <a:buNone/>
            </a:pPr>
            <a:r>
              <a:rPr lang="en-US" sz="2000" dirty="0"/>
              <a:t>Spark Ignition Engines:</a:t>
            </a:r>
          </a:p>
          <a:p>
            <a:pPr marL="971534" lvl="2" indent="-457189">
              <a:buFont typeface="+mj-lt"/>
              <a:buAutoNum type="arabicPeriod"/>
            </a:pPr>
            <a:r>
              <a:rPr lang="en-US" sz="2000" dirty="0"/>
              <a:t>Internal flow &amp; Non-reacting spray 		(Michele Battistoni, Perugia)			15:30-16:00</a:t>
            </a:r>
          </a:p>
          <a:p>
            <a:pPr marL="971534" lvl="2" indent="-457189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Ammonia spray experimental database (Christine Rousselle, Orleans)		16:00-16:30</a:t>
            </a:r>
          </a:p>
          <a:p>
            <a:pPr marL="231770" lvl="1" indent="0"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Compression Ignition Engines:</a:t>
            </a:r>
          </a:p>
          <a:p>
            <a:pPr marL="1028695" lvl="2" indent="-514350">
              <a:buFont typeface="+mj-lt"/>
              <a:buAutoNum type="arabicPeriod" startAt="3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Non-reacting spray &amp; Combustion 		(Gabriela Bracho, CMT UPV)		16:30-17:15</a:t>
            </a:r>
          </a:p>
          <a:p>
            <a:pPr marL="231770" lvl="1" indent="0">
              <a:buNone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Gas Turbines:</a:t>
            </a:r>
          </a:p>
          <a:p>
            <a:pPr marL="1028695" lvl="2" indent="-514350">
              <a:buFont typeface="+mj-lt"/>
              <a:buAutoNum type="arabicPeriod" startAt="4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Ammonia sprays in GT 				(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</a:rPr>
              <a:t>Kunkuma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</a:rPr>
              <a:t>Somarathne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, Tohoku)		17:15-17:30</a:t>
            </a:r>
            <a:endParaRPr lang="en-US" sz="2000" b="1" cap="all" dirty="0">
              <a:solidFill>
                <a:schemeClr val="bg1">
                  <a:lumMod val="85000"/>
                </a:schemeClr>
              </a:solidFill>
              <a:ea typeface="+mj-ea"/>
              <a:cs typeface="+mj-cs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400" b="1" cap="all" dirty="0">
              <a:ea typeface="+mj-ea"/>
              <a:cs typeface="+mj-cs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b="1" cap="all" dirty="0">
              <a:ea typeface="+mj-ea"/>
              <a:cs typeface="+mj-c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b="1" cap="all" dirty="0">
                <a:ea typeface="+mj-ea"/>
                <a:cs typeface="+mj-cs"/>
              </a:rPr>
              <a:t>Topic LEADS</a:t>
            </a: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000" dirty="0"/>
              <a:t>M Battistoni, UNIPG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G Bracho, CMT-UPV</a:t>
            </a:r>
          </a:p>
          <a:p>
            <a:pPr marL="0" indent="0">
              <a:lnSpc>
                <a:spcPct val="90000"/>
              </a:lnSpc>
              <a:buNone/>
            </a:pPr>
            <a:endParaRPr lang="en-US" sz="2133" i="1" dirty="0"/>
          </a:p>
          <a:p>
            <a:pPr>
              <a:lnSpc>
                <a:spcPct val="90000"/>
              </a:lnSpc>
            </a:pPr>
            <a:endParaRPr lang="en-US" sz="2133" i="1" dirty="0"/>
          </a:p>
          <a:p>
            <a:pPr>
              <a:lnSpc>
                <a:spcPct val="90000"/>
              </a:lnSpc>
            </a:pPr>
            <a:endParaRPr lang="en-US" sz="2133" i="1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84491C-983F-45F0-7B37-21B1E14AC8A7}"/>
              </a:ext>
            </a:extLst>
          </p:cNvPr>
          <p:cNvSpPr txBox="1"/>
          <p:nvPr/>
        </p:nvSpPr>
        <p:spPr>
          <a:xfrm>
            <a:off x="8129461" y="5463837"/>
            <a:ext cx="36440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b="1" cap="all" dirty="0">
                <a:solidFill>
                  <a:schemeClr val="tx1">
                    <a:lumMod val="50000"/>
                  </a:schemeClr>
                </a:solidFill>
                <a:ea typeface="+mj-ea"/>
                <a:cs typeface="+mj-cs"/>
              </a:rPr>
              <a:t>Chiba, December 14, 2025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D84951-9E08-007B-8905-1C0D14E6EDA9}"/>
              </a:ext>
            </a:extLst>
          </p:cNvPr>
          <p:cNvSpPr/>
          <p:nvPr/>
        </p:nvSpPr>
        <p:spPr>
          <a:xfrm>
            <a:off x="558543" y="4475238"/>
            <a:ext cx="2915209" cy="1357931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50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9FC09-DBE3-D436-32C7-F86FE4EBF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5644F0-0341-CB6C-8B2E-FBCF499413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54C7D-4C92-4D45-A21E-4B9808A45D51}" type="slidenum">
              <a:rPr lang="en-US" sz="1000" smtClean="0"/>
              <a:t>40</a:t>
            </a:fld>
            <a:endParaRPr lang="en-US" sz="1000"/>
          </a:p>
        </p:txBody>
      </p:sp>
      <p:pic>
        <p:nvPicPr>
          <p:cNvPr id="6" name="Content Placeholder 9" descr="A diagram of a blue and red tower&#10;&#10;Description automatically generated with medium confidence">
            <a:extLst>
              <a:ext uri="{FF2B5EF4-FFF2-40B4-BE49-F238E27FC236}">
                <a16:creationId xmlns:a16="http://schemas.microsoft.com/office/drawing/2014/main" id="{A0367C18-9E6D-7458-E3F4-5E3F39D8433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4" t="6334" r="32483"/>
          <a:stretch/>
        </p:blipFill>
        <p:spPr>
          <a:xfrm>
            <a:off x="9553575" y="1251071"/>
            <a:ext cx="2638425" cy="4206875"/>
          </a:xfrm>
        </p:spPr>
      </p:pic>
      <p:pic>
        <p:nvPicPr>
          <p:cNvPr id="7" name="Picture 6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0F107617-66B6-7DA6-508F-031C595B0B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3" t="12803" r="51962" b="10837"/>
          <a:stretch/>
        </p:blipFill>
        <p:spPr>
          <a:xfrm>
            <a:off x="6782764" y="1251834"/>
            <a:ext cx="2639028" cy="4948177"/>
          </a:xfrm>
          <a:prstGeom prst="rect">
            <a:avLst/>
          </a:prstGeom>
        </p:spPr>
      </p:pic>
      <p:sp>
        <p:nvSpPr>
          <p:cNvPr id="11" name="Arc 10">
            <a:extLst>
              <a:ext uri="{FF2B5EF4-FFF2-40B4-BE49-F238E27FC236}">
                <a16:creationId xmlns:a16="http://schemas.microsoft.com/office/drawing/2014/main" id="{F3063749-457C-5377-DB23-E8825CE77828}"/>
              </a:ext>
            </a:extLst>
          </p:cNvPr>
          <p:cNvSpPr/>
          <p:nvPr/>
        </p:nvSpPr>
        <p:spPr>
          <a:xfrm rot="3466153">
            <a:off x="9743571" y="3111934"/>
            <a:ext cx="343521" cy="351260"/>
          </a:xfrm>
          <a:prstGeom prst="arc">
            <a:avLst>
              <a:gd name="adj1" fmla="val 14333470"/>
              <a:gd name="adj2" fmla="val 8270061"/>
            </a:avLst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CB01FA0C-2760-26DC-8213-B6082349EEE1}"/>
              </a:ext>
            </a:extLst>
          </p:cNvPr>
          <p:cNvSpPr/>
          <p:nvPr/>
        </p:nvSpPr>
        <p:spPr>
          <a:xfrm rot="3466153">
            <a:off x="8099054" y="3831251"/>
            <a:ext cx="468000" cy="468000"/>
          </a:xfrm>
          <a:prstGeom prst="arc">
            <a:avLst>
              <a:gd name="adj1" fmla="val 14333470"/>
              <a:gd name="adj2" fmla="val 8270061"/>
            </a:avLst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76F4EDE-E08F-7EEC-405D-9A118FBE6F2E}"/>
              </a:ext>
            </a:extLst>
          </p:cNvPr>
          <p:cNvGrpSpPr/>
          <p:nvPr/>
        </p:nvGrpSpPr>
        <p:grpSpPr>
          <a:xfrm>
            <a:off x="9882113" y="1781847"/>
            <a:ext cx="527846" cy="1295243"/>
            <a:chOff x="9882113" y="1592814"/>
            <a:chExt cx="527846" cy="1295243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5CC1C3D-A6F1-98BF-870B-4258913078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2113" y="1592814"/>
              <a:ext cx="268263" cy="32987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AF70412-5F81-4B0B-5D3B-6DD939472F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16245" y="2101971"/>
              <a:ext cx="262476" cy="29708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5232566-26A8-8433-5CA5-5EBDAF05A5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47483" y="2590974"/>
              <a:ext cx="262476" cy="29708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23F919-ACB9-DED0-5744-C5D26E91C100}"/>
              </a:ext>
            </a:extLst>
          </p:cNvPr>
          <p:cNvGrpSpPr/>
          <p:nvPr/>
        </p:nvGrpSpPr>
        <p:grpSpPr>
          <a:xfrm>
            <a:off x="8517096" y="1968522"/>
            <a:ext cx="564710" cy="2656529"/>
            <a:chOff x="8517096" y="1779489"/>
            <a:chExt cx="564710" cy="2656529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3C594A5-D887-83A4-6C13-50937BCA78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61779" y="2425110"/>
              <a:ext cx="268263" cy="32987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1A34220-44F7-1D0D-0774-0A099CDC83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81012" y="3272336"/>
              <a:ext cx="262476" cy="29708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8FAAE12-968B-2A83-8BA9-D7511BD991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19330" y="4138935"/>
              <a:ext cx="262476" cy="29708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63E2A5B-5572-AB5E-A7C6-3DBB7B06D5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17096" y="1779489"/>
              <a:ext cx="268263" cy="32987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3E1D8BF-82EE-3F07-B632-D1018751C28D}"/>
              </a:ext>
            </a:extLst>
          </p:cNvPr>
          <p:cNvSpPr txBox="1"/>
          <p:nvPr/>
        </p:nvSpPr>
        <p:spPr>
          <a:xfrm>
            <a:off x="8344147" y="636806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293 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D67C56-3CB7-81E8-9B4C-4F264324666A}"/>
              </a:ext>
            </a:extLst>
          </p:cNvPr>
          <p:cNvSpPr txBox="1"/>
          <p:nvPr/>
        </p:nvSpPr>
        <p:spPr>
          <a:xfrm>
            <a:off x="6653031" y="705106"/>
            <a:ext cx="5155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2. turbulent structures</a:t>
            </a:r>
          </a:p>
        </p:txBody>
      </p:sp>
      <p:pic>
        <p:nvPicPr>
          <p:cNvPr id="25" name="Ma_near_nozzle_video">
            <a:hlinkClick r:id="" action="ppaction://media"/>
            <a:extLst>
              <a:ext uri="{FF2B5EF4-FFF2-40B4-BE49-F238E27FC236}">
                <a16:creationId xmlns:a16="http://schemas.microsoft.com/office/drawing/2014/main" id="{9E3453F2-B89D-167B-F487-463B13B072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1542744"/>
            <a:ext cx="5915823" cy="332765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415AD32-CC17-A8DC-CA25-FBDCE7E82516}"/>
              </a:ext>
            </a:extLst>
          </p:cNvPr>
          <p:cNvSpPr txBox="1"/>
          <p:nvPr/>
        </p:nvSpPr>
        <p:spPr>
          <a:xfrm>
            <a:off x="307916" y="971807"/>
            <a:ext cx="5155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1. near nozzle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DDA5A4-9739-98BC-4807-1B20BB402603}"/>
              </a:ext>
            </a:extLst>
          </p:cNvPr>
          <p:cNvSpPr txBox="1"/>
          <p:nvPr/>
        </p:nvSpPr>
        <p:spPr>
          <a:xfrm>
            <a:off x="3115655" y="503456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293 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30EB81-D7C0-84B4-1D37-747E253488C5}"/>
              </a:ext>
            </a:extLst>
          </p:cNvPr>
          <p:cNvSpPr txBox="1"/>
          <p:nvPr/>
        </p:nvSpPr>
        <p:spPr>
          <a:xfrm>
            <a:off x="4834681" y="503456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313 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89A632-59D0-5B61-8A2E-DE053563314A}"/>
              </a:ext>
            </a:extLst>
          </p:cNvPr>
          <p:cNvSpPr txBox="1"/>
          <p:nvPr/>
        </p:nvSpPr>
        <p:spPr>
          <a:xfrm>
            <a:off x="1282101" y="503456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263 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D3F70F-A1AB-89C7-4B2A-767139C29513}"/>
              </a:ext>
            </a:extLst>
          </p:cNvPr>
          <p:cNvSpPr txBox="1"/>
          <p:nvPr/>
        </p:nvSpPr>
        <p:spPr>
          <a:xfrm>
            <a:off x="9444245" y="91789"/>
            <a:ext cx="26728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(UNIPG/UNIVAQ)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76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11" grpId="0" animBg="1"/>
      <p:bldP spid="12" grpId="0" animBg="1"/>
      <p:bldP spid="20" grpId="0"/>
      <p:bldP spid="2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B263B-F112-DAB3-441F-4ED9A2C9E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Morphology: shock cell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9043D-10AF-7323-86BF-F84628DDF4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54C7D-4C92-4D45-A21E-4B9808A45D51}" type="slidenum">
              <a:rPr lang="en-US" sz="1000" smtClean="0"/>
              <a:t>41</a:t>
            </a:fld>
            <a:endParaRPr lang="en-US" sz="10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592CAB-E65F-5AD9-5B12-0AEFCB238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713" y="863599"/>
            <a:ext cx="5162997" cy="56583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CA2029-A829-E2EB-7407-E0EFDC4EE2A1}"/>
              </a:ext>
            </a:extLst>
          </p:cNvPr>
          <p:cNvSpPr txBox="1"/>
          <p:nvPr/>
        </p:nvSpPr>
        <p:spPr>
          <a:xfrm>
            <a:off x="9444245" y="91789"/>
            <a:ext cx="26728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(UNIPG/UNIVAQ)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9087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AD85C-DB71-C1D8-B123-B9BFF6C59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6BB02-443A-0857-8131-EC70D3BC9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89"/>
            <a:ext cx="8644304" cy="1206795"/>
          </a:xfrm>
        </p:spPr>
        <p:txBody>
          <a:bodyPr>
            <a:normAutofit/>
          </a:bodyPr>
          <a:lstStyle/>
          <a:p>
            <a:r>
              <a:rPr lang="en-US" dirty="0"/>
              <a:t>Morphology: shock cell visible in experiments only </a:t>
            </a:r>
            <a:r>
              <a:rPr lang="en-US" dirty="0" err="1"/>
              <a:t>aT</a:t>
            </a:r>
            <a:r>
              <a:rPr lang="en-US" dirty="0"/>
              <a:t> very high degree of superheat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793335-C3BC-59F0-7E21-CC5D5977B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54C7D-4C92-4D45-A21E-4B9808A45D51}" type="slidenum">
              <a:rPr lang="en-US" sz="1000" smtClean="0"/>
              <a:t>42</a:t>
            </a:fld>
            <a:endParaRPr lang="en-US" sz="10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F253EF-7C3C-0B76-70C0-842DB208B09A}"/>
              </a:ext>
            </a:extLst>
          </p:cNvPr>
          <p:cNvSpPr txBox="1"/>
          <p:nvPr/>
        </p:nvSpPr>
        <p:spPr>
          <a:xfrm>
            <a:off x="8320833" y="5382316"/>
            <a:ext cx="1585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Rp = 8.8</a:t>
            </a:r>
          </a:p>
          <a:p>
            <a:r>
              <a:rPr lang="en-US" b="1" dirty="0"/>
              <a:t>(1 bar, 40 °C)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962969-5C03-149F-7AB9-150D2903D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168" y="2206996"/>
            <a:ext cx="3990817" cy="2883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0FF50C-17FA-9232-45C9-749B86B98684}"/>
              </a:ext>
            </a:extLst>
          </p:cNvPr>
          <p:cNvSpPr txBox="1"/>
          <p:nvPr/>
        </p:nvSpPr>
        <p:spPr>
          <a:xfrm>
            <a:off x="1705039" y="5382316"/>
            <a:ext cx="1778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Rp = 191</a:t>
            </a:r>
          </a:p>
          <a:p>
            <a:r>
              <a:rPr lang="en-US" b="1" dirty="0"/>
              <a:t>(0.1 bar, 50 °C)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E7E834-CE92-DAB3-A0B8-8CE95B6C30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114" t="75328"/>
          <a:stretch>
            <a:fillRect/>
          </a:stretch>
        </p:blipFill>
        <p:spPr>
          <a:xfrm>
            <a:off x="7931503" y="2378108"/>
            <a:ext cx="3774432" cy="2624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AEB817-A4C3-44FA-A443-A04B2B54762F}"/>
              </a:ext>
            </a:extLst>
          </p:cNvPr>
          <p:cNvSpPr txBox="1"/>
          <p:nvPr/>
        </p:nvSpPr>
        <p:spPr>
          <a:xfrm>
            <a:off x="9444245" y="91789"/>
            <a:ext cx="26728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(UNIPG/UNIVAQ)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7708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39FDF-11DF-1E12-833D-C1E8FDA59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109448"/>
            <a:ext cx="11163868" cy="363852"/>
          </a:xfrm>
        </p:spPr>
        <p:txBody>
          <a:bodyPr/>
          <a:lstStyle/>
          <a:p>
            <a:r>
              <a:rPr lang="en-US" dirty="0"/>
              <a:t>Temperature radial profiles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14B6C85-5B12-EB1B-1BE4-5F2EEDD77A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54C7D-4C92-4D45-A21E-4B9808A45D51}" type="slidenum">
              <a:rPr lang="en-US" sz="1000" smtClean="0"/>
              <a:t>43</a:t>
            </a:fld>
            <a:endParaRPr lang="en-US" sz="1000"/>
          </a:p>
        </p:txBody>
      </p:sp>
      <p:pic>
        <p:nvPicPr>
          <p:cNvPr id="16" name="T_3cases_video">
            <a:hlinkClick r:id="" action="ppaction://media"/>
            <a:extLst>
              <a:ext uri="{FF2B5EF4-FFF2-40B4-BE49-F238E27FC236}">
                <a16:creationId xmlns:a16="http://schemas.microsoft.com/office/drawing/2014/main" id="{5BD4B819-A802-ED4C-B250-BD920E8937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6610" y="715336"/>
            <a:ext cx="5187116" cy="291775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909751-913D-BBFA-BB85-58E7D84F6117}"/>
              </a:ext>
            </a:extLst>
          </p:cNvPr>
          <p:cNvCxnSpPr>
            <a:cxnSpLocks/>
          </p:cNvCxnSpPr>
          <p:nvPr/>
        </p:nvCxnSpPr>
        <p:spPr>
          <a:xfrm>
            <a:off x="152396" y="2174212"/>
            <a:ext cx="593554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DDE14A0-1805-20F0-FD6B-288AF7103582}"/>
              </a:ext>
            </a:extLst>
          </p:cNvPr>
          <p:cNvSpPr txBox="1"/>
          <p:nvPr/>
        </p:nvSpPr>
        <p:spPr>
          <a:xfrm>
            <a:off x="9444245" y="91789"/>
            <a:ext cx="26728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(UNIPG/UNIVAQ)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4943DB-CC56-5BE2-F988-CA27551C8335}"/>
              </a:ext>
            </a:extLst>
          </p:cNvPr>
          <p:cNvSpPr txBox="1"/>
          <p:nvPr/>
        </p:nvSpPr>
        <p:spPr>
          <a:xfrm>
            <a:off x="2879852" y="1145255"/>
            <a:ext cx="869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293 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23CCBD-380E-7B09-9C68-4E450971A8BF}"/>
              </a:ext>
            </a:extLst>
          </p:cNvPr>
          <p:cNvSpPr txBox="1"/>
          <p:nvPr/>
        </p:nvSpPr>
        <p:spPr>
          <a:xfrm>
            <a:off x="5116138" y="1132925"/>
            <a:ext cx="869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313 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09F548-E059-8299-ECBD-FA5849F1A67A}"/>
              </a:ext>
            </a:extLst>
          </p:cNvPr>
          <p:cNvSpPr txBox="1"/>
          <p:nvPr/>
        </p:nvSpPr>
        <p:spPr>
          <a:xfrm>
            <a:off x="1040844" y="1124272"/>
            <a:ext cx="869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263 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1C58E4-4E1E-7A96-E13A-6AC68544D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945" y="4008627"/>
            <a:ext cx="8764046" cy="2806266"/>
          </a:xfrm>
          <a:prstGeom prst="rect">
            <a:avLst/>
          </a:prstGeom>
        </p:spPr>
      </p:pic>
      <p:pic>
        <p:nvPicPr>
          <p:cNvPr id="23" name="Content Placeholder 4" descr="A rainbow colored lines and numbers&#10;&#10;Description automatically generated with medium confidence">
            <a:extLst>
              <a:ext uri="{FF2B5EF4-FFF2-40B4-BE49-F238E27FC236}">
                <a16:creationId xmlns:a16="http://schemas.microsoft.com/office/drawing/2014/main" id="{6711FB13-0988-ED40-2DC4-0E6564911C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389"/>
          <a:stretch>
            <a:fillRect/>
          </a:stretch>
        </p:blipFill>
        <p:spPr>
          <a:xfrm>
            <a:off x="10285687" y="977612"/>
            <a:ext cx="1172198" cy="2736000"/>
          </a:xfrm>
          <a:prstGeom prst="rect">
            <a:avLst/>
          </a:prstGeom>
        </p:spPr>
      </p:pic>
      <p:pic>
        <p:nvPicPr>
          <p:cNvPr id="24" name="Picture 23" descr="A rainbow colored lines and numbers&#10;&#10;Description automatically generated with medium confidence">
            <a:extLst>
              <a:ext uri="{FF2B5EF4-FFF2-40B4-BE49-F238E27FC236}">
                <a16:creationId xmlns:a16="http://schemas.microsoft.com/office/drawing/2014/main" id="{334B463C-6966-2F37-2133-1F2AAF3BE0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2"/>
          <a:stretch>
            <a:fillRect/>
          </a:stretch>
        </p:blipFill>
        <p:spPr>
          <a:xfrm>
            <a:off x="9054855" y="977612"/>
            <a:ext cx="778779" cy="2736000"/>
          </a:xfrm>
          <a:prstGeom prst="rect">
            <a:avLst/>
          </a:prstGeom>
        </p:spPr>
      </p:pic>
      <p:pic>
        <p:nvPicPr>
          <p:cNvPr id="25" name="Picture 24" descr="A rainbow colored lines with numbers&#10;&#10;Description automatically generated with medium confidence">
            <a:extLst>
              <a:ext uri="{FF2B5EF4-FFF2-40B4-BE49-F238E27FC236}">
                <a16:creationId xmlns:a16="http://schemas.microsoft.com/office/drawing/2014/main" id="{753696C9-9F00-9C82-E7A3-24BC45E90A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91"/>
          <a:stretch>
            <a:fillRect/>
          </a:stretch>
        </p:blipFill>
        <p:spPr>
          <a:xfrm>
            <a:off x="7811024" y="956629"/>
            <a:ext cx="778778" cy="2736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619059C-1962-8585-F1A1-6C8558E40939}"/>
              </a:ext>
            </a:extLst>
          </p:cNvPr>
          <p:cNvSpPr txBox="1"/>
          <p:nvPr/>
        </p:nvSpPr>
        <p:spPr>
          <a:xfrm>
            <a:off x="9135622" y="645439"/>
            <a:ext cx="869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293 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FD1139-07A7-69BE-ECE7-3994C9F74412}"/>
              </a:ext>
            </a:extLst>
          </p:cNvPr>
          <p:cNvSpPr txBox="1"/>
          <p:nvPr/>
        </p:nvSpPr>
        <p:spPr>
          <a:xfrm>
            <a:off x="10532516" y="683864"/>
            <a:ext cx="869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313 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EDEB33-56FB-CBD8-69A3-E2E67DB9771D}"/>
              </a:ext>
            </a:extLst>
          </p:cNvPr>
          <p:cNvSpPr txBox="1"/>
          <p:nvPr/>
        </p:nvSpPr>
        <p:spPr>
          <a:xfrm>
            <a:off x="7738728" y="669854"/>
            <a:ext cx="869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263 K</a:t>
            </a:r>
          </a:p>
        </p:txBody>
      </p:sp>
    </p:spTree>
    <p:extLst>
      <p:ext uri="{BB962C8B-B14F-4D97-AF65-F5344CB8AC3E}">
        <p14:creationId xmlns:p14="http://schemas.microsoft.com/office/powerpoint/2010/main" val="150937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661A1-84C1-51D6-E08E-64711EE40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 and outlook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BB266A-C608-83E2-6EB5-DB3259E20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Attempts to systematically compare and analyze spray data from different institutions </a:t>
            </a:r>
          </a:p>
          <a:p>
            <a:pPr>
              <a:spcBef>
                <a:spcPts val="0"/>
              </a:spcBef>
            </a:pPr>
            <a:endParaRPr lang="en-US" sz="1200" dirty="0"/>
          </a:p>
          <a:p>
            <a:r>
              <a:rPr lang="en-US" dirty="0"/>
              <a:t>We need actual ROI measurements</a:t>
            </a:r>
          </a:p>
          <a:p>
            <a:endParaRPr lang="en-US" sz="1200" dirty="0"/>
          </a:p>
          <a:p>
            <a:r>
              <a:rPr lang="en-US" dirty="0"/>
              <a:t>Ammonia easily undergoes flash-boiling: predicting its effects at engine combustion chamber scale is the challenge</a:t>
            </a:r>
            <a:endParaRPr lang="en-US" sz="1800" dirty="0"/>
          </a:p>
          <a:p>
            <a:endParaRPr lang="en-US" sz="1800" dirty="0"/>
          </a:p>
          <a:p>
            <a:r>
              <a:rPr lang="en-US" dirty="0"/>
              <a:t>More work on multi-hole</a:t>
            </a:r>
          </a:p>
          <a:p>
            <a:endParaRPr lang="en-US" sz="1200" dirty="0"/>
          </a:p>
          <a:p>
            <a:r>
              <a:rPr lang="en-US" dirty="0"/>
              <a:t>Need to standardize </a:t>
            </a:r>
          </a:p>
          <a:p>
            <a:pPr lvl="1"/>
            <a:r>
              <a:rPr lang="en-US" dirty="0"/>
              <a:t>injectors (single hole M, other?) </a:t>
            </a:r>
          </a:p>
          <a:p>
            <a:pPr lvl="1"/>
            <a:r>
              <a:rPr lang="en-US" dirty="0"/>
              <a:t>conditions (agree on one BASE CONDITION, and fewer parametric variations)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8D10CA-C47D-4612-258F-9DD1E8B753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F79DC8-E77A-4146-81E9-0630D8F3929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81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367C2D2-5E5B-4879-B938-ADC4D025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ECN10 conditions for ammonia SPRAYS in SI engines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99CA3E-87F3-CAD0-E240-2BE62DDFE366}"/>
              </a:ext>
            </a:extLst>
          </p:cNvPr>
          <p:cNvSpPr txBox="1"/>
          <p:nvPr/>
        </p:nvSpPr>
        <p:spPr>
          <a:xfrm>
            <a:off x="646302" y="3029068"/>
            <a:ext cx="41879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u="sng" dirty="0"/>
              <a:t>Reference Nozzles</a:t>
            </a:r>
            <a:endParaRPr lang="es-ES" sz="2000" b="1" u="sng" dirty="0"/>
          </a:p>
          <a:p>
            <a:pPr lvl="1"/>
            <a:r>
              <a:rPr lang="en-US" sz="2000" dirty="0"/>
              <a:t>Spray M, single-hole </a:t>
            </a:r>
            <a:r>
              <a:rPr lang="en-US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&amp; 8-hole </a:t>
            </a:r>
            <a:r>
              <a:rPr lang="en-US" sz="2000" dirty="0"/>
              <a:t>(hole diameter 170 </a:t>
            </a:r>
            <a:r>
              <a:rPr lang="el-GR" sz="2000" dirty="0"/>
              <a:t>μ</a:t>
            </a:r>
            <a:r>
              <a:rPr lang="en-US" sz="2000" dirty="0"/>
              <a:t>m, with 400 </a:t>
            </a:r>
            <a:r>
              <a:rPr lang="el-GR" sz="2000" dirty="0"/>
              <a:t>μ</a:t>
            </a:r>
            <a:r>
              <a:rPr lang="en-US" sz="2000" dirty="0"/>
              <a:t>m counterbore)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021654E-9900-ED22-F54B-5AB6D3F88A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889041"/>
              </p:ext>
            </p:extLst>
          </p:nvPr>
        </p:nvGraphicFramePr>
        <p:xfrm>
          <a:off x="714704" y="810416"/>
          <a:ext cx="10533739" cy="2031092"/>
        </p:xfrm>
        <a:graphic>
          <a:graphicData uri="http://schemas.openxmlformats.org/drawingml/2006/table">
            <a:tbl>
              <a:tblPr firstRow="1" firstCol="1">
                <a:tableStyleId>{073A0DAA-6AF3-43AB-8588-CEC1D06C72B9}</a:tableStyleId>
              </a:tblPr>
              <a:tblGrid>
                <a:gridCol w="926431">
                  <a:extLst>
                    <a:ext uri="{9D8B030D-6E8A-4147-A177-3AD203B41FA5}">
                      <a16:colId xmlns:a16="http://schemas.microsoft.com/office/drawing/2014/main" val="2751117219"/>
                    </a:ext>
                  </a:extLst>
                </a:gridCol>
                <a:gridCol w="1396948">
                  <a:extLst>
                    <a:ext uri="{9D8B030D-6E8A-4147-A177-3AD203B41FA5}">
                      <a16:colId xmlns:a16="http://schemas.microsoft.com/office/drawing/2014/main" val="608015072"/>
                    </a:ext>
                  </a:extLst>
                </a:gridCol>
                <a:gridCol w="1384830">
                  <a:extLst>
                    <a:ext uri="{9D8B030D-6E8A-4147-A177-3AD203B41FA5}">
                      <a16:colId xmlns:a16="http://schemas.microsoft.com/office/drawing/2014/main" val="1671046790"/>
                    </a:ext>
                  </a:extLst>
                </a:gridCol>
                <a:gridCol w="1366630">
                  <a:extLst>
                    <a:ext uri="{9D8B030D-6E8A-4147-A177-3AD203B41FA5}">
                      <a16:colId xmlns:a16="http://schemas.microsoft.com/office/drawing/2014/main" val="1977459122"/>
                    </a:ext>
                  </a:extLst>
                </a:gridCol>
                <a:gridCol w="1156005">
                  <a:extLst>
                    <a:ext uri="{9D8B030D-6E8A-4147-A177-3AD203B41FA5}">
                      <a16:colId xmlns:a16="http://schemas.microsoft.com/office/drawing/2014/main" val="3880640690"/>
                    </a:ext>
                  </a:extLst>
                </a:gridCol>
                <a:gridCol w="1239326">
                  <a:extLst>
                    <a:ext uri="{9D8B030D-6E8A-4147-A177-3AD203B41FA5}">
                      <a16:colId xmlns:a16="http://schemas.microsoft.com/office/drawing/2014/main" val="634452076"/>
                    </a:ext>
                  </a:extLst>
                </a:gridCol>
                <a:gridCol w="974034">
                  <a:extLst>
                    <a:ext uri="{9D8B030D-6E8A-4147-A177-3AD203B41FA5}">
                      <a16:colId xmlns:a16="http://schemas.microsoft.com/office/drawing/2014/main" val="3670966632"/>
                    </a:ext>
                  </a:extLst>
                </a:gridCol>
                <a:gridCol w="854766">
                  <a:extLst>
                    <a:ext uri="{9D8B030D-6E8A-4147-A177-3AD203B41FA5}">
                      <a16:colId xmlns:a16="http://schemas.microsoft.com/office/drawing/2014/main" val="1885592498"/>
                    </a:ext>
                  </a:extLst>
                </a:gridCol>
                <a:gridCol w="1234769">
                  <a:extLst>
                    <a:ext uri="{9D8B030D-6E8A-4147-A177-3AD203B41FA5}">
                      <a16:colId xmlns:a16="http://schemas.microsoft.com/office/drawing/2014/main" val="2906624589"/>
                    </a:ext>
                  </a:extLst>
                </a:gridCol>
              </a:tblGrid>
              <a:tr h="560030">
                <a:tc>
                  <a:txBody>
                    <a:bodyPr/>
                    <a:lstStyle/>
                    <a:p>
                      <a:pPr marL="72000" algn="l" fontAlgn="b"/>
                      <a:r>
                        <a:rPr lang="en-US" sz="1600" u="none" strike="noStrike" noProof="0" dirty="0">
                          <a:effectLst/>
                          <a:latin typeface="+mj-lt"/>
                        </a:rPr>
                        <a:t>Injector type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en-US" sz="1600" b="1" u="none" strike="noStrike" kern="1200" noProof="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Name </a:t>
                      </a:r>
                    </a:p>
                    <a:p>
                      <a:pPr marL="0" algn="ctr" defTabSz="457200" rtl="0" eaLnBrk="1" fontAlgn="b" latinLnBrk="0" hangingPunct="1"/>
                      <a:endParaRPr lang="en-US" sz="1600" b="1" u="none" strike="noStrike" kern="1200" noProof="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674" marR="2674" marT="26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noProof="0" dirty="0">
                          <a:effectLst/>
                          <a:latin typeface="+mj-lt"/>
                        </a:rPr>
                        <a:t>T fuel</a:t>
                      </a:r>
                    </a:p>
                    <a:p>
                      <a:pPr marL="0" algn="ctr" defTabSz="457200" rtl="0" eaLnBrk="1" fontAlgn="b" latinLnBrk="0" hangingPunct="1"/>
                      <a:r>
                        <a:rPr lang="en-US" sz="1600" b="1" u="none" strike="noStrike" kern="1200" noProof="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[K]</a:t>
                      </a:r>
                    </a:p>
                  </a:txBody>
                  <a:tcPr marL="2674" marR="2674" marT="26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noProof="0" dirty="0">
                          <a:effectLst/>
                          <a:latin typeface="+mj-lt"/>
                        </a:rPr>
                        <a:t>P fuel </a:t>
                      </a:r>
                    </a:p>
                    <a:p>
                      <a:pPr algn="ctr" fontAlgn="b"/>
                      <a:r>
                        <a:rPr lang="en-US" sz="1600" u="none" strike="noStrike" noProof="0" dirty="0">
                          <a:effectLst/>
                          <a:latin typeface="+mj-lt"/>
                        </a:rPr>
                        <a:t>[bar]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noProof="0" dirty="0">
                          <a:effectLst/>
                          <a:latin typeface="+mj-lt"/>
                        </a:rPr>
                        <a:t>T </a:t>
                      </a:r>
                      <a:r>
                        <a:rPr lang="en-US" sz="1600" u="none" strike="noStrike" noProof="0" dirty="0" err="1">
                          <a:effectLst/>
                          <a:latin typeface="+mj-lt"/>
                        </a:rPr>
                        <a:t>amb</a:t>
                      </a:r>
                      <a:r>
                        <a:rPr lang="en-US" sz="1600" u="none" strike="noStrike" noProof="0" dirty="0">
                          <a:effectLst/>
                          <a:latin typeface="+mj-lt"/>
                        </a:rPr>
                        <a:t> </a:t>
                      </a:r>
                    </a:p>
                    <a:p>
                      <a:pPr algn="ctr" fontAlgn="b"/>
                      <a:r>
                        <a:rPr lang="en-US" sz="1600" u="none" strike="noStrike" noProof="0" dirty="0">
                          <a:effectLst/>
                          <a:latin typeface="+mj-lt"/>
                        </a:rPr>
                        <a:t>[K]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noProof="0" dirty="0">
                          <a:effectLst/>
                          <a:latin typeface="+mj-lt"/>
                        </a:rPr>
                        <a:t>P </a:t>
                      </a:r>
                      <a:r>
                        <a:rPr lang="en-US" sz="1600" u="none" strike="noStrike" noProof="0" dirty="0" err="1">
                          <a:effectLst/>
                          <a:latin typeface="+mj-lt"/>
                        </a:rPr>
                        <a:t>amb</a:t>
                      </a:r>
                      <a:r>
                        <a:rPr lang="en-US" sz="1600" u="none" strike="noStrike" noProof="0" dirty="0">
                          <a:effectLst/>
                          <a:latin typeface="+mj-lt"/>
                        </a:rPr>
                        <a:t> </a:t>
                      </a:r>
                    </a:p>
                    <a:p>
                      <a:pPr algn="ctr" fontAlgn="b"/>
                      <a:r>
                        <a:rPr lang="en-US" sz="1600" u="none" strike="noStrike" noProof="0" dirty="0">
                          <a:effectLst/>
                          <a:latin typeface="+mj-lt"/>
                        </a:rPr>
                        <a:t>[bar]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noProof="0" dirty="0">
                          <a:effectLst/>
                          <a:latin typeface="+mj-lt"/>
                        </a:rPr>
                        <a:t>rho </a:t>
                      </a:r>
                      <a:r>
                        <a:rPr lang="en-US" sz="1600" u="none" strike="noStrike" noProof="0" dirty="0" err="1">
                          <a:effectLst/>
                          <a:latin typeface="+mj-lt"/>
                        </a:rPr>
                        <a:t>amb</a:t>
                      </a:r>
                      <a:r>
                        <a:rPr lang="en-US" sz="1600" u="none" strike="noStrike" noProof="0" dirty="0">
                          <a:effectLst/>
                          <a:latin typeface="+mj-lt"/>
                        </a:rPr>
                        <a:t> [kg/m3]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noProof="0" dirty="0">
                          <a:effectLst/>
                          <a:latin typeface="+mj-lt"/>
                        </a:rPr>
                        <a:t>O2 </a:t>
                      </a:r>
                    </a:p>
                    <a:p>
                      <a:pPr algn="ctr" fontAlgn="b"/>
                      <a:r>
                        <a:rPr lang="en-US" sz="1600" u="none" strike="noStrike" noProof="0" dirty="0">
                          <a:effectLst/>
                          <a:latin typeface="+mj-lt"/>
                        </a:rPr>
                        <a:t>[%]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noProof="0" dirty="0">
                          <a:effectLst/>
                          <a:latin typeface="+mj-lt"/>
                        </a:rPr>
                        <a:t>Inj. duration [</a:t>
                      </a:r>
                      <a:r>
                        <a:rPr lang="en-US" sz="1600" u="none" strike="noStrike" noProof="0" dirty="0" err="1">
                          <a:effectLst/>
                          <a:latin typeface="+mj-lt"/>
                        </a:rPr>
                        <a:t>ms</a:t>
                      </a:r>
                      <a:r>
                        <a:rPr lang="en-US" sz="1600" u="none" strike="noStrike" noProof="0" dirty="0">
                          <a:effectLst/>
                          <a:latin typeface="+mj-lt"/>
                        </a:rPr>
                        <a:t>]</a:t>
                      </a: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/>
                </a:tc>
                <a:extLst>
                  <a:ext uri="{0D108BD9-81ED-4DB2-BD59-A6C34878D82A}">
                    <a16:rowId xmlns:a16="http://schemas.microsoft.com/office/drawing/2014/main" val="13354238"/>
                  </a:ext>
                </a:extLst>
              </a:tr>
              <a:tr h="490354">
                <a:tc rowSpan="3">
                  <a:txBody>
                    <a:bodyPr/>
                    <a:lstStyle/>
                    <a:p>
                      <a:pPr marL="7200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noProof="0" dirty="0">
                          <a:effectLst/>
                          <a:latin typeface="+mj-lt"/>
                        </a:rPr>
                        <a:t>M </a:t>
                      </a:r>
                    </a:p>
                    <a:p>
                      <a:pPr marL="7200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noProof="0" dirty="0">
                          <a:effectLst/>
                          <a:latin typeface="+mj-lt"/>
                        </a:rPr>
                        <a:t>(1 hole</a:t>
                      </a:r>
                      <a:r>
                        <a:rPr lang="en-US" sz="1600" u="none" strike="noStrike" noProof="0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, 8 holes</a:t>
                      </a:r>
                      <a:r>
                        <a:rPr lang="en-US" sz="1600" u="none" strike="noStrike" noProof="0" dirty="0">
                          <a:effectLst/>
                          <a:latin typeface="+mj-lt"/>
                        </a:rPr>
                        <a:t>)</a:t>
                      </a:r>
                    </a:p>
                    <a:p>
                      <a:pPr marL="7200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noProof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Ambient fuel</a:t>
                      </a:r>
                    </a:p>
                  </a:txBody>
                  <a:tcPr marL="2674" marR="2674" marT="26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noProof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293</a:t>
                      </a:r>
                      <a:endParaRPr lang="en-US" sz="1600" b="0" i="0" u="none" strike="noStrike" noProof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70, </a:t>
                      </a:r>
                      <a:r>
                        <a:rPr lang="en-US" sz="1600" u="none" strike="noStrike" kern="12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150, 200</a:t>
                      </a:r>
                      <a:endParaRPr lang="en-US" sz="1600" b="0" i="0" u="none" strike="noStrike" kern="12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674" marR="2674" marT="26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noProof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293</a:t>
                      </a:r>
                      <a:endParaRPr lang="en-US" sz="1600" b="0" i="0" u="none" strike="noStrike" noProof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noProof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0.5, </a:t>
                      </a:r>
                      <a:r>
                        <a:rPr lang="en-US" sz="1600" u="sng" strike="noStrike" noProof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</a:t>
                      </a:r>
                      <a:r>
                        <a:rPr lang="en-US" sz="1600" u="none" strike="noStrike" noProof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, 7, </a:t>
                      </a:r>
                      <a:r>
                        <a:rPr lang="en-US" sz="1600" u="none" strike="noStrike" noProof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j-lt"/>
                        </a:rPr>
                        <a:t>15</a:t>
                      </a:r>
                      <a:endParaRPr lang="en-US" sz="1600" b="0" i="0" u="none" strike="noStrike" noProof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noProof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varies</a:t>
                      </a:r>
                    </a:p>
                  </a:txBody>
                  <a:tcPr marL="2674" marR="2674" marT="267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kern="1200" noProof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21 (*)</a:t>
                      </a:r>
                      <a:endParaRPr lang="en-US" sz="1600" b="0" i="0" u="none" strike="noStrike" kern="1200" noProof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674" marR="2674" marT="26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noProof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&gt; 1</a:t>
                      </a:r>
                      <a:endParaRPr lang="en-US" sz="1600" b="0" i="0" u="none" strike="noStrike" noProof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ctr"/>
                </a:tc>
                <a:extLst>
                  <a:ext uri="{0D108BD9-81ED-4DB2-BD59-A6C34878D82A}">
                    <a16:rowId xmlns:a16="http://schemas.microsoft.com/office/drawing/2014/main" val="889572508"/>
                  </a:ext>
                </a:extLst>
              </a:tr>
              <a:tr h="490354">
                <a:tc v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noProof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Cold/Hot fuel</a:t>
                      </a:r>
                    </a:p>
                  </a:txBody>
                  <a:tcPr marL="2674" marR="2674" marT="26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noProof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253, 323, 373</a:t>
                      </a:r>
                      <a:endParaRPr lang="en-US" sz="1600" b="0" i="0" u="none" strike="noStrike" noProof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noProof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70, </a:t>
                      </a:r>
                      <a:r>
                        <a:rPr lang="en-US" sz="1600" b="0" i="0" u="none" strike="noStrike" noProof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j-lt"/>
                        </a:rPr>
                        <a:t>150</a:t>
                      </a:r>
                    </a:p>
                  </a:txBody>
                  <a:tcPr marL="2674" marR="2674" marT="26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kern="1200" noProof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293</a:t>
                      </a:r>
                      <a:endParaRPr lang="en-US" sz="1600" b="0" i="0" u="none" strike="noStrike" noProof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noProof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en-US" sz="1600" b="0" i="0" u="none" strike="noStrike" noProof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kern="1200" noProof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  <a:endParaRPr lang="en-US" sz="1600" b="0" i="0" u="none" strike="noStrike" noProof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kern="1200" noProof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21 (*)</a:t>
                      </a:r>
                      <a:endParaRPr lang="en-US" sz="1600" b="0" i="0" u="none" strike="noStrike" kern="1200" noProof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674" marR="2674" marT="26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noProof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&gt; 1</a:t>
                      </a:r>
                      <a:endParaRPr lang="en-US" sz="1600" b="0" i="0" u="none" strike="noStrike" noProof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ctr"/>
                </a:tc>
                <a:extLst>
                  <a:ext uri="{0D108BD9-81ED-4DB2-BD59-A6C34878D82A}">
                    <a16:rowId xmlns:a16="http://schemas.microsoft.com/office/drawing/2014/main" val="1191041246"/>
                  </a:ext>
                </a:extLst>
              </a:tr>
              <a:tr h="4903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noProof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j-lt"/>
                        </a:rPr>
                        <a:t>Hot </a:t>
                      </a:r>
                      <a:r>
                        <a:rPr lang="en-US" sz="1600" b="0" i="0" u="none" strike="noStrike" kern="1200" noProof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fuel, high back-press.</a:t>
                      </a:r>
                      <a:endParaRPr lang="en-US" sz="1600" b="0" i="0" u="none" strike="noStrike" noProof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noProof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j-lt"/>
                        </a:rPr>
                        <a:t>373</a:t>
                      </a:r>
                    </a:p>
                  </a:txBody>
                  <a:tcPr marL="2674" marR="2674" marT="26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noProof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j-lt"/>
                        </a:rPr>
                        <a:t>150</a:t>
                      </a:r>
                    </a:p>
                  </a:txBody>
                  <a:tcPr marL="2674" marR="2674" marT="2674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j-lt"/>
                        </a:rPr>
                        <a:t>293</a:t>
                      </a:r>
                    </a:p>
                  </a:txBody>
                  <a:tcPr marL="2674" marR="2674" marT="26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noProof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2674" marR="2674" marT="26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noProof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L="2674" marR="2674" marT="26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noProof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j-lt"/>
                        </a:rPr>
                        <a:t>21 </a:t>
                      </a:r>
                      <a:r>
                        <a:rPr lang="en-US" sz="1600" u="none" strike="noStrike" kern="1200" noProof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(*)</a:t>
                      </a:r>
                      <a:endParaRPr lang="en-US" sz="1600" b="0" i="0" u="none" strike="noStrike" noProof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noProof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+mj-lt"/>
                        </a:rPr>
                        <a:t>&gt; 1 </a:t>
                      </a:r>
                      <a:endParaRPr lang="en-US" sz="1600" b="0" i="0" u="none" strike="noStrike" noProof="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2674" marR="2674" marT="2674" marB="0" anchor="ctr"/>
                </a:tc>
                <a:extLst>
                  <a:ext uri="{0D108BD9-81ED-4DB2-BD59-A6C34878D82A}">
                    <a16:rowId xmlns:a16="http://schemas.microsoft.com/office/drawing/2014/main" val="630861347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3BF1491-E6B6-0326-0D94-EA1ECC0A0F6E}"/>
              </a:ext>
            </a:extLst>
          </p:cNvPr>
          <p:cNvSpPr/>
          <p:nvPr/>
        </p:nvSpPr>
        <p:spPr>
          <a:xfrm>
            <a:off x="1694622" y="1402292"/>
            <a:ext cx="9511748" cy="90943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86C37D-06A5-DEFA-8213-D0C5B29467B2}"/>
              </a:ext>
            </a:extLst>
          </p:cNvPr>
          <p:cNvSpPr/>
          <p:nvPr/>
        </p:nvSpPr>
        <p:spPr>
          <a:xfrm>
            <a:off x="1137558" y="3386916"/>
            <a:ext cx="2438400" cy="331196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7BE82B9-E466-22ED-C7F7-1124CECDD97B}"/>
              </a:ext>
            </a:extLst>
          </p:cNvPr>
          <p:cNvGrpSpPr>
            <a:grpSpLocks noChangeAspect="1"/>
          </p:cNvGrpSpPr>
          <p:nvPr/>
        </p:nvGrpSpPr>
        <p:grpSpPr>
          <a:xfrm>
            <a:off x="6719580" y="3289341"/>
            <a:ext cx="5231431" cy="2241815"/>
            <a:chOff x="5312028" y="3142100"/>
            <a:chExt cx="6693068" cy="286816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8502754-6E2B-8BB7-C9C4-B6DEDBF04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12028" y="3142100"/>
              <a:ext cx="3099708" cy="285659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ED68204-0231-E9CA-CAF7-F12B71649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34639" y="3147596"/>
              <a:ext cx="3470457" cy="2862671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A1BA39A-DDB2-1B96-5EB0-61FC5EE41EDC}"/>
                </a:ext>
              </a:extLst>
            </p:cNvPr>
            <p:cNvCxnSpPr/>
            <p:nvPr/>
          </p:nvCxnSpPr>
          <p:spPr>
            <a:xfrm>
              <a:off x="6327391" y="3404099"/>
              <a:ext cx="0" cy="925975"/>
            </a:xfrm>
            <a:prstGeom prst="straightConnector1">
              <a:avLst/>
            </a:prstGeom>
            <a:ln w="190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28C6095-2370-C127-21DF-CA76F4CA87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20664" y="4372516"/>
              <a:ext cx="279720" cy="451346"/>
            </a:xfrm>
            <a:prstGeom prst="straightConnector1">
              <a:avLst/>
            </a:prstGeom>
            <a:ln w="190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B688DB4-B5D7-641B-2193-3E0F00A324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87555" y="4813888"/>
              <a:ext cx="133109" cy="299341"/>
            </a:xfrm>
            <a:prstGeom prst="straightConnector1">
              <a:avLst/>
            </a:prstGeom>
            <a:ln w="190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F1AFE6B-29F0-02C4-CFA5-21D1AA4DEE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26451" y="5101655"/>
              <a:ext cx="405112" cy="0"/>
            </a:xfrm>
            <a:prstGeom prst="straightConnector1">
              <a:avLst/>
            </a:prstGeom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B5089C3-7F05-6D40-212E-58B501305DCE}"/>
                </a:ext>
              </a:extLst>
            </p:cNvPr>
            <p:cNvCxnSpPr/>
            <p:nvPr/>
          </p:nvCxnSpPr>
          <p:spPr>
            <a:xfrm>
              <a:off x="9400857" y="3386916"/>
              <a:ext cx="0" cy="925975"/>
            </a:xfrm>
            <a:prstGeom prst="straightConnector1">
              <a:avLst/>
            </a:prstGeom>
            <a:ln w="190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C5B79B6-D020-5694-9370-8ACEE51746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68976" y="4355333"/>
              <a:ext cx="204874" cy="500427"/>
            </a:xfrm>
            <a:prstGeom prst="straightConnector1">
              <a:avLst/>
            </a:prstGeom>
            <a:ln w="190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AAB9828-58FA-CAE5-F2DE-B031D88371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99917" y="4820446"/>
              <a:ext cx="69059" cy="258061"/>
            </a:xfrm>
            <a:prstGeom prst="straightConnector1">
              <a:avLst/>
            </a:prstGeom>
            <a:ln w="190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732E815-99C5-B2C1-8B92-ECB7EF7568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99917" y="5066933"/>
              <a:ext cx="1353849" cy="17539"/>
            </a:xfrm>
            <a:prstGeom prst="straightConnector1">
              <a:avLst/>
            </a:prstGeom>
            <a:ln w="19050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238D469-EB7F-CE0D-FDFE-22ECA8C0DC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93142" y="4355333"/>
              <a:ext cx="7715" cy="711600"/>
            </a:xfrm>
            <a:prstGeom prst="straightConnector1">
              <a:avLst/>
            </a:prstGeom>
            <a:ln w="19050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B2A41F1-050B-A528-16E7-8A9E1FE7EA00}"/>
              </a:ext>
            </a:extLst>
          </p:cNvPr>
          <p:cNvGrpSpPr>
            <a:grpSpLocks noChangeAspect="1"/>
          </p:cNvGrpSpPr>
          <p:nvPr/>
        </p:nvGrpSpPr>
        <p:grpSpPr>
          <a:xfrm>
            <a:off x="-176554" y="4410249"/>
            <a:ext cx="4788520" cy="2185831"/>
            <a:chOff x="4970886" y="371469"/>
            <a:chExt cx="2983139" cy="136172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793CA71-3186-3E9F-1292-45C15A3C6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4970886" y="371470"/>
              <a:ext cx="2983139" cy="1361722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7FB1C-0B72-66A2-E7F2-0FD8E007A482}"/>
                </a:ext>
              </a:extLst>
            </p:cNvPr>
            <p:cNvSpPr/>
            <p:nvPr/>
          </p:nvSpPr>
          <p:spPr>
            <a:xfrm>
              <a:off x="5387577" y="371469"/>
              <a:ext cx="2166452" cy="1310692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C580FC02-E7CF-6A3E-F850-6887D4F58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8125" y="4352507"/>
            <a:ext cx="1835449" cy="252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7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D133174-ECA3-4BF1-B38F-4C1B27695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Contributors – experiments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B3D85A-BCEB-4FE8-A8B0-CDE3311B35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F633D-C799-4FEB-A525-92D1F47B25DA}" type="slidenum">
              <a:rPr kumimoji="0" lang="en-US" sz="1000" b="0" i="0" u="none" strike="noStrike" kern="1200" cap="none" spc="0" normalizeH="0" baseline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9C05E91-1DF6-4C36-BFD5-6C4053FFB6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243246"/>
              </p:ext>
            </p:extLst>
          </p:nvPr>
        </p:nvGraphicFramePr>
        <p:xfrm>
          <a:off x="556800" y="767079"/>
          <a:ext cx="10530301" cy="255993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59770">
                  <a:extLst>
                    <a:ext uri="{9D8B030D-6E8A-4147-A177-3AD203B41FA5}">
                      <a16:colId xmlns:a16="http://schemas.microsoft.com/office/drawing/2014/main" val="3610902298"/>
                    </a:ext>
                  </a:extLst>
                </a:gridCol>
                <a:gridCol w="1555368">
                  <a:extLst>
                    <a:ext uri="{9D8B030D-6E8A-4147-A177-3AD203B41FA5}">
                      <a16:colId xmlns:a16="http://schemas.microsoft.com/office/drawing/2014/main" val="1189083899"/>
                    </a:ext>
                  </a:extLst>
                </a:gridCol>
                <a:gridCol w="1555368">
                  <a:extLst>
                    <a:ext uri="{9D8B030D-6E8A-4147-A177-3AD203B41FA5}">
                      <a16:colId xmlns:a16="http://schemas.microsoft.com/office/drawing/2014/main" val="80475993"/>
                    </a:ext>
                  </a:extLst>
                </a:gridCol>
                <a:gridCol w="4559795">
                  <a:extLst>
                    <a:ext uri="{9D8B030D-6E8A-4147-A177-3AD203B41FA5}">
                      <a16:colId xmlns:a16="http://schemas.microsoft.com/office/drawing/2014/main" val="1702904358"/>
                    </a:ext>
                  </a:extLst>
                </a:gridCol>
              </a:tblGrid>
              <a:tr h="503536">
                <a:tc>
                  <a:txBody>
                    <a:bodyPr/>
                    <a:lstStyle/>
                    <a:p>
                      <a:r>
                        <a:rPr lang="en-US" sz="1400" dirty="0"/>
                        <a:t>Group</a:t>
                      </a:r>
                    </a:p>
                  </a:txBody>
                  <a:tcPr marL="121920" marR="121920" marT="60960" marB="60960"/>
                </a:tc>
                <a:tc gridSpan="2"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Injector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Techniques &amp; Conditions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075653882"/>
                  </a:ext>
                </a:extLst>
              </a:tr>
              <a:tr h="627039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M/G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(8 holes)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M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(single-hole)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35942916"/>
                  </a:ext>
                </a:extLst>
              </a:tr>
              <a:tr h="880715">
                <a:tc>
                  <a:txBody>
                    <a:bodyPr/>
                    <a:lstStyle/>
                    <a:p>
                      <a:r>
                        <a:rPr lang="en-US" sz="1400" b="1" dirty="0"/>
                        <a:t>U-ORLEANS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Christine Rousselle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Camille Hespel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ym typeface="Webdings" panose="05030102010509060703" pitchFamily="18" charset="2"/>
                        </a:rPr>
                        <a:t></a:t>
                      </a:r>
                      <a:endParaRPr lang="en-US" sz="14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lvl="1" indent="0">
                        <a:buFont typeface="Arial" panose="020B0604020202020204" pitchFamily="34" charset="0"/>
                        <a:buNone/>
                        <a:tabLst>
                          <a:tab pos="914400" algn="l"/>
                          <a:tab pos="1828800" algn="l"/>
                          <a:tab pos="4121150" algn="l"/>
                          <a:tab pos="6632575" algn="l"/>
                        </a:tabLst>
                      </a:pPr>
                      <a:r>
                        <a:rPr lang="en-US" sz="1200" u="none" dirty="0">
                          <a:solidFill>
                            <a:srgbClr val="000000"/>
                          </a:solidFill>
                        </a:rPr>
                        <a:t>Macroscopic Schlieren (to track both liquid and vapor phases)</a:t>
                      </a:r>
                    </a:p>
                    <a:p>
                      <a:pPr marL="0" lvl="1" indent="0">
                        <a:buFont typeface="Arial" panose="020B0604020202020204" pitchFamily="34" charset="0"/>
                        <a:buNone/>
                        <a:tabLst>
                          <a:tab pos="914400" algn="l"/>
                          <a:tab pos="1828800" algn="l"/>
                          <a:tab pos="4121150" algn="l"/>
                          <a:tab pos="6632575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Diffuse back-illumination</a:t>
                      </a:r>
                    </a:p>
                    <a:p>
                      <a:pPr marL="0" lvl="1" indent="0">
                        <a:buFont typeface="Arial" panose="020B0604020202020204" pitchFamily="34" charset="0"/>
                        <a:buNone/>
                        <a:tabLst>
                          <a:tab pos="914400" algn="l"/>
                          <a:tab pos="1828800" algn="l"/>
                          <a:tab pos="4121150" algn="l"/>
                          <a:tab pos="6632575" algn="l"/>
                        </a:tabLst>
                      </a:pPr>
                      <a:r>
                        <a:rPr lang="en-US" sz="1200" noProof="0" dirty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Droplet size measurements (Malvern analyzer) </a:t>
                      </a:r>
                      <a:endParaRPr lang="en-US" sz="1200" u="none" dirty="0">
                        <a:solidFill>
                          <a:srgbClr val="000000"/>
                        </a:solidFill>
                      </a:endParaRPr>
                    </a:p>
                    <a:p>
                      <a:pPr marL="0" lvl="1" indent="0">
                        <a:buFont typeface="Arial" panose="020B0604020202020204" pitchFamily="34" charset="0"/>
                        <a:buNone/>
                        <a:tabLst>
                          <a:tab pos="914400" algn="l"/>
                          <a:tab pos="1828800" algn="l"/>
                          <a:tab pos="4121150" algn="l"/>
                          <a:tab pos="6632575" algn="l"/>
                        </a:tabLst>
                      </a:pPr>
                      <a:r>
                        <a:rPr lang="en-US" sz="1200" u="none" dirty="0">
                          <a:solidFill>
                            <a:srgbClr val="000000"/>
                          </a:solidFill>
                        </a:rPr>
                        <a:t>Thermocouple “point” in-spray measurements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0694209"/>
                  </a:ext>
                </a:extLst>
              </a:tr>
              <a:tr h="4834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NTNU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Karl O. P. Bjørgen</a:t>
                      </a:r>
                      <a:endParaRPr lang="en-US" sz="1400" b="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ym typeface="Webdings" panose="05030102010509060703" pitchFamily="18" charset="2"/>
                        </a:rPr>
                        <a:t></a:t>
                      </a:r>
                      <a:endParaRPr lang="en-US" sz="14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lvl="1" indent="0">
                        <a:buFont typeface="Arial" panose="020B0604020202020204" pitchFamily="34" charset="0"/>
                        <a:buNone/>
                        <a:tabLst>
                          <a:tab pos="914400" algn="l"/>
                          <a:tab pos="1828800" algn="l"/>
                          <a:tab pos="4121150" algn="l"/>
                          <a:tab pos="6632575" algn="l"/>
                        </a:tabLst>
                      </a:pPr>
                      <a:r>
                        <a:rPr lang="en-US" sz="1200" u="none" dirty="0">
                          <a:solidFill>
                            <a:srgbClr val="000000"/>
                          </a:solidFill>
                        </a:rPr>
                        <a:t>Near field Schlieren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540970579"/>
                  </a:ext>
                </a:extLst>
              </a:tr>
            </a:tbl>
          </a:graphicData>
        </a:graphic>
      </p:graphicFrame>
      <p:pic>
        <p:nvPicPr>
          <p:cNvPr id="5" name="Rp19_Tinj50_P1">
            <a:hlinkClick r:id="" action="ppaction://media"/>
            <a:extLst>
              <a:ext uri="{FF2B5EF4-FFF2-40B4-BE49-F238E27FC236}">
                <a16:creationId xmlns:a16="http://schemas.microsoft.com/office/drawing/2014/main" id="{D03FE5D5-DDB7-15C1-FC51-BC0BC30918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9478" y="3576923"/>
            <a:ext cx="801268" cy="25055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75C1049-0F00-2105-2862-F15D4616D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104" y="3751212"/>
            <a:ext cx="2179509" cy="156985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D64D795-04E8-DBB2-5CD3-2B3B80542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7191" y="3471724"/>
            <a:ext cx="1488907" cy="263040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B6D2B60-73F9-1E1B-AA01-621BE67990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9609" y="3644386"/>
            <a:ext cx="2043173" cy="21553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78DFFF-3255-8D85-7371-76D9255A7137}"/>
              </a:ext>
            </a:extLst>
          </p:cNvPr>
          <p:cNvSpPr txBox="1"/>
          <p:nvPr/>
        </p:nvSpPr>
        <p:spPr>
          <a:xfrm>
            <a:off x="338532" y="5642839"/>
            <a:ext cx="1562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buFont typeface="Arial" panose="020B0604020202020204" pitchFamily="34" charset="0"/>
              <a:buNone/>
              <a:tabLst>
                <a:tab pos="914400" algn="l"/>
                <a:tab pos="1828800" algn="l"/>
                <a:tab pos="4121150" algn="l"/>
                <a:tab pos="6632575" algn="l"/>
              </a:tabLst>
            </a:pPr>
            <a:r>
              <a:rPr lang="en-US" sz="1800" dirty="0">
                <a:solidFill>
                  <a:srgbClr val="000000"/>
                </a:solidFill>
              </a:rPr>
              <a:t>Diffuse back-illumination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121AC7-57EA-6AEE-AC4B-62D4E8D6EFD2}"/>
              </a:ext>
            </a:extLst>
          </p:cNvPr>
          <p:cNvSpPr txBox="1"/>
          <p:nvPr/>
        </p:nvSpPr>
        <p:spPr>
          <a:xfrm>
            <a:off x="4442326" y="6033198"/>
            <a:ext cx="2710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none" dirty="0">
                <a:solidFill>
                  <a:srgbClr val="000000"/>
                </a:solidFill>
              </a:rPr>
              <a:t>Macroscopic Schlieren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8EAC99-E713-393E-B689-ACAE957F2122}"/>
              </a:ext>
            </a:extLst>
          </p:cNvPr>
          <p:cNvSpPr txBox="1"/>
          <p:nvPr/>
        </p:nvSpPr>
        <p:spPr>
          <a:xfrm>
            <a:off x="7051331" y="5966005"/>
            <a:ext cx="5055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buFont typeface="Arial" panose="020B0604020202020204" pitchFamily="34" charset="0"/>
              <a:buNone/>
              <a:tabLst>
                <a:tab pos="914400" algn="l"/>
                <a:tab pos="1828800" algn="l"/>
                <a:tab pos="4121150" algn="l"/>
                <a:tab pos="6632575" algn="l"/>
              </a:tabLst>
            </a:pPr>
            <a:r>
              <a:rPr lang="en-US" sz="1800" u="none" dirty="0">
                <a:solidFill>
                  <a:srgbClr val="000000"/>
                </a:solidFill>
              </a:rPr>
              <a:t>Thermocouple “point” in-spray measurements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1F57A0-3099-9158-6388-26B6DB77088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5716"/>
          <a:stretch>
            <a:fillRect/>
          </a:stretch>
        </p:blipFill>
        <p:spPr>
          <a:xfrm>
            <a:off x="369464" y="3751212"/>
            <a:ext cx="1705719" cy="18376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03019A-A837-E567-AE00-8EBB5AFC12F5}"/>
              </a:ext>
            </a:extLst>
          </p:cNvPr>
          <p:cNvSpPr txBox="1"/>
          <p:nvPr/>
        </p:nvSpPr>
        <p:spPr>
          <a:xfrm>
            <a:off x="2533942" y="5533233"/>
            <a:ext cx="24286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buFont typeface="Arial" panose="020B0604020202020204" pitchFamily="34" charset="0"/>
              <a:buNone/>
              <a:tabLst>
                <a:tab pos="914400" algn="l"/>
                <a:tab pos="1828800" algn="l"/>
                <a:tab pos="4121150" algn="l"/>
                <a:tab pos="6632575" algn="l"/>
              </a:tabLst>
            </a:pPr>
            <a:r>
              <a:rPr lang="en-US" sz="1800" u="none" dirty="0">
                <a:solidFill>
                  <a:srgbClr val="000000"/>
                </a:solidFill>
              </a:rPr>
              <a:t>Near field Schlieren</a:t>
            </a:r>
          </a:p>
        </p:txBody>
      </p:sp>
    </p:spTree>
    <p:extLst>
      <p:ext uri="{BB962C8B-B14F-4D97-AF65-F5344CB8AC3E}">
        <p14:creationId xmlns:p14="http://schemas.microsoft.com/office/powerpoint/2010/main" val="306977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Contributors – CFD Modelers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51C507A-D2CB-4BEF-A08A-56B11A2C35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36628"/>
              </p:ext>
            </p:extLst>
          </p:nvPr>
        </p:nvGraphicFramePr>
        <p:xfrm>
          <a:off x="558543" y="813024"/>
          <a:ext cx="9425898" cy="54696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77253">
                  <a:extLst>
                    <a:ext uri="{9D8B030D-6E8A-4147-A177-3AD203B41FA5}">
                      <a16:colId xmlns:a16="http://schemas.microsoft.com/office/drawing/2014/main" val="3610902298"/>
                    </a:ext>
                  </a:extLst>
                </a:gridCol>
                <a:gridCol w="1678251">
                  <a:extLst>
                    <a:ext uri="{9D8B030D-6E8A-4147-A177-3AD203B41FA5}">
                      <a16:colId xmlns:a16="http://schemas.microsoft.com/office/drawing/2014/main" val="202943820"/>
                    </a:ext>
                  </a:extLst>
                </a:gridCol>
                <a:gridCol w="5170394">
                  <a:extLst>
                    <a:ext uri="{9D8B030D-6E8A-4147-A177-3AD203B41FA5}">
                      <a16:colId xmlns:a16="http://schemas.microsoft.com/office/drawing/2014/main" val="1702904358"/>
                    </a:ext>
                  </a:extLst>
                </a:gridCol>
              </a:tblGrid>
              <a:tr h="71481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Institution/Group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609585" rtl="0" eaLnBrk="1" latinLnBrk="0" hangingPunct="1"/>
                      <a:r>
                        <a:rPr lang="en-US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Conditions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07565388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rgbClr val="000000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M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</a:rPr>
                        <a:t>(single-hole)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rgbClr val="000000"/>
                        </a:solidFill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35942916"/>
                  </a:ext>
                </a:extLst>
              </a:tr>
              <a:tr h="140208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noProof="0" dirty="0">
                          <a:solidFill>
                            <a:srgbClr val="000000"/>
                          </a:solidFill>
                        </a:rPr>
                        <a:t>U-Perugia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</a:rPr>
                        <a:t> / </a:t>
                      </a:r>
                      <a:r>
                        <a:rPr lang="en-US" sz="1400" b="1" i="0" u="none" strike="noStrike" kern="1200" noProof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U-L’Aquila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</a:rPr>
                        <a:t>Michele Battistoni, 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</a:rPr>
                        <a:t>Jacopo Zembi, 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</a:rPr>
                        <a:t>Francesco Duronio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Webdings"/>
                          <a:sym typeface="Webdings"/>
                        </a:rPr>
                        <a:t>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M (single hole)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ambient fuel: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74625" algn="l"/>
                          <a:tab pos="746125" algn="l"/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	(base+2) sweep of </a:t>
                      </a:r>
                      <a:r>
                        <a:rPr lang="en-US" sz="1400" b="0" i="0" u="none" strike="noStrike" noProof="0" dirty="0" err="1">
                          <a:solidFill>
                            <a:srgbClr val="000000"/>
                          </a:solidFill>
                          <a:latin typeface="+mn-lt"/>
                        </a:rPr>
                        <a:t>amb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P.: 0.5, 1, 7         p </a:t>
                      </a:r>
                      <a:r>
                        <a:rPr lang="en-US" sz="1400" b="0" i="0" u="none" strike="noStrike" noProof="0" dirty="0" err="1">
                          <a:solidFill>
                            <a:srgbClr val="000000"/>
                          </a:solidFill>
                          <a:latin typeface="+mn-lt"/>
                        </a:rPr>
                        <a:t>inj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= 70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cold and hot fuel: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  <a:tab pos="746125" algn="l"/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	(base+3) sweep of T fuel: 263, 293, 323, 1-70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0694209"/>
                  </a:ext>
                </a:extLst>
              </a:tr>
              <a:tr h="1402080">
                <a:tc>
                  <a:txBody>
                    <a:bodyPr/>
                    <a:lstStyle/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KAUST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Mohammad Raghib Shakeel,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Xinlei Liu</a:t>
                      </a:r>
                      <a:endParaRPr lang="en-US" sz="1400" b="0" i="0" u="none" strike="noStrike" kern="1200" noProof="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Webdings"/>
                          <a:sym typeface="Webdings"/>
                        </a:rPr>
                        <a:t></a:t>
                      </a: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M (single hole): 	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ambient fuel: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74625" algn="l"/>
                          <a:tab pos="746125" algn="l"/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	(base+2) sweep of inj. P.: 70, 150, 200    p </a:t>
                      </a:r>
                      <a:r>
                        <a:rPr lang="en-US" sz="1400" b="0" i="0" u="none" strike="noStrike" noProof="0" dirty="0" err="1">
                          <a:solidFill>
                            <a:srgbClr val="000000"/>
                          </a:solidFill>
                          <a:latin typeface="+mn-lt"/>
                        </a:rPr>
                        <a:t>amb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= 1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	(base+2) sweep of </a:t>
                      </a:r>
                      <a:r>
                        <a:rPr lang="en-US" sz="1400" b="0" i="0" u="none" strike="noStrike" noProof="0" dirty="0" err="1">
                          <a:solidFill>
                            <a:srgbClr val="000000"/>
                          </a:solidFill>
                          <a:latin typeface="+mn-lt"/>
                        </a:rPr>
                        <a:t>amb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P.: 0.5, 1, 7         p </a:t>
                      </a:r>
                      <a:r>
                        <a:rPr lang="en-US" sz="1400" b="0" i="0" u="none" strike="noStrike" noProof="0" dirty="0" err="1">
                          <a:solidFill>
                            <a:srgbClr val="000000"/>
                          </a:solidFill>
                          <a:latin typeface="+mn-lt"/>
                        </a:rPr>
                        <a:t>inj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= 70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cold &amp; hot fuel: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  <a:tab pos="746125" algn="l"/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	(base+3) sweep of T fuel: 253, 293, 323, 373, 1-70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872088666"/>
                  </a:ext>
                </a:extLst>
              </a:tr>
              <a:tr h="1402080">
                <a:tc>
                  <a:txBody>
                    <a:bodyPr/>
                    <a:lstStyle/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 dirty="0" err="1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PoliMI</a:t>
                      </a:r>
                      <a:endParaRPr lang="en-US" sz="1400" b="1" i="0" u="none" strike="noStrike" kern="1200" noProof="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 dirty="0">
                          <a:solidFill>
                            <a:srgbClr val="000000"/>
                          </a:solidFill>
                          <a:latin typeface="Arial"/>
                          <a:ea typeface="+mn-ea"/>
                          <a:cs typeface="+mn-cs"/>
                        </a:rPr>
                        <a:t>Alessandro Nodi, 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Tommaso Lucchini, 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Lorenzo Sforza, 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Mattia </a:t>
                      </a:r>
                      <a:r>
                        <a:rPr lang="en-US" sz="1400" b="0" i="0" u="none" strike="noStrike" kern="1200" noProof="0" dirty="0" err="1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Pelosin</a:t>
                      </a:r>
                      <a:r>
                        <a:rPr lang="en-US" sz="1400" b="0" i="0" u="none" strike="noStrike" kern="1200" noProof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Gianluca D'Errico</a:t>
                      </a:r>
                      <a:endParaRPr lang="en-US" sz="1400" b="0" i="0" u="none" strike="noStrike" kern="1200" noProof="0" dirty="0">
                        <a:solidFill>
                          <a:srgbClr val="00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noProof="0" dirty="0">
                          <a:solidFill>
                            <a:srgbClr val="000000"/>
                          </a:solidFill>
                          <a:latin typeface="Webdings"/>
                          <a:ea typeface="+mn-ea"/>
                          <a:cs typeface="+mn-cs"/>
                          <a:sym typeface="Webdings"/>
                        </a:rPr>
                        <a:t>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Webdings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Webdings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M (single hole):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ambient fuel: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74625" algn="l"/>
                          <a:tab pos="746125" algn="l"/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	(base+2) sweep of inj. P.: 70, 150, 200    p </a:t>
                      </a:r>
                      <a:r>
                        <a:rPr lang="en-US" sz="1400" b="0" i="0" u="none" strike="noStrike" noProof="0" dirty="0" err="1">
                          <a:solidFill>
                            <a:srgbClr val="000000"/>
                          </a:solidFill>
                          <a:latin typeface="+mn-lt"/>
                        </a:rPr>
                        <a:t>amb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= 1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	(base+2) sweep of </a:t>
                      </a:r>
                      <a:r>
                        <a:rPr lang="en-US" sz="1400" b="0" i="0" u="none" strike="noStrike" noProof="0" dirty="0" err="1">
                          <a:solidFill>
                            <a:srgbClr val="000000"/>
                          </a:solidFill>
                          <a:latin typeface="+mn-lt"/>
                        </a:rPr>
                        <a:t>amb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P.: 0.5, 1, 7         p </a:t>
                      </a:r>
                      <a:r>
                        <a:rPr lang="en-US" sz="1400" b="0" i="0" u="none" strike="noStrike" noProof="0" dirty="0" err="1">
                          <a:solidFill>
                            <a:srgbClr val="000000"/>
                          </a:solidFill>
                          <a:latin typeface="+mn-lt"/>
                        </a:rPr>
                        <a:t>inj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 = 70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cold fuel: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71450" algn="l"/>
                          <a:tab pos="746125" algn="l"/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	(base+3) sweep of T fuel: 253, 273, 293, 1-70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86470839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87B461-330C-42D1-A490-B9CAA16FF6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F633D-C799-4FEB-A525-92D1F47B25DA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521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0E2C4-8F32-B694-9D94-42153CF8B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209B89-0C2A-0D60-4A3D-C066B7820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Contributors – CFD Modelers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2858E42-32C2-8C09-020C-E978617D4A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171055"/>
              </p:ext>
            </p:extLst>
          </p:nvPr>
        </p:nvGraphicFramePr>
        <p:xfrm>
          <a:off x="558543" y="813024"/>
          <a:ext cx="11254113" cy="56982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1381">
                  <a:extLst>
                    <a:ext uri="{9D8B030D-6E8A-4147-A177-3AD203B41FA5}">
                      <a16:colId xmlns:a16="http://schemas.microsoft.com/office/drawing/2014/main" val="3610902298"/>
                    </a:ext>
                  </a:extLst>
                </a:gridCol>
                <a:gridCol w="2756647">
                  <a:extLst>
                    <a:ext uri="{9D8B030D-6E8A-4147-A177-3AD203B41FA5}">
                      <a16:colId xmlns:a16="http://schemas.microsoft.com/office/drawing/2014/main" val="1795742856"/>
                    </a:ext>
                  </a:extLst>
                </a:gridCol>
                <a:gridCol w="1413001">
                  <a:extLst>
                    <a:ext uri="{9D8B030D-6E8A-4147-A177-3AD203B41FA5}">
                      <a16:colId xmlns:a16="http://schemas.microsoft.com/office/drawing/2014/main" val="1282197639"/>
                    </a:ext>
                  </a:extLst>
                </a:gridCol>
                <a:gridCol w="2608149">
                  <a:extLst>
                    <a:ext uri="{9D8B030D-6E8A-4147-A177-3AD203B41FA5}">
                      <a16:colId xmlns:a16="http://schemas.microsoft.com/office/drawing/2014/main" val="2188346472"/>
                    </a:ext>
                  </a:extLst>
                </a:gridCol>
                <a:gridCol w="2284935">
                  <a:extLst>
                    <a:ext uri="{9D8B030D-6E8A-4147-A177-3AD203B41FA5}">
                      <a16:colId xmlns:a16="http://schemas.microsoft.com/office/drawing/2014/main" val="1702904358"/>
                    </a:ext>
                  </a:extLst>
                </a:gridCol>
              </a:tblGrid>
              <a:tr h="714811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Institution/Group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Approach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CFD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Compressibility and EOS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Turbulence model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653882"/>
                  </a:ext>
                </a:extLst>
              </a:tr>
              <a:tr h="701040">
                <a:tc rowSpan="2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noProof="0" dirty="0"/>
                        <a:t>U-Perugia</a:t>
                      </a:r>
                      <a:r>
                        <a:rPr lang="en-US" sz="1400" b="0" i="0" u="none" strike="noStrike" noProof="0" dirty="0"/>
                        <a:t> / </a:t>
                      </a:r>
                      <a:r>
                        <a:rPr lang="en-US" sz="1400" b="1" i="0" u="none" strike="noStrik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U-L’Aquila</a:t>
                      </a:r>
                      <a:endParaRPr lang="en-US" sz="1400" b="0" i="0" u="none" strike="noStrike" noProof="0" dirty="0"/>
                    </a:p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n-US" sz="1400" b="0" i="0" u="none" strike="noStrike" noProof="0" dirty="0"/>
                        <a:t>Michele Battistoni, 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n-US" sz="1400" b="0" i="0" u="none" strike="noStrike" noProof="0" dirty="0"/>
                        <a:t>Jacopo Zembi, 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n-US" sz="1400" b="0" i="0" u="none" strike="noStrike" noProof="0" dirty="0"/>
                        <a:t>Giacomo Neri,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n-US" sz="1400" b="0" i="0" u="none" strike="noStrike" noProof="0" dirty="0"/>
                        <a:t>Francesco Duronio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Lagrangian</a:t>
                      </a:r>
                      <a:endParaRPr lang="en-US" sz="1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CONVERGE v4.1.2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Gas: compressible,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RK EOS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endParaRPr lang="en-US" sz="900" b="0" i="0" u="none" strike="noStrike" noProof="0" dirty="0">
                        <a:latin typeface="+mn-lt"/>
                      </a:endParaRP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Liquid: point particles,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Properties from code library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k–epsilon,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with Ceps1= 1.55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0694209"/>
                  </a:ext>
                </a:extLst>
              </a:tr>
              <a:tr h="701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Eulerian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200" b="0" i="0" u="none" strike="noStrike" noProof="0" dirty="0">
                          <a:latin typeface="+mn-lt"/>
                        </a:rPr>
                        <a:t>Mixture model with three species.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200" b="0" i="0" u="none" strike="noStrike" noProof="0" dirty="0">
                          <a:latin typeface="+mn-lt"/>
                        </a:rPr>
                        <a:t>HRM phase change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200" b="0" i="0" u="none" strike="noStrike" noProof="0" dirty="0" err="1">
                          <a:latin typeface="+mn-lt"/>
                        </a:rPr>
                        <a:t>RealFluid</a:t>
                      </a:r>
                      <a:r>
                        <a:rPr lang="en-US" sz="1200" b="0" i="0" u="none" strike="noStrike" noProof="0" dirty="0">
                          <a:latin typeface="+mn-lt"/>
                        </a:rPr>
                        <a:t> prop. for the vapor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200" b="0" i="0" u="none" strike="noStrike" noProof="0" dirty="0">
                          <a:latin typeface="+mn-lt"/>
                        </a:rPr>
                        <a:t>Hybrid pimple/central scheme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 err="1">
                          <a:latin typeface="+mn-lt"/>
                        </a:rPr>
                        <a:t>OpenFOAM</a:t>
                      </a:r>
                      <a:r>
                        <a:rPr lang="en-US" sz="1400" b="0" i="0" u="none" strike="noStrike" noProof="0" dirty="0">
                          <a:latin typeface="+mn-lt"/>
                        </a:rPr>
                        <a:t> 2023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Compressible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Gas ideal,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Liquid barotropic,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Vapor Real Fluid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k-omega-SST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525037334"/>
                  </a:ext>
                </a:extLst>
              </a:tr>
              <a:tr h="1402080">
                <a:tc>
                  <a:txBody>
                    <a:bodyPr/>
                    <a:lstStyle/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KAUST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Mohammad Raghib Shakeel,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Xinlei Liu</a:t>
                      </a:r>
                      <a:endParaRPr lang="en-US" sz="1400" b="0" i="0" u="none" strike="noStrike" kern="1200" noProof="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Lagrangian</a:t>
                      </a:r>
                      <a:endParaRPr lang="en-US" sz="1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CONVERGE v5.0.1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Gas: compressible,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RK EOS,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endParaRPr lang="en-US" sz="1000" b="0" i="0" u="none" strike="noStrike" noProof="0" dirty="0">
                        <a:latin typeface="+mn-lt"/>
                      </a:endParaRP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Liquid: point particles, properties from OF library (NIST)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RNG k-epsilon 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872088666"/>
                  </a:ext>
                </a:extLst>
              </a:tr>
              <a:tr h="1402080">
                <a:tc>
                  <a:txBody>
                    <a:bodyPr/>
                    <a:lstStyle/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PoliMI</a:t>
                      </a:r>
                      <a:endParaRPr lang="en-US" sz="1400" b="1" i="0" u="none" strike="noStrike" kern="1200" noProof="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Alessandro Nodi, 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Tommaso Lucchini, 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Lorenzo Sforza, 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Mattia </a:t>
                      </a:r>
                      <a:r>
                        <a:rPr lang="en-US" sz="1400" b="0" i="0" u="none" strike="noStrike" kern="1200" noProof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Pelosin</a:t>
                      </a:r>
                      <a:r>
                        <a:rPr lang="en-US" sz="1400" b="0" i="0" u="none" strike="noStrik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Gianluca D'Errico</a:t>
                      </a:r>
                      <a:endParaRPr lang="en-US" sz="1400" b="0" i="0" u="none" strike="noStrike" kern="1200" noProof="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Lagrangian</a:t>
                      </a:r>
                      <a:endParaRPr lang="en-US" sz="1400" dirty="0"/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LibICE-8 in OpenFOAM-8</a:t>
                      </a:r>
                      <a:endParaRPr lang="en-US" sz="1400" b="0" i="0" u="none" strike="noStrike" noProof="0" dirty="0">
                        <a:latin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Gas: compressible,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ideal gas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endParaRPr lang="en-US" sz="1000" b="0" i="0" u="none" strike="noStrike" noProof="0" dirty="0">
                        <a:latin typeface="+mn-lt"/>
                      </a:endParaRP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Liquid: point particles, properties from OF library (NIST)</a:t>
                      </a:r>
                      <a:endParaRPr lang="en-US" sz="1400" b="0" i="0" u="none" strike="noStrike" noProof="0" dirty="0">
                        <a:latin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latin typeface="Arial"/>
                        </a:rPr>
                        <a:t>k-epsilon 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86470839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26B592-8817-0D88-F12F-50966BB709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F633D-C799-4FEB-A525-92D1F47B25DA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498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0ED86-ECA4-2107-0E1D-1CF54604C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BDF743-69DB-7C3A-BCDB-14DEE5D35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Contributors – CFD Modelers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332437F-97C1-CAF3-62BC-CDD49D2427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943437"/>
              </p:ext>
            </p:extLst>
          </p:nvPr>
        </p:nvGraphicFramePr>
        <p:xfrm>
          <a:off x="558542" y="813024"/>
          <a:ext cx="11392468" cy="53428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37593">
                  <a:extLst>
                    <a:ext uri="{9D8B030D-6E8A-4147-A177-3AD203B41FA5}">
                      <a16:colId xmlns:a16="http://schemas.microsoft.com/office/drawing/2014/main" val="3610902298"/>
                    </a:ext>
                  </a:extLst>
                </a:gridCol>
                <a:gridCol w="1074551">
                  <a:extLst>
                    <a:ext uri="{9D8B030D-6E8A-4147-A177-3AD203B41FA5}">
                      <a16:colId xmlns:a16="http://schemas.microsoft.com/office/drawing/2014/main" val="1795742856"/>
                    </a:ext>
                  </a:extLst>
                </a:gridCol>
                <a:gridCol w="981956">
                  <a:extLst>
                    <a:ext uri="{9D8B030D-6E8A-4147-A177-3AD203B41FA5}">
                      <a16:colId xmlns:a16="http://schemas.microsoft.com/office/drawing/2014/main" val="2567295528"/>
                    </a:ext>
                  </a:extLst>
                </a:gridCol>
                <a:gridCol w="1078582">
                  <a:extLst>
                    <a:ext uri="{9D8B030D-6E8A-4147-A177-3AD203B41FA5}">
                      <a16:colId xmlns:a16="http://schemas.microsoft.com/office/drawing/2014/main" val="1488659188"/>
                    </a:ext>
                  </a:extLst>
                </a:gridCol>
                <a:gridCol w="2737491">
                  <a:extLst>
                    <a:ext uri="{9D8B030D-6E8A-4147-A177-3AD203B41FA5}">
                      <a16:colId xmlns:a16="http://schemas.microsoft.com/office/drawing/2014/main" val="2126817655"/>
                    </a:ext>
                  </a:extLst>
                </a:gridCol>
                <a:gridCol w="1957862">
                  <a:extLst>
                    <a:ext uri="{9D8B030D-6E8A-4147-A177-3AD203B41FA5}">
                      <a16:colId xmlns:a16="http://schemas.microsoft.com/office/drawing/2014/main" val="2188346472"/>
                    </a:ext>
                  </a:extLst>
                </a:gridCol>
                <a:gridCol w="1424433">
                  <a:extLst>
                    <a:ext uri="{9D8B030D-6E8A-4147-A177-3AD203B41FA5}">
                      <a16:colId xmlns:a16="http://schemas.microsoft.com/office/drawing/2014/main" val="1702904358"/>
                    </a:ext>
                  </a:extLst>
                </a:gridCol>
              </a:tblGrid>
              <a:tr h="919506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Institution/Group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Cells / mesh / 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Needle motion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Internal nozzle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Injection Boundary conditions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Flash Atomization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Other breakup models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653882"/>
                  </a:ext>
                </a:extLst>
              </a:tr>
              <a:tr h="840691">
                <a:tc rowSpan="2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noProof="0" dirty="0"/>
                        <a:t>U-Perugia</a:t>
                      </a:r>
                      <a:r>
                        <a:rPr lang="en-US" sz="1400" b="0" i="0" u="none" strike="noStrike" noProof="0" dirty="0"/>
                        <a:t> / </a:t>
                      </a:r>
                      <a:r>
                        <a:rPr lang="en-US" sz="1400" b="1" i="0" u="none" strike="noStrik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U-L’Aquila</a:t>
                      </a:r>
                      <a:endParaRPr lang="en-US" sz="1400" b="0" i="0" u="none" strike="noStrike" noProof="0" dirty="0"/>
                    </a:p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n-US" sz="1400" b="0" i="0" u="none" strike="noStrike" noProof="0" dirty="0"/>
                        <a:t>Michele Battistoni, 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n-US" sz="1400" b="0" i="0" u="none" strike="noStrike" noProof="0" dirty="0"/>
                        <a:t>Jacopo Zembi,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noProof="0" dirty="0"/>
                        <a:t>Giacomo Neri,</a:t>
                      </a:r>
                    </a:p>
                    <a:p>
                      <a:pPr lvl="0" algn="l">
                        <a:lnSpc>
                          <a:spcPct val="100000"/>
                        </a:lnSpc>
                        <a:buNone/>
                      </a:pPr>
                      <a:r>
                        <a:rPr lang="en-US" sz="1400" b="0" i="0" u="none" strike="noStrike" noProof="0" dirty="0"/>
                        <a:t>Francesco Duronio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 Million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3D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endParaRPr lang="en-US" sz="1400" b="0" i="0" u="none" strike="noStrike" noProof="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endParaRPr lang="en-US" sz="1400" b="0" i="0" u="none" strike="noStrike" noProof="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Suggested ROI, Cd = 0.62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Blob injection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cone angle = 20° (fixed)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Flash atomization: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FB breakup model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KH-RT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0694209"/>
                  </a:ext>
                </a:extLst>
              </a:tr>
              <a:tr h="6042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500’000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axisym</a:t>
                      </a:r>
                      <a:r>
                        <a:rPr lang="en-US" sz="1400" dirty="0"/>
                        <a:t>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No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Yes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Imposed pressure, with initial ramp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endParaRPr lang="en-US" sz="1400" b="0" i="0" u="none" strike="noStrike" noProof="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endParaRPr lang="en-US" sz="1400" b="0" i="0" u="none" strike="noStrike" noProof="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772766632"/>
                  </a:ext>
                </a:extLst>
              </a:tr>
              <a:tr h="1576295">
                <a:tc>
                  <a:txBody>
                    <a:bodyPr/>
                    <a:lstStyle/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KAUST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Mohammad Raghib Shakeel,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Xinlei Liu</a:t>
                      </a:r>
                      <a:endParaRPr lang="en-US" sz="1400" b="0" i="0" u="none" strike="noStrike" kern="1200" noProof="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3.5 Million 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3D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endParaRPr lang="en-US" sz="1400" b="0" i="0" u="none" strike="noStrike" noProof="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endParaRPr lang="en-US" sz="1400" b="0" i="0" u="none" strike="noStrike" noProof="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Suggested ROI, Cd = 0.47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Distribution with SMD = 50 um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cone angle = 60° (fixed)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endParaRPr lang="en-US" sz="1400" b="0" i="0" u="none" strike="noStrike" noProof="0" dirty="0">
                        <a:latin typeface="+mn-lt"/>
                      </a:endParaRP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endParaRPr lang="en-US" sz="1400" b="0" i="0" u="none" strike="noStrike" noProof="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Flash atomization: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FB breakup model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KH-RT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872088666"/>
                  </a:ext>
                </a:extLst>
              </a:tr>
              <a:tr h="1392394">
                <a:tc>
                  <a:txBody>
                    <a:bodyPr/>
                    <a:lstStyle/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kern="1200" noProof="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PoliMI</a:t>
                      </a:r>
                      <a:endParaRPr lang="en-US" sz="1400" b="1" i="0" u="none" strike="noStrike" kern="1200" noProof="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Alessandro Nodi, 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Tommaso Lucchini, 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Lorenzo Sforza, 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Mattia </a:t>
                      </a:r>
                      <a:r>
                        <a:rPr lang="en-US" sz="1400" b="0" i="0" u="none" strike="noStrike" kern="1200" noProof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Pelosin</a:t>
                      </a:r>
                      <a:r>
                        <a:rPr lang="en-US" sz="1400" b="0" i="0" u="none" strike="noStrik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marR="0" lvl="0" indent="0" algn="l" defTabSz="609585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Gianluca D'Errico</a:t>
                      </a:r>
                      <a:endParaRPr lang="en-US" sz="1400" b="0" i="0" u="none" strike="noStrike" kern="1200" noProof="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1.5 Million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3D – 90° sector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 b="0" i="0" u="none" strike="noStrike" noProof="0" dirty="0">
                        <a:latin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 b="0" i="0" u="none" strike="noStrike" noProof="0" dirty="0">
                        <a:latin typeface="Arial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Suggested ROI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Blob injection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cone angle = 24° (fixed)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endParaRPr lang="en-US" sz="1400" b="0" i="0" u="none" strike="noStrike" noProof="0" dirty="0">
                        <a:latin typeface="+mn-lt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Flash atomization: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522413" algn="l"/>
                        </a:tabLst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FB breakup model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noProof="0" dirty="0">
                          <a:latin typeface="+mn-lt"/>
                        </a:rPr>
                        <a:t>KH-RT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86470839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D2615C-7DE5-4981-4C02-6F663DC95D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F633D-C799-4FEB-A525-92D1F47B25DA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7484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7484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831870"/>
      </p:ext>
    </p:extLst>
  </p:cSld>
  <p:clrMapOvr>
    <a:masterClrMapping/>
  </p:clrMapOvr>
</p:sld>
</file>

<file path=ppt/theme/theme1.xml><?xml version="1.0" encoding="utf-8"?>
<a:theme xmlns:a="http://schemas.openxmlformats.org/drawingml/2006/main" name="1_presentation_16x9">
  <a:themeElements>
    <a:clrScheme name="SCC">
      <a:dk1>
        <a:srgbClr val="47484A"/>
      </a:dk1>
      <a:lt1>
        <a:srgbClr val="FFFFFF"/>
      </a:lt1>
      <a:dk2>
        <a:srgbClr val="0082CA"/>
      </a:dk2>
      <a:lt2>
        <a:srgbClr val="FF9933"/>
      </a:lt2>
      <a:accent1>
        <a:srgbClr val="79A838"/>
      </a:accent1>
      <a:accent2>
        <a:srgbClr val="00609C"/>
      </a:accent2>
      <a:accent3>
        <a:srgbClr val="4D008C"/>
      </a:accent3>
      <a:accent4>
        <a:srgbClr val="FF6900"/>
      </a:accent4>
      <a:accent5>
        <a:srgbClr val="00A19C"/>
      </a:accent5>
      <a:accent6>
        <a:srgbClr val="993333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DW" id="{8FC9EF07-87DD-004F-A6F5-DF78BF80923D}" vid="{4C503A94-A91E-5B41-9CB5-5C5808B893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d52ca3d-b2fb-4eb0-87b4-8932fb3bf55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FED80BFA327384F8AC1661862018B07" ma:contentTypeVersion="16" ma:contentTypeDescription="Creare un nuovo documento." ma:contentTypeScope="" ma:versionID="a50630a5387620779b677ba066646480">
  <xsd:schema xmlns:xsd="http://www.w3.org/2001/XMLSchema" xmlns:xs="http://www.w3.org/2001/XMLSchema" xmlns:p="http://schemas.microsoft.com/office/2006/metadata/properties" xmlns:ns3="fd52ca3d-b2fb-4eb0-87b4-8932fb3bf551" xmlns:ns4="139c74e2-910c-4814-8a7d-322368ea2be6" targetNamespace="http://schemas.microsoft.com/office/2006/metadata/properties" ma:root="true" ma:fieldsID="29362c57e4c596a8bf2454478020ea2a" ns3:_="" ns4:_="">
    <xsd:import namespace="fd52ca3d-b2fb-4eb0-87b4-8932fb3bf551"/>
    <xsd:import namespace="139c74e2-910c-4814-8a7d-322368ea2be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52ca3d-b2fb-4eb0-87b4-8932fb3bf5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9c74e2-910c-4814-8a7d-322368ea2be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DA15EC-51C0-4AD9-9EE9-8A88E617B38F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elements/1.1/"/>
    <ds:schemaRef ds:uri="http://purl.org/dc/dcmitype/"/>
    <ds:schemaRef ds:uri="139c74e2-910c-4814-8a7d-322368ea2be6"/>
    <ds:schemaRef ds:uri="fd52ca3d-b2fb-4eb0-87b4-8932fb3bf551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FDF2090-85BA-43DC-A31A-10A73F98FAF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5D144A-93A8-44C9-B07A-D0546BE646D7}">
  <ds:schemaRefs>
    <ds:schemaRef ds:uri="139c74e2-910c-4814-8a7d-322368ea2be6"/>
    <ds:schemaRef ds:uri="fd52ca3d-b2fb-4eb0-87b4-8932fb3bf55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2301</Words>
  <Application>Microsoft Office PowerPoint</Application>
  <PresentationFormat>ワイド画面</PresentationFormat>
  <Paragraphs>570</Paragraphs>
  <Slides>44</Slides>
  <Notes>6</Notes>
  <HiddenSlides>0</HiddenSlides>
  <MMClips>16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44</vt:i4>
      </vt:variant>
    </vt:vector>
  </HeadingPairs>
  <TitlesOfParts>
    <vt:vector size="50" baseType="lpstr">
      <vt:lpstr>Arial</vt:lpstr>
      <vt:lpstr>Calibri</vt:lpstr>
      <vt:lpstr>Symbol</vt:lpstr>
      <vt:lpstr>Webdings</vt:lpstr>
      <vt:lpstr>Wingdings</vt:lpstr>
      <vt:lpstr>1_presentation_16x9</vt:lpstr>
      <vt:lpstr>ECN10: AMMONIA spray and combustion </vt:lpstr>
      <vt:lpstr>The AMMONIA case</vt:lpstr>
      <vt:lpstr>ECN10 AMMONIA sprays and combustion</vt:lpstr>
      <vt:lpstr>ECN10 AMMONIA sprays and combustion</vt:lpstr>
      <vt:lpstr>ECN10 conditions for ammonia SPRAYS in SI engines</vt:lpstr>
      <vt:lpstr>Contributors – experiments</vt:lpstr>
      <vt:lpstr>Contributors – CFD Modelers</vt:lpstr>
      <vt:lpstr>Contributors – CFD Modelers</vt:lpstr>
      <vt:lpstr>Contributors – CFD Modelers</vt:lpstr>
      <vt:lpstr>Spray views / EXAMPLES</vt:lpstr>
      <vt:lpstr>Ammonia spray flash boiling</vt:lpstr>
      <vt:lpstr>M sh – ESTIMATED ROI</vt:lpstr>
      <vt:lpstr>M sh – PENETRATION – FUEL TEMPERATURE</vt:lpstr>
      <vt:lpstr>M sh – PENETRATION – ambient pressure effect</vt:lpstr>
      <vt:lpstr>Baseline case: 293 K, 1 bar  (Pinj = 70 bar, Tamb = 293 K)</vt:lpstr>
      <vt:lpstr>Baseline case: 293 K, 1 bar  (Pinj = 70 bar, Tamb = 293 K) PLV and YNH3</vt:lpstr>
      <vt:lpstr>Baseline case: 293 K, 1 bar  (Pinj = 70 bar, Tamb = 293 K) droplet diameter, d</vt:lpstr>
      <vt:lpstr>Baseline case: 293 K, 1 bar  (Pinj = 70 bar, Tamb = 293 K) Temperatures, Tliq &amp; Tgas</vt:lpstr>
      <vt:lpstr>case: 253 K, 1 bar  (Pinj = 70 bar, Tamb = 293 K)</vt:lpstr>
      <vt:lpstr>case: 253 K, 1 bar  (Pinj = 70 bar, Tamb = 293 K) PLV and YNH3</vt:lpstr>
      <vt:lpstr>case: 253 K, 1 bar  (Pinj = 70 bar, Tamb = 293 K) droplet diameter, d</vt:lpstr>
      <vt:lpstr>case: 253 K, 1 bar  (Pinj = 70 bar, Tamb = 293 K) Temperatures, Tliq &amp; Tgas</vt:lpstr>
      <vt:lpstr>case: 323 K, 1 bar  (Pinj = 70 bar, Tamb = 293 K)</vt:lpstr>
      <vt:lpstr>case: 323 K, 1 bar  (Pinj = 70 bar, Tamb = 293 K) PLV and YNH3</vt:lpstr>
      <vt:lpstr>case: 323 K, 1 bar  (Pinj = 70 bar, Tamb = 293 K) droplet diameter, d</vt:lpstr>
      <vt:lpstr>case: 323 K, 1 bar  (Pinj = 70 bar, Tamb = 293 K) Temperatures, Tliq &amp; Tgas</vt:lpstr>
      <vt:lpstr>case: 293 K, 0.5 bar  (Pinj = 70 bar, Tamb = 293 K)</vt:lpstr>
      <vt:lpstr>case: 293 K, 0.5 bar  (Pinj = 70 bar, Tamb = 293 K) PLV and YNH3</vt:lpstr>
      <vt:lpstr>case: 293 K, 0.5 bar  (Pinj = 70 bar, Tamb = 293 K) droplet diameter, d</vt:lpstr>
      <vt:lpstr>case: 293 K, 0.5 bar  (Pinj = 70 bar, Tamb = 293 K) Temperatures, Tliq &amp; Tgas</vt:lpstr>
      <vt:lpstr>case: 293 K, 7 bar  (Pinj = 70 bar, Tamb = 293 K)</vt:lpstr>
      <vt:lpstr>case: 293 K, 7 bar  (Pinj = 70 bar, Tamb = 293 K) PLV and YNH3</vt:lpstr>
      <vt:lpstr>case: 293 K, 7 bar  (Pinj = 70 bar, Tamb = 293 K) droplet diameter, d</vt:lpstr>
      <vt:lpstr>case: 293 K, 7 bar  (Pinj = 70 bar, Tamb = 293 K) Temperatures, Tliq &amp; Tgas</vt:lpstr>
      <vt:lpstr>SMD: local data</vt:lpstr>
      <vt:lpstr>TEMPERATURE: local data</vt:lpstr>
      <vt:lpstr>NEAR NOZZLE</vt:lpstr>
      <vt:lpstr>Internal and near field Eulerian simulations  (UNIPG/UNIVAQ)</vt:lpstr>
      <vt:lpstr>Eulerian spray: penetration</vt:lpstr>
      <vt:lpstr>Morphology:</vt:lpstr>
      <vt:lpstr>Morphology: shock cell</vt:lpstr>
      <vt:lpstr>Morphology: shock cell visible in experiments only aT very high degree of superheat</vt:lpstr>
      <vt:lpstr>Temperature radial profiles</vt:lpstr>
      <vt:lpstr>Conclusion and outlook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Contributors – experiments</dc:title>
  <dc:creator>Michele Battistoni</dc:creator>
  <cp:lastModifiedBy>7M</cp:lastModifiedBy>
  <cp:revision>7</cp:revision>
  <dcterms:created xsi:type="dcterms:W3CDTF">2023-08-31T20:58:29Z</dcterms:created>
  <dcterms:modified xsi:type="dcterms:W3CDTF">2025-12-14T07:04:06Z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0x0101003FED80BFA327384F8AC1661862018B07</vt:lpwstr>
  </property>
</Properties>
</file>