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</p:sldMasterIdLst>
  <p:notesMasterIdLst>
    <p:notesMasterId r:id="rId15"/>
  </p:notesMasterIdLst>
  <p:sldIdLst>
    <p:sldId id="270" r:id="rId4"/>
    <p:sldId id="4018" r:id="rId5"/>
    <p:sldId id="635" r:id="rId6"/>
    <p:sldId id="424" r:id="rId7"/>
    <p:sldId id="425" r:id="rId8"/>
    <p:sldId id="1208" r:id="rId9"/>
    <p:sldId id="369" r:id="rId10"/>
    <p:sldId id="406" r:id="rId11"/>
    <p:sldId id="377" r:id="rId12"/>
    <p:sldId id="865" r:id="rId13"/>
    <p:sldId id="4021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51F75B-5A62-49B1-9F38-AF3C92E5FB85}" v="9" dt="2025-12-13T04:09:22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8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吉 泰生" userId="41489807038_tp_box_2" providerId="OAuth2" clId="{0962040D-B295-48D8-A85A-E427BE7922B4}"/>
    <pc:docChg chg="undo custSel addSld delSld modSld delMainMaster modShowInfo">
      <pc:chgData name="森吉 泰生" userId="41489807038_tp_box_2" providerId="OAuth2" clId="{0962040D-B295-48D8-A85A-E427BE7922B4}" dt="2025-12-13T04:12:58.365" v="210" actId="729"/>
      <pc:docMkLst>
        <pc:docMk/>
      </pc:docMkLst>
      <pc:sldChg chg="modSp mod">
        <pc:chgData name="森吉 泰生" userId="41489807038_tp_box_2" providerId="OAuth2" clId="{0962040D-B295-48D8-A85A-E427BE7922B4}" dt="2025-12-13T01:24:37.536" v="90" actId="20577"/>
        <pc:sldMkLst>
          <pc:docMk/>
          <pc:sldMk cId="3436417363" sldId="270"/>
        </pc:sldMkLst>
        <pc:spChg chg="mod">
          <ac:chgData name="森吉 泰生" userId="41489807038_tp_box_2" providerId="OAuth2" clId="{0962040D-B295-48D8-A85A-E427BE7922B4}" dt="2025-12-13T01:24:30.486" v="86" actId="1076"/>
          <ac:spMkLst>
            <pc:docMk/>
            <pc:sldMk cId="3436417363" sldId="270"/>
            <ac:spMk id="2" creationId="{B3A4D2D2-5718-354C-ABC5-D5E017F31217}"/>
          </ac:spMkLst>
        </pc:spChg>
        <pc:spChg chg="mod">
          <ac:chgData name="森吉 泰生" userId="41489807038_tp_box_2" providerId="OAuth2" clId="{0962040D-B295-48D8-A85A-E427BE7922B4}" dt="2025-12-13T01:24:37.536" v="90" actId="20577"/>
          <ac:spMkLst>
            <pc:docMk/>
            <pc:sldMk cId="3436417363" sldId="270"/>
            <ac:spMk id="3" creationId="{9CC2B4A1-C94A-FF4D-A95D-679D81515758}"/>
          </ac:spMkLst>
        </pc:spChg>
        <pc:spChg chg="mod">
          <ac:chgData name="森吉 泰生" userId="41489807038_tp_box_2" providerId="OAuth2" clId="{0962040D-B295-48D8-A85A-E427BE7922B4}" dt="2025-12-13T01:23:30.126" v="35" actId="20577"/>
          <ac:spMkLst>
            <pc:docMk/>
            <pc:sldMk cId="3436417363" sldId="270"/>
            <ac:spMk id="4" creationId="{8531028F-3239-4F6C-8A22-BFFCF0360543}"/>
          </ac:spMkLst>
        </pc:spChg>
      </pc:sldChg>
      <pc:sldChg chg="add mod modShow">
        <pc:chgData name="森吉 泰生" userId="41489807038_tp_box_2" providerId="OAuth2" clId="{0962040D-B295-48D8-A85A-E427BE7922B4}" dt="2025-12-13T04:12:58.365" v="210" actId="729"/>
        <pc:sldMkLst>
          <pc:docMk/>
          <pc:sldMk cId="0" sldId="369"/>
        </pc:sldMkLst>
      </pc:sldChg>
      <pc:sldChg chg="add mod modShow">
        <pc:chgData name="森吉 泰生" userId="41489807038_tp_box_2" providerId="OAuth2" clId="{0962040D-B295-48D8-A85A-E427BE7922B4}" dt="2025-12-13T04:12:58.365" v="210" actId="729"/>
        <pc:sldMkLst>
          <pc:docMk/>
          <pc:sldMk cId="0" sldId="377"/>
        </pc:sldMkLst>
      </pc:sldChg>
      <pc:sldChg chg="add mod modShow">
        <pc:chgData name="森吉 泰生" userId="41489807038_tp_box_2" providerId="OAuth2" clId="{0962040D-B295-48D8-A85A-E427BE7922B4}" dt="2025-12-13T04:12:58.365" v="210" actId="729"/>
        <pc:sldMkLst>
          <pc:docMk/>
          <pc:sldMk cId="0" sldId="406"/>
        </pc:sldMkLst>
      </pc:sldChg>
      <pc:sldChg chg="modSp add del mod">
        <pc:chgData name="森吉 泰生" userId="41489807038_tp_box_2" providerId="OAuth2" clId="{0962040D-B295-48D8-A85A-E427BE7922B4}" dt="2025-12-13T01:27:30.578" v="97" actId="207"/>
        <pc:sldMkLst>
          <pc:docMk/>
          <pc:sldMk cId="3824127293" sldId="424"/>
        </pc:sldMkLst>
        <pc:spChg chg="mod">
          <ac:chgData name="森吉 泰生" userId="41489807038_tp_box_2" providerId="OAuth2" clId="{0962040D-B295-48D8-A85A-E427BE7922B4}" dt="2025-12-13T01:27:30.578" v="97" actId="207"/>
          <ac:spMkLst>
            <pc:docMk/>
            <pc:sldMk cId="3824127293" sldId="424"/>
            <ac:spMk id="18" creationId="{00000000-0000-0000-0000-000000000000}"/>
          </ac:spMkLst>
        </pc:spChg>
        <pc:picChg chg="mod">
          <ac:chgData name="森吉 泰生" userId="41489807038_tp_box_2" providerId="OAuth2" clId="{0962040D-B295-48D8-A85A-E427BE7922B4}" dt="2025-12-13T01:27:09.762" v="94" actId="1076"/>
          <ac:picMkLst>
            <pc:docMk/>
            <pc:sldMk cId="3824127293" sldId="424"/>
            <ac:picMk id="3" creationId="{00000000-0000-0000-0000-000000000000}"/>
          </ac:picMkLst>
        </pc:picChg>
      </pc:sldChg>
      <pc:sldChg chg="modSp add del mod">
        <pc:chgData name="森吉 泰生" userId="41489807038_tp_box_2" providerId="OAuth2" clId="{0962040D-B295-48D8-A85A-E427BE7922B4}" dt="2025-12-13T04:10:12.732" v="208" actId="20577"/>
        <pc:sldMkLst>
          <pc:docMk/>
          <pc:sldMk cId="2345588061" sldId="425"/>
        </pc:sldMkLst>
        <pc:spChg chg="mod">
          <ac:chgData name="森吉 泰生" userId="41489807038_tp_box_2" providerId="OAuth2" clId="{0962040D-B295-48D8-A85A-E427BE7922B4}" dt="2025-12-13T01:27:39.212" v="98" actId="207"/>
          <ac:spMkLst>
            <pc:docMk/>
            <pc:sldMk cId="2345588061" sldId="425"/>
            <ac:spMk id="21" creationId="{00000000-0000-0000-0000-000000000000}"/>
          </ac:spMkLst>
        </pc:spChg>
        <pc:spChg chg="mod">
          <ac:chgData name="森吉 泰生" userId="41489807038_tp_box_2" providerId="OAuth2" clId="{0962040D-B295-48D8-A85A-E427BE7922B4}" dt="2025-12-13T04:10:12.732" v="208" actId="20577"/>
          <ac:spMkLst>
            <pc:docMk/>
            <pc:sldMk cId="2345588061" sldId="425"/>
            <ac:spMk id="23" creationId="{00000000-0000-0000-0000-000000000000}"/>
          </ac:spMkLst>
        </pc:spChg>
      </pc:sldChg>
      <pc:sldChg chg="add del">
        <pc:chgData name="森吉 泰生" userId="41489807038_tp_box_2" providerId="OAuth2" clId="{0962040D-B295-48D8-A85A-E427BE7922B4}" dt="2025-12-13T03:58:05.756" v="102" actId="47"/>
        <pc:sldMkLst>
          <pc:docMk/>
          <pc:sldMk cId="1491815040" sldId="437"/>
        </pc:sldMkLst>
      </pc:sldChg>
      <pc:sldChg chg="del">
        <pc:chgData name="森吉 泰生" userId="41489807038_tp_box_2" providerId="OAuth2" clId="{0962040D-B295-48D8-A85A-E427BE7922B4}" dt="2025-12-13T01:27:49.535" v="99" actId="47"/>
        <pc:sldMkLst>
          <pc:docMk/>
          <pc:sldMk cId="0" sldId="793"/>
        </pc:sldMkLst>
      </pc:sldChg>
      <pc:sldChg chg="del">
        <pc:chgData name="森吉 泰生" userId="41489807038_tp_box_2" providerId="OAuth2" clId="{0962040D-B295-48D8-A85A-E427BE7922B4}" dt="2025-12-13T04:07:15.081" v="196" actId="47"/>
        <pc:sldMkLst>
          <pc:docMk/>
          <pc:sldMk cId="1980913588" sldId="826"/>
        </pc:sldMkLst>
      </pc:sldChg>
      <pc:sldChg chg="delSp modSp add mod modShow">
        <pc:chgData name="森吉 泰生" userId="41489807038_tp_box_2" providerId="OAuth2" clId="{0962040D-B295-48D8-A85A-E427BE7922B4}" dt="2025-12-13T04:12:58.365" v="210" actId="729"/>
        <pc:sldMkLst>
          <pc:docMk/>
          <pc:sldMk cId="2427577480" sldId="865"/>
        </pc:sldMkLst>
        <pc:spChg chg="mod">
          <ac:chgData name="森吉 泰生" userId="41489807038_tp_box_2" providerId="OAuth2" clId="{0962040D-B295-48D8-A85A-E427BE7922B4}" dt="2025-12-13T04:02:49.348" v="123" actId="20577"/>
          <ac:spMkLst>
            <pc:docMk/>
            <pc:sldMk cId="2427577480" sldId="865"/>
            <ac:spMk id="3" creationId="{00000000-0000-0000-0000-000000000000}"/>
          </ac:spMkLst>
        </pc:spChg>
        <pc:spChg chg="mod">
          <ac:chgData name="森吉 泰生" userId="41489807038_tp_box_2" providerId="OAuth2" clId="{0962040D-B295-48D8-A85A-E427BE7922B4}" dt="2025-12-13T04:05:20.153" v="165" actId="1076"/>
          <ac:spMkLst>
            <pc:docMk/>
            <pc:sldMk cId="2427577480" sldId="865"/>
            <ac:spMk id="6" creationId="{00000000-0000-0000-0000-000000000000}"/>
          </ac:spMkLst>
        </pc:spChg>
        <pc:spChg chg="mod">
          <ac:chgData name="森吉 泰生" userId="41489807038_tp_box_2" providerId="OAuth2" clId="{0962040D-B295-48D8-A85A-E427BE7922B4}" dt="2025-12-13T04:06:05.609" v="184" actId="1076"/>
          <ac:spMkLst>
            <pc:docMk/>
            <pc:sldMk cId="2427577480" sldId="865"/>
            <ac:spMk id="8" creationId="{00000000-0000-0000-0000-000000000000}"/>
          </ac:spMkLst>
        </pc:spChg>
        <pc:spChg chg="del">
          <ac:chgData name="森吉 泰生" userId="41489807038_tp_box_2" providerId="OAuth2" clId="{0962040D-B295-48D8-A85A-E427BE7922B4}" dt="2025-12-13T04:03:40.334" v="153" actId="478"/>
          <ac:spMkLst>
            <pc:docMk/>
            <pc:sldMk cId="2427577480" sldId="865"/>
            <ac:spMk id="9" creationId="{00000000-0000-0000-0000-000000000000}"/>
          </ac:spMkLst>
        </pc:spChg>
        <pc:spChg chg="mod">
          <ac:chgData name="森吉 泰生" userId="41489807038_tp_box_2" providerId="OAuth2" clId="{0962040D-B295-48D8-A85A-E427BE7922B4}" dt="2025-12-13T04:06:49.415" v="194" actId="14100"/>
          <ac:spMkLst>
            <pc:docMk/>
            <pc:sldMk cId="2427577480" sldId="865"/>
            <ac:spMk id="10" creationId="{00000000-0000-0000-0000-000000000000}"/>
          </ac:spMkLst>
        </pc:spChg>
        <pc:spChg chg="mod">
          <ac:chgData name="森吉 泰生" userId="41489807038_tp_box_2" providerId="OAuth2" clId="{0962040D-B295-48D8-A85A-E427BE7922B4}" dt="2025-12-13T04:06:38.249" v="191" actId="1076"/>
          <ac:spMkLst>
            <pc:docMk/>
            <pc:sldMk cId="2427577480" sldId="865"/>
            <ac:spMk id="17" creationId="{75950897-241C-47EB-8E53-E0926E0874BA}"/>
          </ac:spMkLst>
        </pc:spChg>
        <pc:spChg chg="mod">
          <ac:chgData name="森吉 泰生" userId="41489807038_tp_box_2" providerId="OAuth2" clId="{0962040D-B295-48D8-A85A-E427BE7922B4}" dt="2025-12-13T04:05:22.712" v="166" actId="1076"/>
          <ac:spMkLst>
            <pc:docMk/>
            <pc:sldMk cId="2427577480" sldId="865"/>
            <ac:spMk id="72" creationId="{00000000-0000-0000-0000-000000000000}"/>
          </ac:spMkLst>
        </pc:spChg>
        <pc:spChg chg="mod">
          <ac:chgData name="森吉 泰生" userId="41489807038_tp_box_2" providerId="OAuth2" clId="{0962040D-B295-48D8-A85A-E427BE7922B4}" dt="2025-12-13T04:06:25.821" v="188" actId="20577"/>
          <ac:spMkLst>
            <pc:docMk/>
            <pc:sldMk cId="2427577480" sldId="865"/>
            <ac:spMk id="75" creationId="{00000000-0000-0000-0000-000000000000}"/>
          </ac:spMkLst>
        </pc:spChg>
        <pc:spChg chg="del">
          <ac:chgData name="森吉 泰生" userId="41489807038_tp_box_2" providerId="OAuth2" clId="{0962040D-B295-48D8-A85A-E427BE7922B4}" dt="2025-12-13T04:03:51.066" v="156" actId="478"/>
          <ac:spMkLst>
            <pc:docMk/>
            <pc:sldMk cId="2427577480" sldId="865"/>
            <ac:spMk id="76" creationId="{00000000-0000-0000-0000-000000000000}"/>
          </ac:spMkLst>
        </pc:spChg>
        <pc:spChg chg="mod">
          <ac:chgData name="森吉 泰生" userId="41489807038_tp_box_2" providerId="OAuth2" clId="{0962040D-B295-48D8-A85A-E427BE7922B4}" dt="2025-12-13T04:04:33.555" v="160" actId="2085"/>
          <ac:spMkLst>
            <pc:docMk/>
            <pc:sldMk cId="2427577480" sldId="865"/>
            <ac:spMk id="88" creationId="{00000000-0000-0000-0000-000000000000}"/>
          </ac:spMkLst>
        </pc:spChg>
        <pc:grpChg chg="del">
          <ac:chgData name="森吉 泰生" userId="41489807038_tp_box_2" providerId="OAuth2" clId="{0962040D-B295-48D8-A85A-E427BE7922B4}" dt="2025-12-13T04:03:40.334" v="153" actId="478"/>
          <ac:grpSpMkLst>
            <pc:docMk/>
            <pc:sldMk cId="2427577480" sldId="865"/>
            <ac:grpSpMk id="11" creationId="{00000000-0000-0000-0000-000000000000}"/>
          </ac:grpSpMkLst>
        </pc:grpChg>
        <pc:grpChg chg="del">
          <ac:chgData name="森吉 泰生" userId="41489807038_tp_box_2" providerId="OAuth2" clId="{0962040D-B295-48D8-A85A-E427BE7922B4}" dt="2025-12-13T04:03:51.066" v="156" actId="478"/>
          <ac:grpSpMkLst>
            <pc:docMk/>
            <pc:sldMk cId="2427577480" sldId="865"/>
            <ac:grpSpMk id="12" creationId="{00000000-0000-0000-0000-000000000000}"/>
          </ac:grpSpMkLst>
        </pc:grpChg>
        <pc:picChg chg="mod">
          <ac:chgData name="森吉 泰生" userId="41489807038_tp_box_2" providerId="OAuth2" clId="{0962040D-B295-48D8-A85A-E427BE7922B4}" dt="2025-12-13T04:05:28.224" v="168" actId="1076"/>
          <ac:picMkLst>
            <pc:docMk/>
            <pc:sldMk cId="2427577480" sldId="865"/>
            <ac:picMk id="26" creationId="{00000000-0000-0000-0000-000000000000}"/>
          </ac:picMkLst>
        </pc:picChg>
        <pc:picChg chg="mod">
          <ac:chgData name="森吉 泰生" userId="41489807038_tp_box_2" providerId="OAuth2" clId="{0962040D-B295-48D8-A85A-E427BE7922B4}" dt="2025-12-13T04:05:36.258" v="171" actId="14100"/>
          <ac:picMkLst>
            <pc:docMk/>
            <pc:sldMk cId="2427577480" sldId="865"/>
            <ac:picMk id="28" creationId="{00000000-0000-0000-0000-000000000000}"/>
          </ac:picMkLst>
        </pc:picChg>
      </pc:sldChg>
      <pc:sldChg chg="del">
        <pc:chgData name="森吉 泰生" userId="41489807038_tp_box_2" providerId="OAuth2" clId="{0962040D-B295-48D8-A85A-E427BE7922B4}" dt="2025-12-13T04:07:16.772" v="198" actId="47"/>
        <pc:sldMkLst>
          <pc:docMk/>
          <pc:sldMk cId="1174162896" sldId="899"/>
        </pc:sldMkLst>
      </pc:sldChg>
      <pc:sldChg chg="del">
        <pc:chgData name="森吉 泰生" userId="41489807038_tp_box_2" providerId="OAuth2" clId="{0962040D-B295-48D8-A85A-E427BE7922B4}" dt="2025-12-13T04:07:15.769" v="197" actId="47"/>
        <pc:sldMkLst>
          <pc:docMk/>
          <pc:sldMk cId="933608137" sldId="4015"/>
        </pc:sldMkLst>
      </pc:sldChg>
      <pc:sldChg chg="del">
        <pc:chgData name="森吉 泰生" userId="41489807038_tp_box_2" providerId="OAuth2" clId="{0962040D-B295-48D8-A85A-E427BE7922B4}" dt="2025-12-13T04:07:33.097" v="199" actId="47"/>
        <pc:sldMkLst>
          <pc:docMk/>
          <pc:sldMk cId="1859935519" sldId="4016"/>
        </pc:sldMkLst>
      </pc:sldChg>
      <pc:sldChg chg="del">
        <pc:chgData name="森吉 泰生" userId="41489807038_tp_box_2" providerId="OAuth2" clId="{0962040D-B295-48D8-A85A-E427BE7922B4}" dt="2025-12-13T04:07:34.366" v="200" actId="47"/>
        <pc:sldMkLst>
          <pc:docMk/>
          <pc:sldMk cId="1722415074" sldId="4017"/>
        </pc:sldMkLst>
      </pc:sldChg>
      <pc:sldChg chg="del">
        <pc:chgData name="森吉 泰生" userId="41489807038_tp_box_2" providerId="OAuth2" clId="{0962040D-B295-48D8-A85A-E427BE7922B4}" dt="2025-12-13T04:07:57.012" v="201" actId="47"/>
        <pc:sldMkLst>
          <pc:docMk/>
          <pc:sldMk cId="1029204901" sldId="4019"/>
        </pc:sldMkLst>
      </pc:sldChg>
      <pc:sldChg chg="del">
        <pc:chgData name="森吉 泰生" userId="41489807038_tp_box_2" providerId="OAuth2" clId="{0962040D-B295-48D8-A85A-E427BE7922B4}" dt="2025-12-13T01:24:58.902" v="91" actId="47"/>
        <pc:sldMkLst>
          <pc:docMk/>
          <pc:sldMk cId="2176447853" sldId="4020"/>
        </pc:sldMkLst>
      </pc:sldChg>
      <pc:sldChg chg="modSp mod">
        <pc:chgData name="森吉 泰生" userId="41489807038_tp_box_2" providerId="OAuth2" clId="{0962040D-B295-48D8-A85A-E427BE7922B4}" dt="2025-12-13T04:09:44.525" v="205" actId="20577"/>
        <pc:sldMkLst>
          <pc:docMk/>
          <pc:sldMk cId="3604154094" sldId="4021"/>
        </pc:sldMkLst>
        <pc:spChg chg="mod">
          <ac:chgData name="森吉 泰生" userId="41489807038_tp_box_2" providerId="OAuth2" clId="{0962040D-B295-48D8-A85A-E427BE7922B4}" dt="2025-12-13T04:09:44.525" v="205" actId="20577"/>
          <ac:spMkLst>
            <pc:docMk/>
            <pc:sldMk cId="3604154094" sldId="4021"/>
            <ac:spMk id="2" creationId="{4867C730-7F51-08BA-987C-3F2AD4251CAB}"/>
          </ac:spMkLst>
        </pc:spChg>
      </pc:sldChg>
      <pc:sldMasterChg chg="del delSldLayout">
        <pc:chgData name="森吉 泰生" userId="41489807038_tp_box_2" providerId="OAuth2" clId="{0962040D-B295-48D8-A85A-E427BE7922B4}" dt="2025-12-13T03:58:05.756" v="102" actId="47"/>
        <pc:sldMasterMkLst>
          <pc:docMk/>
          <pc:sldMasterMk cId="2798668334" sldId="2147483676"/>
        </pc:sldMasterMkLst>
        <pc:sldLayoutChg chg="del">
          <pc:chgData name="森吉 泰生" userId="41489807038_tp_box_2" providerId="OAuth2" clId="{0962040D-B295-48D8-A85A-E427BE7922B4}" dt="2025-12-13T03:58:05.756" v="102" actId="47"/>
          <pc:sldLayoutMkLst>
            <pc:docMk/>
            <pc:sldMasterMk cId="2798668334" sldId="2147483676"/>
            <pc:sldLayoutMk cId="3949264778" sldId="2147483677"/>
          </pc:sldLayoutMkLst>
        </pc:sldLayoutChg>
        <pc:sldLayoutChg chg="del">
          <pc:chgData name="森吉 泰生" userId="41489807038_tp_box_2" providerId="OAuth2" clId="{0962040D-B295-48D8-A85A-E427BE7922B4}" dt="2025-12-13T03:58:05.756" v="102" actId="47"/>
          <pc:sldLayoutMkLst>
            <pc:docMk/>
            <pc:sldMasterMk cId="2798668334" sldId="2147483676"/>
            <pc:sldLayoutMk cId="544435828" sldId="2147483678"/>
          </pc:sldLayoutMkLst>
        </pc:sldLayoutChg>
        <pc:sldLayoutChg chg="del">
          <pc:chgData name="森吉 泰生" userId="41489807038_tp_box_2" providerId="OAuth2" clId="{0962040D-B295-48D8-A85A-E427BE7922B4}" dt="2025-12-13T03:58:05.756" v="102" actId="47"/>
          <pc:sldLayoutMkLst>
            <pc:docMk/>
            <pc:sldMasterMk cId="2798668334" sldId="2147483676"/>
            <pc:sldLayoutMk cId="3341632125" sldId="2147483679"/>
          </pc:sldLayoutMkLst>
        </pc:sldLayoutChg>
        <pc:sldLayoutChg chg="del">
          <pc:chgData name="森吉 泰生" userId="41489807038_tp_box_2" providerId="OAuth2" clId="{0962040D-B295-48D8-A85A-E427BE7922B4}" dt="2025-12-13T03:58:05.756" v="102" actId="47"/>
          <pc:sldLayoutMkLst>
            <pc:docMk/>
            <pc:sldMasterMk cId="2798668334" sldId="2147483676"/>
            <pc:sldLayoutMk cId="1388062534" sldId="2147483680"/>
          </pc:sldLayoutMkLst>
        </pc:sldLayoutChg>
        <pc:sldLayoutChg chg="del">
          <pc:chgData name="森吉 泰生" userId="41489807038_tp_box_2" providerId="OAuth2" clId="{0962040D-B295-48D8-A85A-E427BE7922B4}" dt="2025-12-13T03:58:05.756" v="102" actId="47"/>
          <pc:sldLayoutMkLst>
            <pc:docMk/>
            <pc:sldMasterMk cId="2798668334" sldId="2147483676"/>
            <pc:sldLayoutMk cId="3209175749" sldId="2147483681"/>
          </pc:sldLayoutMkLst>
        </pc:sldLayoutChg>
        <pc:sldLayoutChg chg="del">
          <pc:chgData name="森吉 泰生" userId="41489807038_tp_box_2" providerId="OAuth2" clId="{0962040D-B295-48D8-A85A-E427BE7922B4}" dt="2025-12-13T03:58:05.756" v="102" actId="47"/>
          <pc:sldLayoutMkLst>
            <pc:docMk/>
            <pc:sldMasterMk cId="2798668334" sldId="2147483676"/>
            <pc:sldLayoutMk cId="1107278104" sldId="2147483682"/>
          </pc:sldLayoutMkLst>
        </pc:sldLayoutChg>
        <pc:sldLayoutChg chg="del">
          <pc:chgData name="森吉 泰生" userId="41489807038_tp_box_2" providerId="OAuth2" clId="{0962040D-B295-48D8-A85A-E427BE7922B4}" dt="2025-12-13T03:58:05.756" v="102" actId="47"/>
          <pc:sldLayoutMkLst>
            <pc:docMk/>
            <pc:sldMasterMk cId="2798668334" sldId="2147483676"/>
            <pc:sldLayoutMk cId="242784154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83EAD-AEB8-4924-B8B6-800388BDBEB1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1393D-7363-448E-951A-3F0A9F19E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67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13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970B1B-8FDE-4A4A-8BC4-9FBA77B4267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213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5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For visualization, an </a:t>
            </a:r>
            <a:r>
              <a:rPr kumimoji="1" lang="en-US" altLang="ja-JP" dirty="0" err="1">
                <a:ea typeface="ＭＳ Ｐゴシック" pitchFamily="50" charset="-128"/>
              </a:rPr>
              <a:t>endscope</a:t>
            </a:r>
            <a:r>
              <a:rPr kumimoji="1" lang="en-US" altLang="ja-JP" dirty="0">
                <a:ea typeface="ＭＳ Ｐゴシック" pitchFamily="50" charset="-128"/>
              </a:rPr>
              <a:t> and a high speed camera were used. 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The endoscope was installed into the cylinder head as shown in these figures.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A band pass filter was used for light induced fluorescence technique.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Light from the external light source is guided into the cylinder coaxially along with the optical axis</a:t>
            </a:r>
            <a:r>
              <a:rPr kumimoji="1" lang="en-US" altLang="ja-JP" baseline="0" dirty="0">
                <a:ea typeface="ＭＳ Ｐゴシック" pitchFamily="50" charset="-128"/>
              </a:rPr>
              <a:t> of the </a:t>
            </a:r>
            <a:r>
              <a:rPr kumimoji="1" lang="en-US" altLang="ja-JP" dirty="0" err="1">
                <a:ea typeface="ＭＳ Ｐゴシック" pitchFamily="50" charset="-128"/>
              </a:rPr>
              <a:t>endscope</a:t>
            </a:r>
            <a:r>
              <a:rPr kumimoji="1" lang="en-US" altLang="ja-JP" dirty="0">
                <a:ea typeface="ＭＳ Ｐゴシック" pitchFamily="50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Or, from top of the cylinder head. </a:t>
            </a:r>
          </a:p>
          <a:p>
            <a:pPr eaLnBrk="1" hangingPunct="1">
              <a:spcBef>
                <a:spcPct val="0"/>
              </a:spcBef>
            </a:pPr>
            <a:endParaRPr kumimoji="1" lang="en-US" altLang="ja-JP" dirty="0">
              <a:ea typeface="ＭＳ Ｐゴシック" pitchFamily="50" charset="-128"/>
            </a:endParaRP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These figures show the visualization area through the endoscope.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The spark plug can be seen here. 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The left side is intake side, and the right side is exhaust side.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Sometimes, you can see the ring shaped light in pictures.</a:t>
            </a:r>
          </a:p>
          <a:p>
            <a:pPr eaLnBrk="1" hangingPunct="1">
              <a:spcBef>
                <a:spcPct val="0"/>
              </a:spcBef>
            </a:pPr>
            <a:r>
              <a:rPr kumimoji="1" lang="en-US" altLang="ja-JP" dirty="0">
                <a:ea typeface="ＭＳ Ｐゴシック" pitchFamily="50" charset="-128"/>
              </a:rPr>
              <a:t>This is the </a:t>
            </a:r>
            <a:r>
              <a:rPr kumimoji="1" lang="en-US" altLang="ja-JP" dirty="0" err="1">
                <a:ea typeface="ＭＳ Ｐゴシック" pitchFamily="50" charset="-128"/>
              </a:rPr>
              <a:t>refrection</a:t>
            </a:r>
            <a:r>
              <a:rPr kumimoji="1" lang="en-US" altLang="ja-JP" dirty="0">
                <a:ea typeface="ＭＳ Ｐゴシック" pitchFamily="50" charset="-128"/>
              </a:rPr>
              <a:t> of the incident light by the quartz window.  </a:t>
            </a:r>
          </a:p>
          <a:p>
            <a:pPr eaLnBrk="1" hangingPunct="1">
              <a:spcBef>
                <a:spcPct val="0"/>
              </a:spcBef>
            </a:pPr>
            <a:endParaRPr kumimoji="1" lang="en-US" altLang="ja-JP" dirty="0">
              <a:ea typeface="ＭＳ Ｐゴシック" pitchFamily="50" charset="-128"/>
            </a:endParaRPr>
          </a:p>
          <a:p>
            <a:pPr eaLnBrk="1" hangingPunct="1">
              <a:spcBef>
                <a:spcPct val="0"/>
              </a:spcBef>
            </a:pPr>
            <a:endParaRPr kumimoji="1" lang="en-US" altLang="ja-JP" dirty="0">
              <a:ea typeface="ＭＳ Ｐゴシック" pitchFamily="50" charset="-128"/>
            </a:endParaRPr>
          </a:p>
          <a:p>
            <a:pPr eaLnBrk="1" hangingPunct="1">
              <a:spcBef>
                <a:spcPct val="0"/>
              </a:spcBef>
            </a:pPr>
            <a:endParaRPr kumimoji="1" lang="ja-JP" altLang="en-US" dirty="0">
              <a:ea typeface="ＭＳ Ｐゴシック" pitchFamily="50" charset="-128"/>
            </a:endParaRPr>
          </a:p>
          <a:p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037D5-1006-45B2-8387-ECAB41394E9A}" type="slidenum">
              <a:rPr kumimoji="0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kumimoji="1" lang="en-US" altLang="ja-JP" dirty="0">
                <a:ea typeface="ＭＳ Ｐゴシック" pitchFamily="50" charset="-128"/>
              </a:rPr>
              <a:t>In this slide, I would like to show you the light induced fluorescence</a:t>
            </a:r>
            <a:r>
              <a:rPr kumimoji="1" lang="en-US" altLang="ja-JP" baseline="0" dirty="0">
                <a:ea typeface="ＭＳ Ｐゴシック" pitchFamily="50" charset="-128"/>
              </a:rPr>
              <a:t> image from oil droplet.</a:t>
            </a:r>
            <a:r>
              <a:rPr kumimoji="1" lang="en-US" altLang="ja-JP" dirty="0">
                <a:ea typeface="ＭＳ Ｐゴシック" pitchFamily="50" charset="-128"/>
              </a:rPr>
              <a:t> </a:t>
            </a:r>
          </a:p>
          <a:p>
            <a:endParaRPr kumimoji="1" lang="en-US" altLang="ja-JP" dirty="0">
              <a:ea typeface="ＭＳ Ｐゴシック" pitchFamily="50" charset="-128"/>
            </a:endParaRPr>
          </a:p>
          <a:p>
            <a:r>
              <a:rPr kumimoji="1" lang="en-US" altLang="ja-JP" dirty="0">
                <a:ea typeface="ＭＳ Ｐゴシック" pitchFamily="50" charset="-128"/>
              </a:rPr>
              <a:t>Inside the yellow circle, </a:t>
            </a:r>
            <a:r>
              <a:rPr kumimoji="1" lang="en-US" altLang="ja-JP" baseline="0" dirty="0">
                <a:ea typeface="ＭＳ Ｐゴシック" pitchFamily="50" charset="-128"/>
              </a:rPr>
              <a:t> </a:t>
            </a:r>
          </a:p>
          <a:p>
            <a:r>
              <a:rPr kumimoji="1" lang="en-US" altLang="ja-JP" baseline="0" dirty="0">
                <a:ea typeface="ＭＳ Ｐゴシック" pitchFamily="50" charset="-128"/>
              </a:rPr>
              <a:t>A particle with weak fluorescence light flies into the visible area, from the </a:t>
            </a:r>
            <a:r>
              <a:rPr kumimoji="1" lang="en-US" altLang="ja-JP" dirty="0">
                <a:ea typeface="ＭＳ Ｐゴシック" pitchFamily="50" charset="-128"/>
              </a:rPr>
              <a:t>right</a:t>
            </a:r>
            <a:r>
              <a:rPr kumimoji="1" lang="en-US" altLang="ja-JP" baseline="0" dirty="0">
                <a:ea typeface="ＭＳ Ｐゴシック" pitchFamily="50" charset="-128"/>
              </a:rPr>
              <a:t> side of the image.</a:t>
            </a:r>
          </a:p>
          <a:p>
            <a:r>
              <a:rPr kumimoji="1" lang="en-US" altLang="ja-JP" baseline="0" dirty="0">
                <a:ea typeface="ＭＳ Ｐゴシック" pitchFamily="50" charset="-128"/>
              </a:rPr>
              <a:t>Let’s see the movie.</a:t>
            </a:r>
          </a:p>
          <a:p>
            <a:r>
              <a:rPr kumimoji="1" lang="en-US" altLang="ja-JP" baseline="0" dirty="0">
                <a:ea typeface="ＭＳ Ｐゴシック" pitchFamily="50" charset="-128"/>
              </a:rPr>
              <a:t> </a:t>
            </a:r>
          </a:p>
          <a:p>
            <a:endParaRPr kumimoji="1" lang="ja-JP" altLang="en-US" dirty="0">
              <a:ea typeface="ＭＳ Ｐゴシック" pitchFamily="50" charset="-128"/>
            </a:endParaRPr>
          </a:p>
        </p:txBody>
      </p:sp>
      <p:sp>
        <p:nvSpPr>
          <p:cNvPr id="1187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74685-F8AA-438B-A50B-BA3E1DC40E3F}" type="slidenum">
              <a:rPr kumimoji="0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ja-JP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The next</a:t>
            </a:r>
            <a:r>
              <a:rPr kumimoji="1" lang="en-US" altLang="ja-JP" baseline="0" dirty="0"/>
              <a:t> one is </a:t>
            </a:r>
            <a:r>
              <a:rPr kumimoji="1" lang="en-US" altLang="ja-JP" baseline="0" dirty="0" err="1"/>
              <a:t>preignitnon</a:t>
            </a:r>
            <a:r>
              <a:rPr kumimoji="1" lang="en-US" altLang="ja-JP" baseline="0" dirty="0"/>
              <a:t> induced by the glowing particles.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It is considered that these particles are deposit or particles generated during combustion,</a:t>
            </a:r>
          </a:p>
          <a:p>
            <a:r>
              <a:rPr kumimoji="1" lang="en-US" altLang="ja-JP" baseline="0" dirty="0"/>
              <a:t>especially combustion with luminous flame around the piston crevice area, as I mentioned previous slide.</a:t>
            </a:r>
          </a:p>
          <a:p>
            <a:endParaRPr kumimoji="1" lang="en-US" altLang="ja-JP" baseline="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9E0A1C-5D2F-4483-8B6E-C03B76BF7E52}" type="slidenum">
              <a:rPr kumimoji="0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ja-JP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D8271-3D4A-4AF1-925A-2A0C27DFBB7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49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16B5A-2FB1-CBC7-FE71-B20000EB7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1F622E-61D5-0176-BBFA-BA1D70320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1068A3-A440-51A1-D56A-5BD9A1B3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897794-AF9B-64CA-1ED7-E0106BD8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73C906-A85B-A37D-4B68-0BF08475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47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7C2025-5BF5-06F8-C83C-036ADCBC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56EDABE-2060-015E-AC45-EC1AAEA54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33604D-7F94-7F22-B69A-6D362318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6C9F1-FA5E-EF8A-9882-1B3CA62D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5E2CE0-411E-00BF-E3C7-73E7A4B8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76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E23A7E3-0C58-9E7A-2BAD-4D02EFC1D3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9BD014-1ECE-8BF5-57CB-1C318603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C45E01-3E4C-D49A-C5CE-50538D9F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933F34-6CD6-E226-82C0-A7E9BBCF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742070-DB83-673C-1C7A-614E7880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76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8101" y="3632202"/>
            <a:ext cx="7902497" cy="13545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8101" y="5158155"/>
            <a:ext cx="7902497" cy="16998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5A1591A-FDEB-2B47-B0D5-63E9BC3C7A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84200"/>
            <a:ext cx="12192000" cy="304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icon to insert the 1200x300 event banner jpg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28B42-8455-CB41-8130-60D681F7AB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30367" y="5520267"/>
            <a:ext cx="1684867" cy="1032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b="0" i="0" u="none" strike="noStrike" smtClean="0"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ProximaNova-Regular"/>
              </a:rPr>
              <a:t>Insert your company's logo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1BDE7FF-0DC7-4A17-833A-66A5A4E7B6F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533" y="18585"/>
            <a:ext cx="67098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A7B934A-274C-47CA-B4F3-F4A599623AB8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15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_sae_vrt_blk_rgb_pos.png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5151" y="5681664"/>
            <a:ext cx="122766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 userDrawn="1"/>
          </p:nvSpPr>
          <p:spPr bwMode="hidden">
            <a:xfrm>
              <a:off x="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ja-JP" sz="1800">
                <a:solidFill>
                  <a:srgbClr val="FFFFFF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 bwMode="hidden">
            <a:xfrm>
              <a:off x="868680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ja-JP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10"/>
            <p:cNvSpPr/>
            <p:nvPr userDrawn="1"/>
          </p:nvSpPr>
          <p:spPr bwMode="hidden">
            <a:xfrm>
              <a:off x="0" y="5054600"/>
              <a:ext cx="9144000" cy="180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ja-JP" sz="1800">
                <a:solidFill>
                  <a:srgbClr val="FFFFFF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 bwMode="hidden">
            <a:xfrm rot="18060000">
              <a:off x="8390732" y="4710906"/>
              <a:ext cx="747712" cy="473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ja-JP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12" descr="int_sae_vrt_dbl_rgb_pos.png"/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hidden">
          <a:xfrm>
            <a:off x="560917" y="5681664"/>
            <a:ext cx="122766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9100"/>
            <a:ext cx="10314432" cy="1676401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2" y="2171699"/>
            <a:ext cx="10308167" cy="2578100"/>
          </a:xfrm>
        </p:spPr>
        <p:txBody>
          <a:bodyPr/>
          <a:lstStyle>
            <a:lvl1pPr marL="0" indent="0">
              <a:buFont typeface="Arial" pitchFamily="34" charset="0"/>
              <a:buNone/>
              <a:defRPr sz="2100" b="0">
                <a:solidFill>
                  <a:srgbClr val="FFFFFF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2100" b="0">
                <a:latin typeface="+mn-lt"/>
              </a:defRPr>
            </a:lvl2pPr>
            <a:lvl3pPr marL="0" indent="0">
              <a:buNone/>
              <a:defRPr sz="2100" b="0">
                <a:latin typeface="+mn-lt"/>
              </a:defRPr>
            </a:lvl3pPr>
            <a:lvl4pPr marL="0" indent="0">
              <a:buNone/>
              <a:defRPr sz="2100" b="0">
                <a:latin typeface="+mn-lt"/>
              </a:defRPr>
            </a:lvl4pPr>
            <a:lvl5pPr marL="0" indent="0">
              <a:buFont typeface="Arial" pitchFamily="34" charset="0"/>
              <a:buNone/>
              <a:defRPr sz="2100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2100"/>
            </a:lvl6pPr>
            <a:lvl7pPr marL="0" indent="0">
              <a:spcBef>
                <a:spcPts val="0"/>
              </a:spcBef>
              <a:buNone/>
              <a:defRPr sz="2100"/>
            </a:lvl7pPr>
            <a:lvl8pPr marL="0" indent="0">
              <a:spcBef>
                <a:spcPts val="0"/>
              </a:spcBef>
              <a:buNone/>
              <a:defRPr sz="2100"/>
            </a:lvl8pPr>
            <a:lvl9pPr marL="0" indent="0">
              <a:spcBef>
                <a:spcPts val="0"/>
              </a:spcBef>
              <a:buNone/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686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609600" y="6497639"/>
            <a:ext cx="28405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b="1">
                <a:solidFill>
                  <a:schemeClr val="bg1"/>
                </a:solidFill>
              </a:rPr>
              <a:t>SAE INTERNATIONAL</a:t>
            </a:r>
          </a:p>
        </p:txBody>
      </p:sp>
      <p:sp>
        <p:nvSpPr>
          <p:cNvPr id="6" name="Freeform 8"/>
          <p:cNvSpPr/>
          <p:nvPr userDrawn="1"/>
        </p:nvSpPr>
        <p:spPr>
          <a:xfrm>
            <a:off x="613833" y="576264"/>
            <a:ext cx="10972800" cy="5519737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77824"/>
            <a:ext cx="10160000" cy="731520"/>
          </a:xfrm>
        </p:spPr>
        <p:txBody>
          <a:bodyPr>
            <a:noAutofit/>
          </a:bodyPr>
          <a:lstStyle>
            <a:lvl1pPr>
              <a:defRPr sz="37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1905000"/>
            <a:ext cx="10160000" cy="3779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</a:defRPr>
            </a:lvl1pPr>
            <a:lvl2pPr marL="173038" marR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tabLst/>
              <a:defRPr b="0">
                <a:solidFill>
                  <a:srgbClr val="FFFFFF"/>
                </a:solidFill>
              </a:defRPr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/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D47B09-A7A2-4E5F-8420-FA584AA0D5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203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7"/>
          <p:cNvSpPr/>
          <p:nvPr userDrawn="1"/>
        </p:nvSpPr>
        <p:spPr>
          <a:xfrm>
            <a:off x="613833" y="576264"/>
            <a:ext cx="10972800" cy="5519737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extBox 8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solidFill>
                  <a:schemeClr val="bg1"/>
                </a:solidFill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77824"/>
            <a:ext cx="10160000" cy="73152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1905000"/>
            <a:ext cx="10160000" cy="3779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00FE555-4967-48A3-AE60-723EE250C2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6141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solidFill>
                  <a:schemeClr val="bg1"/>
                </a:solidFill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5" name="Freeform 8"/>
          <p:cNvSpPr/>
          <p:nvPr userDrawn="1"/>
        </p:nvSpPr>
        <p:spPr>
          <a:xfrm>
            <a:off x="613833" y="576264"/>
            <a:ext cx="10972800" cy="5519737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876299"/>
            <a:ext cx="10160000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D116E2-8A04-49CF-BC64-54B080E2BE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8614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 userDrawn="1"/>
        </p:nvSpPr>
        <p:spPr bwMode="hidden">
          <a:xfrm>
            <a:off x="0" y="545424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965"/>
            <a:ext cx="1097280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245600" y="6629400"/>
            <a:ext cx="2844800" cy="1714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2DD8CF0-0EFC-4F99-A676-152E6CAA0D0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3629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 userDrawn="1"/>
        </p:nvSpPr>
        <p:spPr bwMode="auto">
          <a:xfrm>
            <a:off x="609600" y="6497639"/>
            <a:ext cx="284056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b="1"/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214965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28160" y="1214965"/>
            <a:ext cx="725424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5AF0-44F9-4801-808F-D12D7B7F097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61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A1FE55-29BE-3952-E34C-1A5FF731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D27635-36E5-F793-7CF3-5F48EFFD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23528E-FB23-1097-185D-AA0B11BF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791B2B2-0D79-9F42-F4C0-CA09906A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A0CDC4-0054-D607-74D7-90CD3341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986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214965"/>
            <a:ext cx="5401056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81344" y="1214965"/>
            <a:ext cx="5401056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E202-B670-4CD5-A2B3-091ECDC358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543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214965"/>
            <a:ext cx="725424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46720" y="1214965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14AE-8C6E-4F3C-A0D8-57CBF091CD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58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28160" y="1219200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46720" y="1219200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3DA7-80CF-4B24-800F-A749F0A4C4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841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969"/>
            <a:ext cx="10972800" cy="1674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3048000"/>
            <a:ext cx="5401056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181344" y="3048000"/>
            <a:ext cx="5401056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4BC8-6EAE-4B20-A382-BF1291BCC4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4489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969"/>
            <a:ext cx="109728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609600" y="3474720"/>
            <a:ext cx="353568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28160" y="3474720"/>
            <a:ext cx="353568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46720" y="3474720"/>
            <a:ext cx="353568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4971-8935-4A23-8037-504C4B7D65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5071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27" name="Straight Connector 7"/>
          <p:cNvCxnSpPr/>
          <p:nvPr userDrawn="1"/>
        </p:nvCxnSpPr>
        <p:spPr>
          <a:xfrm>
            <a:off x="609600" y="6437314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"/>
          <p:cNvSpPr txBox="1"/>
          <p:nvPr userDrawn="1"/>
        </p:nvSpPr>
        <p:spPr>
          <a:xfrm>
            <a:off x="609600" y="6497639"/>
            <a:ext cx="2840567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28160" y="1219200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46720" y="1219200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3022600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28160" y="3022600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046720" y="3022600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/>
          </p:nvPr>
        </p:nvSpPr>
        <p:spPr>
          <a:xfrm>
            <a:off x="609600" y="3805519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/>
          </p:nvPr>
        </p:nvSpPr>
        <p:spPr>
          <a:xfrm>
            <a:off x="4328160" y="3805519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/>
          </p:nvPr>
        </p:nvSpPr>
        <p:spPr>
          <a:xfrm>
            <a:off x="8046720" y="3805519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09600" y="5608919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328160" y="5608919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8046720" y="5608919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5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35FC-0958-4A4A-AA40-B1F757E2FA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0463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kumimoji="1"/>
            </a:lvl1pPr>
          </a:lstStyle>
          <a:p>
            <a:pPr>
              <a:defRPr/>
            </a:pPr>
            <a:fld id="{64B756F2-9797-4002-BF3B-1FAA009736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1422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  <a:prstGeom prst="rect">
            <a:avLst/>
          </a:prstGeom>
        </p:spPr>
        <p:txBody>
          <a:bodyPr lIns="417570" tIns="208785" rIns="417570" bIns="208785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34473" indent="0" algn="ctr">
              <a:buNone/>
              <a:defRPr/>
            </a:lvl2pPr>
            <a:lvl3pPr marL="668946" indent="0" algn="ctr">
              <a:buNone/>
              <a:defRPr/>
            </a:lvl3pPr>
            <a:lvl4pPr marL="1003419" indent="0" algn="ctr">
              <a:buNone/>
              <a:defRPr/>
            </a:lvl4pPr>
            <a:lvl5pPr marL="1337892" indent="0" algn="ctr">
              <a:buNone/>
              <a:defRPr/>
            </a:lvl5pPr>
            <a:lvl6pPr marL="1672365" indent="0" algn="ctr">
              <a:buNone/>
              <a:defRPr/>
            </a:lvl6pPr>
            <a:lvl7pPr marL="2006838" indent="0" algn="ctr">
              <a:buNone/>
              <a:defRPr/>
            </a:lvl7pPr>
            <a:lvl8pPr marL="2341311" indent="0" algn="ctr">
              <a:buNone/>
              <a:defRPr/>
            </a:lvl8pPr>
            <a:lvl9pPr marL="2675784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09752"/>
      </p:ext>
    </p:extLst>
  </p:cSld>
  <p:clrMapOvr>
    <a:masterClrMapping/>
  </p:clrMapOvr>
  <p:transition spd="med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lIns="417570" tIns="208785" rIns="417570" bIns="208785"/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 sz="1458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1458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1458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80160" y="27833"/>
            <a:ext cx="11111841" cy="540394"/>
          </a:xfrm>
          <a:prstGeom prst="rect">
            <a:avLst/>
          </a:prstGeom>
          <a:effectLst/>
        </p:spPr>
        <p:txBody>
          <a:bodyPr/>
          <a:lstStyle>
            <a:lvl1pPr algn="l">
              <a:defRPr sz="2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ja-JP" altLang="en-US" dirty="0"/>
              <a:t>不服申し立て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44049"/>
      </p:ext>
    </p:extLst>
  </p:cSld>
  <p:clrMapOvr>
    <a:masterClrMapping/>
  </p:clrMapOvr>
  <p:transition spd="med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932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417570" tIns="208785" rIns="417570" bIns="208785" anchor="b"/>
          <a:lstStyle>
            <a:lvl1pPr marL="0" indent="0">
              <a:buNone/>
              <a:defRPr sz="1458">
                <a:latin typeface="Arial" panose="020B0604020202020204" pitchFamily="34" charset="0"/>
              </a:defRPr>
            </a:lvl1pPr>
            <a:lvl2pPr marL="334473" indent="0">
              <a:buNone/>
              <a:defRPr sz="1314"/>
            </a:lvl2pPr>
            <a:lvl3pPr marL="668946" indent="0">
              <a:buNone/>
              <a:defRPr sz="1169"/>
            </a:lvl3pPr>
            <a:lvl4pPr marL="1003419" indent="0">
              <a:buNone/>
              <a:defRPr sz="1025"/>
            </a:lvl4pPr>
            <a:lvl5pPr marL="1337892" indent="0">
              <a:buNone/>
              <a:defRPr sz="1025"/>
            </a:lvl5pPr>
            <a:lvl6pPr marL="1672365" indent="0">
              <a:buNone/>
              <a:defRPr sz="1025"/>
            </a:lvl6pPr>
            <a:lvl7pPr marL="2006838" indent="0">
              <a:buNone/>
              <a:defRPr sz="1025"/>
            </a:lvl7pPr>
            <a:lvl8pPr marL="2341311" indent="0">
              <a:buNone/>
              <a:defRPr sz="1025"/>
            </a:lvl8pPr>
            <a:lvl9pPr marL="2675784" indent="0">
              <a:buNone/>
              <a:defRPr sz="1025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094868" y="8833"/>
            <a:ext cx="11120917" cy="55939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5pPr>
            <a:lvl6pPr marL="334473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6pPr>
            <a:lvl7pPr marL="668946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7pPr>
            <a:lvl8pPr marL="1003419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8pPr>
            <a:lvl9pPr marL="1337892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627">
                <a:solidFill>
                  <a:srgbClr val="292929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algn="l"/>
            <a:r>
              <a:rPr lang="ja-JP" altLang="en-US" sz="2800" kern="0" dirty="0">
                <a:solidFill>
                  <a:schemeClr val="tx1"/>
                </a:solidFill>
              </a:rPr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647555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386DC5-59DC-8FE5-ED4A-34549938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F98B38-10CE-491C-BEC4-8BD32E7FE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9913E4-DA05-DFBF-ED74-102C6B38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5172CC-F69C-12BF-C5FC-AFBBFA16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96ADBF-E0B4-A4E1-586C-007DA187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499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72008"/>
            <a:ext cx="10462187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 lIns="417570" tIns="208785" rIns="417570" bIns="208785"/>
          <a:lstStyle>
            <a:lvl1pPr>
              <a:defRPr sz="2051">
                <a:latin typeface="Arial" panose="020B0604020202020204" pitchFamily="34" charset="0"/>
              </a:defRPr>
            </a:lvl1pPr>
            <a:lvl2pPr>
              <a:defRPr sz="1762">
                <a:latin typeface="Arial" panose="020B0604020202020204" pitchFamily="34" charset="0"/>
              </a:defRPr>
            </a:lvl2pPr>
            <a:lvl3pPr>
              <a:defRPr sz="1458">
                <a:latin typeface="Arial" panose="020B0604020202020204" pitchFamily="34" charset="0"/>
              </a:defRPr>
            </a:lvl3pPr>
            <a:lvl4pPr>
              <a:defRPr sz="1314">
                <a:latin typeface="Arial" panose="020B0604020202020204" pitchFamily="34" charset="0"/>
              </a:defRPr>
            </a:lvl4pPr>
            <a:lvl5pPr>
              <a:defRPr sz="1314">
                <a:latin typeface="Arial" panose="020B0604020202020204" pitchFamily="34" charset="0"/>
              </a:defRPr>
            </a:lvl5pPr>
            <a:lvl6pPr>
              <a:defRPr sz="1314"/>
            </a:lvl6pPr>
            <a:lvl7pPr>
              <a:defRPr sz="1314"/>
            </a:lvl7pPr>
            <a:lvl8pPr>
              <a:defRPr sz="1314"/>
            </a:lvl8pPr>
            <a:lvl9pPr>
              <a:defRPr sz="131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 lIns="417570" tIns="208785" rIns="417570" bIns="208785"/>
          <a:lstStyle>
            <a:lvl1pPr>
              <a:defRPr sz="2051">
                <a:latin typeface="Arial" panose="020B0604020202020204" pitchFamily="34" charset="0"/>
              </a:defRPr>
            </a:lvl1pPr>
            <a:lvl2pPr>
              <a:defRPr sz="1762">
                <a:latin typeface="Arial" panose="020B0604020202020204" pitchFamily="34" charset="0"/>
              </a:defRPr>
            </a:lvl2pPr>
            <a:lvl3pPr>
              <a:defRPr sz="1458">
                <a:latin typeface="Arial" panose="020B0604020202020204" pitchFamily="34" charset="0"/>
              </a:defRPr>
            </a:lvl3pPr>
            <a:lvl4pPr>
              <a:defRPr sz="1314">
                <a:latin typeface="Arial" panose="020B0604020202020204" pitchFamily="34" charset="0"/>
              </a:defRPr>
            </a:lvl4pPr>
            <a:lvl5pPr>
              <a:defRPr sz="1314">
                <a:latin typeface="Arial" panose="020B0604020202020204" pitchFamily="34" charset="0"/>
              </a:defRPr>
            </a:lvl5pPr>
            <a:lvl6pPr>
              <a:defRPr sz="1314"/>
            </a:lvl6pPr>
            <a:lvl7pPr>
              <a:defRPr sz="1314"/>
            </a:lvl7pPr>
            <a:lvl8pPr>
              <a:defRPr sz="1314"/>
            </a:lvl8pPr>
            <a:lvl9pPr>
              <a:defRPr sz="1314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49945"/>
      </p:ext>
    </p:extLst>
  </p:cSld>
  <p:clrMapOvr>
    <a:masterClrMapping/>
  </p:clrMapOvr>
  <p:transition spd="med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lIns="417570" tIns="208785" rIns="417570" bIns="208785" anchor="b"/>
          <a:lstStyle>
            <a:lvl1pPr marL="0" indent="0">
              <a:buNone/>
              <a:defRPr sz="1762" b="1">
                <a:latin typeface="Arial" panose="020B0604020202020204" pitchFamily="34" charset="0"/>
              </a:defRPr>
            </a:lvl1pPr>
            <a:lvl2pPr marL="334473" indent="0">
              <a:buNone/>
              <a:defRPr sz="1458" b="1"/>
            </a:lvl2pPr>
            <a:lvl3pPr marL="668946" indent="0">
              <a:buNone/>
              <a:defRPr sz="1314" b="1"/>
            </a:lvl3pPr>
            <a:lvl4pPr marL="1003419" indent="0">
              <a:buNone/>
              <a:defRPr sz="1169" b="1"/>
            </a:lvl4pPr>
            <a:lvl5pPr marL="1337892" indent="0">
              <a:buNone/>
              <a:defRPr sz="1169" b="1"/>
            </a:lvl5pPr>
            <a:lvl6pPr marL="1672365" indent="0">
              <a:buNone/>
              <a:defRPr sz="1169" b="1"/>
            </a:lvl6pPr>
            <a:lvl7pPr marL="2006838" indent="0">
              <a:buNone/>
              <a:defRPr sz="1169" b="1"/>
            </a:lvl7pPr>
            <a:lvl8pPr marL="2341311" indent="0">
              <a:buNone/>
              <a:defRPr sz="1169" b="1"/>
            </a:lvl8pPr>
            <a:lvl9pPr marL="2675784" indent="0">
              <a:buNone/>
              <a:defRPr sz="1169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417570" tIns="208785" rIns="417570" bIns="208785"/>
          <a:lstStyle>
            <a:lvl1pPr>
              <a:defRPr sz="1762">
                <a:latin typeface="Arial" panose="020B0604020202020204" pitchFamily="34" charset="0"/>
              </a:defRPr>
            </a:lvl1pPr>
            <a:lvl2pPr>
              <a:defRPr sz="1458">
                <a:latin typeface="Arial" panose="020B0604020202020204" pitchFamily="34" charset="0"/>
              </a:defRPr>
            </a:lvl2pPr>
            <a:lvl3pPr>
              <a:defRPr sz="1314">
                <a:latin typeface="Arial" panose="020B0604020202020204" pitchFamily="34" charset="0"/>
              </a:defRPr>
            </a:lvl3pPr>
            <a:lvl4pPr>
              <a:defRPr sz="1169">
                <a:latin typeface="Arial" panose="020B0604020202020204" pitchFamily="34" charset="0"/>
              </a:defRPr>
            </a:lvl4pPr>
            <a:lvl5pPr>
              <a:defRPr sz="1169">
                <a:latin typeface="Arial" panose="020B0604020202020204" pitchFamily="34" charset="0"/>
              </a:defRPr>
            </a:lvl5pPr>
            <a:lvl6pPr>
              <a:defRPr sz="1169"/>
            </a:lvl6pPr>
            <a:lvl7pPr>
              <a:defRPr sz="1169"/>
            </a:lvl7pPr>
            <a:lvl8pPr>
              <a:defRPr sz="1169"/>
            </a:lvl8pPr>
            <a:lvl9pPr>
              <a:defRPr sz="1169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lIns="417570" tIns="208785" rIns="417570" bIns="208785" anchor="b"/>
          <a:lstStyle>
            <a:lvl1pPr marL="0" indent="0">
              <a:buNone/>
              <a:defRPr sz="1762" b="1">
                <a:latin typeface="Arial" panose="020B0604020202020204" pitchFamily="34" charset="0"/>
              </a:defRPr>
            </a:lvl1pPr>
            <a:lvl2pPr marL="334473" indent="0">
              <a:buNone/>
              <a:defRPr sz="1458" b="1"/>
            </a:lvl2pPr>
            <a:lvl3pPr marL="668946" indent="0">
              <a:buNone/>
              <a:defRPr sz="1314" b="1"/>
            </a:lvl3pPr>
            <a:lvl4pPr marL="1003419" indent="0">
              <a:buNone/>
              <a:defRPr sz="1169" b="1"/>
            </a:lvl4pPr>
            <a:lvl5pPr marL="1337892" indent="0">
              <a:buNone/>
              <a:defRPr sz="1169" b="1"/>
            </a:lvl5pPr>
            <a:lvl6pPr marL="1672365" indent="0">
              <a:buNone/>
              <a:defRPr sz="1169" b="1"/>
            </a:lvl6pPr>
            <a:lvl7pPr marL="2006838" indent="0">
              <a:buNone/>
              <a:defRPr sz="1169" b="1"/>
            </a:lvl7pPr>
            <a:lvl8pPr marL="2341311" indent="0">
              <a:buNone/>
              <a:defRPr sz="1169" b="1"/>
            </a:lvl8pPr>
            <a:lvl9pPr marL="2675784" indent="0">
              <a:buNone/>
              <a:defRPr sz="1169" b="1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 lIns="417570" tIns="208785" rIns="417570" bIns="208785"/>
          <a:lstStyle>
            <a:lvl1pPr>
              <a:defRPr sz="1762">
                <a:latin typeface="Arial" panose="020B0604020202020204" pitchFamily="34" charset="0"/>
              </a:defRPr>
            </a:lvl1pPr>
            <a:lvl2pPr>
              <a:defRPr sz="1458">
                <a:latin typeface="Arial" panose="020B0604020202020204" pitchFamily="34" charset="0"/>
              </a:defRPr>
            </a:lvl2pPr>
            <a:lvl3pPr>
              <a:defRPr sz="1314">
                <a:latin typeface="Arial" panose="020B0604020202020204" pitchFamily="34" charset="0"/>
              </a:defRPr>
            </a:lvl3pPr>
            <a:lvl4pPr>
              <a:defRPr sz="1169">
                <a:latin typeface="Arial" panose="020B0604020202020204" pitchFamily="34" charset="0"/>
              </a:defRPr>
            </a:lvl4pPr>
            <a:lvl5pPr>
              <a:defRPr sz="1169">
                <a:latin typeface="Arial" panose="020B0604020202020204" pitchFamily="34" charset="0"/>
              </a:defRPr>
            </a:lvl5pPr>
            <a:lvl6pPr>
              <a:defRPr sz="1169"/>
            </a:lvl6pPr>
            <a:lvl7pPr>
              <a:defRPr sz="1169"/>
            </a:lvl7pPr>
            <a:lvl8pPr>
              <a:defRPr sz="1169"/>
            </a:lvl8pPr>
            <a:lvl9pPr>
              <a:defRPr sz="1169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416262"/>
      </p:ext>
    </p:extLst>
  </p:cSld>
  <p:clrMapOvr>
    <a:masterClrMapping/>
  </p:clrMapOvr>
  <p:transition spd="med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72008"/>
            <a:ext cx="10462187" cy="76470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3353"/>
      </p:ext>
    </p:extLst>
  </p:cSld>
  <p:clrMapOvr>
    <a:masterClrMapping/>
  </p:clrMapOvr>
  <p:transition spd="med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5484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45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 lIns="417570" tIns="208785" rIns="417570" bIns="208785"/>
          <a:lstStyle>
            <a:lvl1pPr>
              <a:defRPr sz="2339">
                <a:latin typeface="Arial" panose="020B0604020202020204" pitchFamily="34" charset="0"/>
              </a:defRPr>
            </a:lvl1pPr>
            <a:lvl2pPr>
              <a:defRPr sz="2051">
                <a:latin typeface="Arial" panose="020B0604020202020204" pitchFamily="34" charset="0"/>
              </a:defRPr>
            </a:lvl2pPr>
            <a:lvl3pPr>
              <a:defRPr sz="1762">
                <a:latin typeface="Arial" panose="020B0604020202020204" pitchFamily="34" charset="0"/>
              </a:defRPr>
            </a:lvl3pPr>
            <a:lvl4pPr>
              <a:defRPr sz="1458">
                <a:latin typeface="Arial" panose="020B0604020202020204" pitchFamily="34" charset="0"/>
              </a:defRPr>
            </a:lvl4pPr>
            <a:lvl5pPr>
              <a:defRPr sz="1458">
                <a:latin typeface="Arial" panose="020B0604020202020204" pitchFamily="34" charset="0"/>
              </a:defRPr>
            </a:lvl5pPr>
            <a:lvl6pPr>
              <a:defRPr sz="1458"/>
            </a:lvl6pPr>
            <a:lvl7pPr>
              <a:defRPr sz="1458"/>
            </a:lvl7pPr>
            <a:lvl8pPr>
              <a:defRPr sz="1458"/>
            </a:lvl8pPr>
            <a:lvl9pPr>
              <a:defRPr sz="1458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lIns="417570" tIns="208785" rIns="417570" bIns="208785"/>
          <a:lstStyle>
            <a:lvl1pPr marL="0" indent="0">
              <a:buNone/>
              <a:defRPr sz="1025">
                <a:latin typeface="Arial" panose="020B0604020202020204" pitchFamily="34" charset="0"/>
              </a:defRPr>
            </a:lvl1pPr>
            <a:lvl2pPr marL="334473" indent="0">
              <a:buNone/>
              <a:defRPr sz="881"/>
            </a:lvl2pPr>
            <a:lvl3pPr marL="668946" indent="0">
              <a:buNone/>
              <a:defRPr sz="737"/>
            </a:lvl3pPr>
            <a:lvl4pPr marL="1003419" indent="0">
              <a:buNone/>
              <a:defRPr sz="657"/>
            </a:lvl4pPr>
            <a:lvl5pPr marL="1337892" indent="0">
              <a:buNone/>
              <a:defRPr sz="657"/>
            </a:lvl5pPr>
            <a:lvl6pPr marL="1672365" indent="0">
              <a:buNone/>
              <a:defRPr sz="657"/>
            </a:lvl6pPr>
            <a:lvl7pPr marL="2006838" indent="0">
              <a:buNone/>
              <a:defRPr sz="657"/>
            </a:lvl7pPr>
            <a:lvl8pPr marL="2341311" indent="0">
              <a:buNone/>
              <a:defRPr sz="657"/>
            </a:lvl8pPr>
            <a:lvl9pPr marL="2675784" indent="0">
              <a:buNone/>
              <a:defRPr sz="657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047691"/>
      </p:ext>
    </p:extLst>
  </p:cSld>
  <p:clrMapOvr>
    <a:masterClrMapping/>
  </p:clrMapOvr>
  <p:transition spd="med"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458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417570" tIns="208785" rIns="417570" bIns="208785"/>
          <a:lstStyle>
            <a:lvl1pPr marL="0" indent="0">
              <a:buNone/>
              <a:defRPr sz="2339">
                <a:latin typeface="Arial" panose="020B0604020202020204" pitchFamily="34" charset="0"/>
              </a:defRPr>
            </a:lvl1pPr>
            <a:lvl2pPr marL="334473" indent="0">
              <a:buNone/>
              <a:defRPr sz="2051"/>
            </a:lvl2pPr>
            <a:lvl3pPr marL="668946" indent="0">
              <a:buNone/>
              <a:defRPr sz="1762"/>
            </a:lvl3pPr>
            <a:lvl4pPr marL="1003419" indent="0">
              <a:buNone/>
              <a:defRPr sz="1458"/>
            </a:lvl4pPr>
            <a:lvl5pPr marL="1337892" indent="0">
              <a:buNone/>
              <a:defRPr sz="1458"/>
            </a:lvl5pPr>
            <a:lvl6pPr marL="1672365" indent="0">
              <a:buNone/>
              <a:defRPr sz="1458"/>
            </a:lvl6pPr>
            <a:lvl7pPr marL="2006838" indent="0">
              <a:buNone/>
              <a:defRPr sz="1458"/>
            </a:lvl7pPr>
            <a:lvl8pPr marL="2341311" indent="0">
              <a:buNone/>
              <a:defRPr sz="1458"/>
            </a:lvl8pPr>
            <a:lvl9pPr marL="2675784" indent="0">
              <a:buNone/>
              <a:defRPr sz="1458"/>
            </a:lvl9pPr>
          </a:lstStyle>
          <a:p>
            <a:r>
              <a:rPr lang="ja-JP" altLang="en-US" dirty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lIns="417570" tIns="208785" rIns="417570" bIns="208785"/>
          <a:lstStyle>
            <a:lvl1pPr marL="0" indent="0">
              <a:buNone/>
              <a:defRPr sz="1025">
                <a:latin typeface="Arial" panose="020B0604020202020204" pitchFamily="34" charset="0"/>
              </a:defRPr>
            </a:lvl1pPr>
            <a:lvl2pPr marL="334473" indent="0">
              <a:buNone/>
              <a:defRPr sz="881"/>
            </a:lvl2pPr>
            <a:lvl3pPr marL="668946" indent="0">
              <a:buNone/>
              <a:defRPr sz="737"/>
            </a:lvl3pPr>
            <a:lvl4pPr marL="1003419" indent="0">
              <a:buNone/>
              <a:defRPr sz="657"/>
            </a:lvl4pPr>
            <a:lvl5pPr marL="1337892" indent="0">
              <a:buNone/>
              <a:defRPr sz="657"/>
            </a:lvl5pPr>
            <a:lvl6pPr marL="1672365" indent="0">
              <a:buNone/>
              <a:defRPr sz="657"/>
            </a:lvl6pPr>
            <a:lvl7pPr marL="2006838" indent="0">
              <a:buNone/>
              <a:defRPr sz="657"/>
            </a:lvl7pPr>
            <a:lvl8pPr marL="2341311" indent="0">
              <a:buNone/>
              <a:defRPr sz="657"/>
            </a:lvl8pPr>
            <a:lvl9pPr marL="2675784" indent="0">
              <a:buNone/>
              <a:defRPr sz="657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652020"/>
      </p:ext>
    </p:extLst>
  </p:cSld>
  <p:clrMapOvr>
    <a:masterClrMapping/>
  </p:clrMapOvr>
  <p:transition spd="med"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0"/>
            <a:ext cx="10462187" cy="441226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 lIns="417570" tIns="208785" rIns="417570" bIns="208785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731319"/>
      </p:ext>
    </p:extLst>
  </p:cSld>
  <p:clrMapOvr>
    <a:masterClrMapping/>
  </p:clrMapOvr>
  <p:transition spd="med"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4"/>
            <a:ext cx="2743200" cy="612616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4"/>
            <a:ext cx="8026400" cy="6126163"/>
          </a:xfrm>
          <a:prstGeom prst="rect">
            <a:avLst/>
          </a:prstGeom>
        </p:spPr>
        <p:txBody>
          <a:bodyPr vert="eaVert" lIns="417570" tIns="208785" rIns="417570" bIns="208785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606076"/>
      </p:ext>
    </p:extLst>
  </p:cSld>
  <p:clrMapOvr>
    <a:masterClrMapping/>
  </p:clrMapOvr>
  <p:transition spd="med"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FB111-7643-4376-8551-CA8B383307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9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800CAA-1263-FC31-0087-A35B22F2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A59650-0928-242C-4FF1-92C1725E3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B2BA9C6-E693-F527-0EBE-3B7B0D2D6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4ABA68-F220-3C34-4DC4-690BF09B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67716D-AFDB-E15F-9785-5B35A426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BA7F23-825E-F3C6-5CC7-A69F5A75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3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00BA0C-0105-C0B9-BF18-05A0F6A3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3AE2AB-4438-554C-847D-206D1AC9F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28FFBA-E5DD-9823-144D-86D4A9CCC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A690C9-CB4A-804D-C48C-2AEAC1462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940627-4B6E-ED07-BED4-2B38B594A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E6DFB06-BF96-957D-6E16-CB924833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463AC7-9F7B-99EF-26DE-6C638CB0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012F0B-59E9-41F5-3676-63F52397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70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766D44-706D-3A54-2118-9EDCF86C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94DA94D-CE06-D56D-B7FF-42CF20B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936939-D869-EC00-8512-A3EEE5EA8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1082EF-AEF6-C7B7-1459-10C5122C8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99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EF8B94-BFFA-9654-8AD6-21913FDE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00A193-3E24-0F1C-2159-4C097EE2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ADB486-D6B3-4DB7-CBB9-35CC6B52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18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913C1B-69FB-42BC-F157-811344EB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C21C78-E6AE-10AD-C581-5C8C88A9A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4C3335-59E6-8305-EDEB-11F6FB169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31A501-BF1D-B1A4-9155-E26DCEF4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A8CBDF-181C-D594-DF7C-A6C408A77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C0344F-2E29-D4BC-CDE1-BC6B52F2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25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0AD94-B6EC-D25A-CC35-264D8400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F82E3CB-2EE4-3574-6C53-74141A127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0C60EF-924D-3D48-4B75-F49A516EF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C764519-0BD1-9759-9C57-6514130B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4A8481-DCD7-7ABA-B545-B1CAB433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8C01FBF-19D1-3B71-F4F3-84663AC3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10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C7990F-C381-B785-382A-B1A8AE19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EC6099-18C1-2DED-B1E9-EF54CB47E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8D6995-39EB-C95D-6415-02B8704F3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82E80B-A0A3-4563-92EA-3C00B9B29734}" type="datetimeFigureOut">
              <a:rPr kumimoji="1" lang="ja-JP" altLang="en-US" smtClean="0"/>
              <a:t>2025/12/13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2CADF-7406-DA2E-BB4F-7CB743BE2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1BF80F-6483-5EC0-6298-FECA4E454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1F575-9D97-4D6E-8A1A-522BEF651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17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2563"/>
            <a:ext cx="109728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4438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add text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53200"/>
            <a:ext cx="2844800" cy="1714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E3F5BA47-75B3-4B11-A6B9-A6425383625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76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4625" indent="-174625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465138" indent="-233363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682625" indent="-171450" algn="l" rtl="0" eaLnBrk="0" fontAlgn="base" hangingPunct="0">
        <a:spcBef>
          <a:spcPct val="0"/>
        </a:spcBef>
        <a:spcAft>
          <a:spcPts val="4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74725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線コネクタ 63"/>
          <p:cNvCxnSpPr/>
          <p:nvPr/>
        </p:nvCxnSpPr>
        <p:spPr bwMode="auto">
          <a:xfrm>
            <a:off x="0" y="150790"/>
            <a:ext cx="12192000" cy="158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0" name="Text Box 186"/>
          <p:cNvSpPr txBox="1">
            <a:spLocks noChangeArrowheads="1"/>
          </p:cNvSpPr>
          <p:nvPr/>
        </p:nvSpPr>
        <p:spPr bwMode="auto">
          <a:xfrm>
            <a:off x="11073790" y="-57151"/>
            <a:ext cx="532641" cy="26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6895" tIns="33448" rIns="66895" bIns="33448">
            <a:spAutoFit/>
          </a:bodyPr>
          <a:lstStyle/>
          <a:p>
            <a:pPr>
              <a:spcBef>
                <a:spcPct val="0"/>
              </a:spcBef>
            </a:pPr>
            <a:fld id="{E9072088-9A3E-40FA-9160-BA90FB7D42D4}" type="slidenum">
              <a:rPr lang="en-US" altLang="ja-JP" sz="1314" b="1" smtClean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pPr>
                <a:spcBef>
                  <a:spcPct val="0"/>
                </a:spcBef>
              </a:pPr>
              <a:t>‹#›</a:t>
            </a:fld>
            <a:r>
              <a:rPr lang="en-US" altLang="ja-JP" sz="1314" b="1" dirty="0">
                <a:solidFill>
                  <a:schemeClr val="bg1"/>
                </a:solidFill>
                <a:latin typeface="+mj-lt"/>
                <a:ea typeface="ＭＳ Ｐゴシック" pitchFamily="50" charset="-128"/>
              </a:rPr>
              <a:t>/9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0" y="603434"/>
            <a:ext cx="12192000" cy="18000"/>
          </a:xfrm>
          <a:prstGeom prst="rect">
            <a:avLst/>
          </a:prstGeom>
          <a:solidFill>
            <a:srgbClr val="C02E46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6895" tIns="33448" rIns="66895" bIns="3344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339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" y="346876"/>
            <a:ext cx="995135" cy="2253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0" y="0"/>
            <a:ext cx="510405" cy="37938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 bwMode="auto">
          <a:xfrm>
            <a:off x="2661" y="568227"/>
            <a:ext cx="12192000" cy="25200"/>
          </a:xfrm>
          <a:prstGeom prst="rect">
            <a:avLst/>
          </a:prstGeom>
          <a:solidFill>
            <a:srgbClr val="C02E46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6895" tIns="33448" rIns="66895" bIns="3344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339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44FB111-7643-4376-8551-CA8B38330744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3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spd="med">
    <p:cut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5pPr>
      <a:lvl6pPr marL="334473"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6pPr>
      <a:lvl7pPr marL="668946"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7pPr>
      <a:lvl8pPr marL="1003419"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8pPr>
      <a:lvl9pPr marL="1337892" algn="ctr" rtl="0" eaLnBrk="1" fontAlgn="base" hangingPunct="1">
        <a:spcBef>
          <a:spcPct val="0"/>
        </a:spcBef>
        <a:spcAft>
          <a:spcPct val="0"/>
        </a:spcAft>
        <a:defRPr kumimoji="1" sz="2627">
          <a:solidFill>
            <a:srgbClr val="292929"/>
          </a:solidFill>
          <a:latin typeface="Tahoma" pitchFamily="34" charset="0"/>
          <a:ea typeface="ＭＳ Ｐゴシック" pitchFamily="50" charset="-128"/>
        </a:defRPr>
      </a:lvl9pPr>
    </p:titleStyle>
    <p:bodyStyle>
      <a:lvl1pPr marL="250854" indent="-250854" algn="l" rtl="0" eaLnBrk="1" fontAlgn="base" hangingPunct="1">
        <a:spcBef>
          <a:spcPct val="20000"/>
        </a:spcBef>
        <a:spcAft>
          <a:spcPct val="0"/>
        </a:spcAft>
        <a:buChar char="•"/>
        <a:defRPr kumimoji="1" sz="2339">
          <a:solidFill>
            <a:schemeClr val="tx1"/>
          </a:solidFill>
          <a:latin typeface="+mn-lt"/>
          <a:ea typeface="+mn-ea"/>
          <a:cs typeface="+mn-cs"/>
        </a:defRPr>
      </a:lvl1pPr>
      <a:lvl2pPr marL="543519" indent="-209046" algn="l" rtl="0" eaLnBrk="1" fontAlgn="base" hangingPunct="1">
        <a:spcBef>
          <a:spcPct val="20000"/>
        </a:spcBef>
        <a:spcAft>
          <a:spcPct val="0"/>
        </a:spcAft>
        <a:buChar char="–"/>
        <a:defRPr kumimoji="1" sz="2051">
          <a:solidFill>
            <a:schemeClr val="tx1"/>
          </a:solidFill>
          <a:latin typeface="+mn-lt"/>
          <a:ea typeface="+mn-ea"/>
        </a:defRPr>
      </a:lvl2pPr>
      <a:lvl3pPr marL="836182" indent="-167237" algn="l" rtl="0" eaLnBrk="1" fontAlgn="base" hangingPunct="1">
        <a:spcBef>
          <a:spcPct val="20000"/>
        </a:spcBef>
        <a:spcAft>
          <a:spcPct val="0"/>
        </a:spcAft>
        <a:buChar char="•"/>
        <a:defRPr kumimoji="1" sz="1762">
          <a:solidFill>
            <a:schemeClr val="tx1"/>
          </a:solidFill>
          <a:latin typeface="+mn-lt"/>
          <a:ea typeface="+mn-ea"/>
        </a:defRPr>
      </a:lvl3pPr>
      <a:lvl4pPr marL="1170656" indent="-167237" algn="l" rtl="0" eaLnBrk="1" fontAlgn="base" hangingPunct="1">
        <a:spcBef>
          <a:spcPct val="20000"/>
        </a:spcBef>
        <a:spcAft>
          <a:spcPct val="0"/>
        </a:spcAft>
        <a:buChar char="–"/>
        <a:defRPr kumimoji="1" sz="1458">
          <a:solidFill>
            <a:schemeClr val="tx1"/>
          </a:solidFill>
          <a:latin typeface="+mn-lt"/>
          <a:ea typeface="+mn-ea"/>
        </a:defRPr>
      </a:lvl4pPr>
      <a:lvl5pPr marL="1505129" indent="-167237" algn="l" rtl="0" eaLnBrk="1" fontAlgn="base" hangingPunct="1">
        <a:spcBef>
          <a:spcPct val="20000"/>
        </a:spcBef>
        <a:spcAft>
          <a:spcPct val="0"/>
        </a:spcAft>
        <a:buChar char="»"/>
        <a:defRPr kumimoji="1" sz="1458">
          <a:solidFill>
            <a:schemeClr val="tx1"/>
          </a:solidFill>
          <a:latin typeface="+mn-lt"/>
          <a:ea typeface="+mn-ea"/>
        </a:defRPr>
      </a:lvl5pPr>
      <a:lvl6pPr marL="1839602" indent="-167237" algn="l" rtl="0" eaLnBrk="1" fontAlgn="base" hangingPunct="1">
        <a:spcBef>
          <a:spcPct val="20000"/>
        </a:spcBef>
        <a:spcAft>
          <a:spcPct val="0"/>
        </a:spcAft>
        <a:buChar char="»"/>
        <a:defRPr kumimoji="1" sz="1458">
          <a:solidFill>
            <a:schemeClr val="tx1"/>
          </a:solidFill>
          <a:latin typeface="+mn-lt"/>
          <a:ea typeface="+mn-ea"/>
        </a:defRPr>
      </a:lvl6pPr>
      <a:lvl7pPr marL="2174074" indent="-167237" algn="l" rtl="0" eaLnBrk="1" fontAlgn="base" hangingPunct="1">
        <a:spcBef>
          <a:spcPct val="20000"/>
        </a:spcBef>
        <a:spcAft>
          <a:spcPct val="0"/>
        </a:spcAft>
        <a:buChar char="»"/>
        <a:defRPr kumimoji="1" sz="1458">
          <a:solidFill>
            <a:schemeClr val="tx1"/>
          </a:solidFill>
          <a:latin typeface="+mn-lt"/>
          <a:ea typeface="+mn-ea"/>
        </a:defRPr>
      </a:lvl7pPr>
      <a:lvl8pPr marL="2508548" indent="-167237" algn="l" rtl="0" eaLnBrk="1" fontAlgn="base" hangingPunct="1">
        <a:spcBef>
          <a:spcPct val="20000"/>
        </a:spcBef>
        <a:spcAft>
          <a:spcPct val="0"/>
        </a:spcAft>
        <a:buChar char="»"/>
        <a:defRPr kumimoji="1" sz="1458">
          <a:solidFill>
            <a:schemeClr val="tx1"/>
          </a:solidFill>
          <a:latin typeface="+mn-lt"/>
          <a:ea typeface="+mn-ea"/>
        </a:defRPr>
      </a:lvl8pPr>
      <a:lvl9pPr marL="2843021" indent="-167237" algn="l" rtl="0" eaLnBrk="1" fontAlgn="base" hangingPunct="1">
        <a:spcBef>
          <a:spcPct val="20000"/>
        </a:spcBef>
        <a:spcAft>
          <a:spcPct val="0"/>
        </a:spcAft>
        <a:buChar char="»"/>
        <a:defRPr kumimoji="1" sz="145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1pPr>
      <a:lvl2pPr marL="334473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2pPr>
      <a:lvl3pPr marL="668946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3pPr>
      <a:lvl4pPr marL="1003419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4pPr>
      <a:lvl5pPr marL="1337892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5pPr>
      <a:lvl6pPr marL="1672365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6pPr>
      <a:lvl7pPr marL="2006838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7pPr>
      <a:lvl8pPr marL="2341311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8pPr>
      <a:lvl9pPr marL="2675784" algn="l" defTabSz="668946" rtl="0" eaLnBrk="1" latinLnBrk="0" hangingPunct="1">
        <a:defRPr kumimoji="1" sz="13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user\Box\&#26862;&#21513;%20&#27888;&#29983;_&#20491;&#20154;&#23554;&#29992;_26221731\D_BU\DATA\DATA\PreigPPT\&#21487;&#35222;&#21270;\&#28082;&#28404;&#30528;&#28779;1.avi" TargetMode="External"/><Relationship Id="rId1" Type="http://schemas.microsoft.com/office/2007/relationships/media" Target="file:///C:\Users\user\Box\&#26862;&#21513;%20&#27888;&#29983;_&#20491;&#20154;&#23554;&#29992;_26221731\D_BU\DATA\DATA\PreigPPT\&#21487;&#35222;&#21270;\&#28082;&#28404;&#30528;&#28779;1.avi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file:///C:\Users\user\Box\&#26862;&#21513;%20&#27888;&#29983;_&#20491;&#20154;&#23554;&#29992;_26221731\D_BU\DATA\DATA\PreigPPT\&#21487;&#35222;&#21270;\&#36196;&#29105;&#31890;&#23376;1.avi" TargetMode="External"/><Relationship Id="rId1" Type="http://schemas.microsoft.com/office/2007/relationships/media" Target="file:///C:\Users\user\Box\&#26862;&#21513;%20&#27888;&#29983;_&#20491;&#20154;&#23554;&#29992;_26221731\D_BU\DATA\DATA\PreigPPT\&#21487;&#35222;&#21270;\&#36196;&#29105;&#31890;&#23376;1.avi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D2D2-5718-354C-ABC5-D5E017F31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502" y="2472120"/>
            <a:ext cx="7882678" cy="1354581"/>
          </a:xfrm>
        </p:spPr>
        <p:txBody>
          <a:bodyPr>
            <a:noAutofit/>
          </a:bodyPr>
          <a:lstStyle/>
          <a:p>
            <a:r>
              <a:rPr lang="en-US" sz="4800" dirty="0"/>
              <a:t>Welcome to Chiba Univ.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2B4A1-C94A-FF4D-A95D-679D81515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0188" y="5220695"/>
            <a:ext cx="6310795" cy="1160184"/>
          </a:xfrm>
        </p:spPr>
        <p:txBody>
          <a:bodyPr>
            <a:noAutofit/>
          </a:bodyPr>
          <a:lstStyle/>
          <a:p>
            <a:r>
              <a:rPr lang="en-US" sz="2667" dirty="0"/>
              <a:t>Yasuo Moriyoshi   </a:t>
            </a:r>
            <a:r>
              <a:rPr lang="en-US" sz="2667" b="1" dirty="0"/>
              <a:t> Chiba University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15" y="5190103"/>
            <a:ext cx="1912807" cy="7651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31028F-3239-4F6C-8A22-BFFCF0360543}"/>
              </a:ext>
            </a:extLst>
          </p:cNvPr>
          <p:cNvSpPr txBox="1"/>
          <p:nvPr/>
        </p:nvSpPr>
        <p:spPr>
          <a:xfrm>
            <a:off x="5574082" y="115421"/>
            <a:ext cx="720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　</a:t>
            </a:r>
            <a:r>
              <a:rPr lang="en-US" altLang="ja-JP" sz="2400" dirty="0"/>
              <a:t>ECN 10</a:t>
            </a:r>
            <a:r>
              <a:rPr lang="en-US" altLang="ja-JP" sz="2400" baseline="30000" dirty="0"/>
              <a:t>th</a:t>
            </a:r>
            <a:r>
              <a:rPr lang="en-US" altLang="ja-JP" sz="2400" dirty="0"/>
              <a:t> WS at Chiba Univ.   2025.12.14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641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783632" y="-27384"/>
            <a:ext cx="7632848" cy="763200"/>
          </a:xfrm>
        </p:spPr>
        <p:txBody>
          <a:bodyPr/>
          <a:lstStyle/>
          <a:p>
            <a:r>
              <a:rPr lang="en-US" altLang="ja-JP" sz="3600" dirty="0"/>
              <a:t>Spray Visualization </a:t>
            </a:r>
            <a:endParaRPr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017" y="5720797"/>
            <a:ext cx="11423136" cy="830997"/>
          </a:xfrm>
          <a:prstGeom prst="rect">
            <a:avLst/>
          </a:prstGeom>
          <a:solidFill>
            <a:srgbClr val="E7F4FF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In this study, we measured the flow velocity around an aerosol spray using fluorescent PIV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(in collaboration with Okayama University of Science).</a:t>
            </a:r>
          </a:p>
        </p:txBody>
      </p:sp>
      <p:grpSp>
        <p:nvGrpSpPr>
          <p:cNvPr id="77" name="グループ化 76"/>
          <p:cNvGrpSpPr/>
          <p:nvPr/>
        </p:nvGrpSpPr>
        <p:grpSpPr>
          <a:xfrm>
            <a:off x="8808948" y="-33018"/>
            <a:ext cx="1823557" cy="630768"/>
            <a:chOff x="6733909" y="-33018"/>
            <a:chExt cx="1823557" cy="630768"/>
          </a:xfrm>
        </p:grpSpPr>
        <p:pic>
          <p:nvPicPr>
            <p:cNvPr id="78" name="図 77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735" r="62202" b="2420"/>
            <a:stretch/>
          </p:blipFill>
          <p:spPr>
            <a:xfrm rot="5400000" flipH="1">
              <a:off x="7596737" y="-470668"/>
              <a:ext cx="99254" cy="1561885"/>
            </a:xfrm>
            <a:prstGeom prst="rect">
              <a:avLst/>
            </a:prstGeom>
          </p:spPr>
        </p:pic>
        <p:sp>
          <p:nvSpPr>
            <p:cNvPr id="79" name="テキスト ボックス 78"/>
            <p:cNvSpPr txBox="1"/>
            <p:nvPr/>
          </p:nvSpPr>
          <p:spPr>
            <a:xfrm>
              <a:off x="8287841" y="320751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4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747553" y="-33018"/>
              <a:ext cx="1796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Arial" panose="020B0604020202020204" pitchFamily="34" charset="0"/>
                </a:rPr>
                <a:t>Velocity mag.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Arial" panose="020B0604020202020204" pitchFamily="34" charset="0"/>
                </a:rPr>
                <a:t> </a:t>
              </a: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Arial" panose="020B0604020202020204" pitchFamily="34" charset="0"/>
                </a:rPr>
                <a:t> [m/s]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6733909" y="320751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0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7122392" y="320751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1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7510875" y="320751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2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7899358" y="320751"/>
              <a:ext cx="269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3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88" name="正方形/長方形 87"/>
          <p:cNvSpPr/>
          <p:nvPr/>
        </p:nvSpPr>
        <p:spPr bwMode="auto">
          <a:xfrm>
            <a:off x="6148415" y="2075444"/>
            <a:ext cx="4248472" cy="346234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50" charset="-128"/>
              <a:cs typeface="+mn-cs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ED675D5-BA7A-4782-B562-24FADB78B570}"/>
              </a:ext>
            </a:extLst>
          </p:cNvPr>
          <p:cNvGrpSpPr/>
          <p:nvPr/>
        </p:nvGrpSpPr>
        <p:grpSpPr>
          <a:xfrm>
            <a:off x="1701271" y="659963"/>
            <a:ext cx="8517340" cy="846425"/>
            <a:chOff x="207560" y="1388393"/>
            <a:chExt cx="8517340" cy="84642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077DABFC-3FD4-4BF1-9020-531DA31BEA7D}"/>
                </a:ext>
              </a:extLst>
            </p:cNvPr>
            <p:cNvSpPr/>
            <p:nvPr/>
          </p:nvSpPr>
          <p:spPr>
            <a:xfrm>
              <a:off x="251520" y="1392203"/>
              <a:ext cx="8406705" cy="8426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2A36FF9A-B1CF-4C94-A658-BCB0F93A2FF6}"/>
                </a:ext>
              </a:extLst>
            </p:cNvPr>
            <p:cNvGrpSpPr/>
            <p:nvPr/>
          </p:nvGrpSpPr>
          <p:grpSpPr>
            <a:xfrm>
              <a:off x="207560" y="1388393"/>
              <a:ext cx="8517340" cy="830997"/>
              <a:chOff x="140885" y="1331243"/>
              <a:chExt cx="8517340" cy="830997"/>
            </a:xfrm>
          </p:grpSpPr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45B6721D-1D0F-478C-83AA-C4ACE2EBBE8C}"/>
                  </a:ext>
                </a:extLst>
              </p:cNvPr>
              <p:cNvSpPr txBox="1"/>
              <p:nvPr/>
            </p:nvSpPr>
            <p:spPr>
              <a:xfrm>
                <a:off x="140885" y="1333153"/>
                <a:ext cx="23637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・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Ambient pressure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・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Ambient temperature</a:t>
                </a: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4E4F448-F9A5-49FC-86C5-21644B236E24}"/>
                  </a:ext>
                </a:extLst>
              </p:cNvPr>
              <p:cNvSpPr txBox="1"/>
              <p:nvPr/>
            </p:nvSpPr>
            <p:spPr>
              <a:xfrm>
                <a:off x="2320702" y="1333153"/>
                <a:ext cx="1333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: 4.0 MPa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: 788 K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0EA6B61-0886-4909-9D99-24980839269C}"/>
                  </a:ext>
                </a:extLst>
              </p:cNvPr>
              <p:cNvSpPr txBox="1"/>
              <p:nvPr/>
            </p:nvSpPr>
            <p:spPr>
              <a:xfrm>
                <a:off x="3794720" y="1331243"/>
                <a:ext cx="1979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・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Engine speed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・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Start of injection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・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Injection duration</a:t>
                </a: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724502E0-9625-42C9-A38C-F7C73D9746DA}"/>
                  </a:ext>
                </a:extLst>
              </p:cNvPr>
              <p:cNvSpPr txBox="1"/>
              <p:nvPr/>
            </p:nvSpPr>
            <p:spPr>
              <a:xfrm>
                <a:off x="5583857" y="1331243"/>
                <a:ext cx="30743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: 600 rpm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: 5 </a:t>
                </a: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deg.BTDC</a:t>
                </a:r>
                <a:endPara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: 3.0 ms (10.8 deg.@600 rpm)</a:t>
                </a:r>
                <a:endParaRPr kumimoji="1" lang="ja-JP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51A3627-9606-4B49-AE9F-46DC1B3C2D65}"/>
              </a:ext>
            </a:extLst>
          </p:cNvPr>
          <p:cNvGrpSpPr/>
          <p:nvPr/>
        </p:nvGrpSpPr>
        <p:grpSpPr>
          <a:xfrm>
            <a:off x="8899772" y="4388985"/>
            <a:ext cx="988343" cy="286862"/>
            <a:chOff x="7555151" y="6864059"/>
            <a:chExt cx="988343" cy="28686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90EFC3E-3527-4EEF-9C0F-EBEE6F64A986}"/>
                </a:ext>
              </a:extLst>
            </p:cNvPr>
            <p:cNvSpPr/>
            <p:nvPr/>
          </p:nvSpPr>
          <p:spPr bwMode="auto">
            <a:xfrm>
              <a:off x="7555151" y="6906606"/>
              <a:ext cx="988343" cy="24431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485A37BF-DC72-4BA3-9204-F9120E5554D3}"/>
                </a:ext>
              </a:extLst>
            </p:cNvPr>
            <p:cNvGrpSpPr/>
            <p:nvPr/>
          </p:nvGrpSpPr>
          <p:grpSpPr>
            <a:xfrm>
              <a:off x="7648872" y="6864059"/>
              <a:ext cx="795601" cy="276999"/>
              <a:chOff x="7647716" y="4536462"/>
              <a:chExt cx="795601" cy="276999"/>
            </a:xfrm>
          </p:grpSpPr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id="{BF55C6FD-8E37-4ECD-8B2C-DB3499AA50D9}"/>
                  </a:ext>
                </a:extLst>
              </p:cNvPr>
              <p:cNvCxnSpPr/>
              <p:nvPr/>
            </p:nvCxnSpPr>
            <p:spPr>
              <a:xfrm>
                <a:off x="7647716" y="4769985"/>
                <a:ext cx="795601" cy="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A1622F9-1299-4251-A621-9ED7CE9FC184}"/>
                  </a:ext>
                </a:extLst>
              </p:cNvPr>
              <p:cNvSpPr txBox="1"/>
              <p:nvPr/>
            </p:nvSpPr>
            <p:spPr>
              <a:xfrm>
                <a:off x="7709185" y="4536462"/>
                <a:ext cx="70314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Arial" panose="020B0604020202020204" pitchFamily="34" charset="0"/>
                  </a:rPr>
                  <a:t>5 mm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FFB8E03-2A23-49B3-A9EA-913168B4BA0C}"/>
              </a:ext>
            </a:extLst>
          </p:cNvPr>
          <p:cNvGrpSpPr/>
          <p:nvPr/>
        </p:nvGrpSpPr>
        <p:grpSpPr>
          <a:xfrm>
            <a:off x="352342" y="1857015"/>
            <a:ext cx="10389866" cy="3696429"/>
            <a:chOff x="-1171659" y="1857015"/>
            <a:chExt cx="10389866" cy="369642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-1171659" y="4845558"/>
              <a:ext cx="57567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000">
                  <a:solidFill>
                    <a:prstClr val="black"/>
                  </a:solidFill>
                  <a:latin typeface="Arial" pitchFamily="34" charset="0"/>
                  <a:ea typeface="ＭＳ Ｐゴシック" pitchFamily="50" charset="-128"/>
                </a:rPr>
                <a:t>Af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fected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 by spray droplets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　　 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Flow velocity near the boundary is unmeasurable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833673" y="4813485"/>
              <a:ext cx="43845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Up to the flow velocity near the spray</a:t>
              </a:r>
              <a:b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</a:b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 boundary</a:t>
              </a: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　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rPr>
                <a:t>can be measured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03A2F9FE-1185-48B6-A65A-69D887D68B96}"/>
                </a:ext>
              </a:extLst>
            </p:cNvPr>
            <p:cNvGrpSpPr/>
            <p:nvPr/>
          </p:nvGrpSpPr>
          <p:grpSpPr>
            <a:xfrm>
              <a:off x="-866500" y="1857015"/>
              <a:ext cx="9925398" cy="2913508"/>
              <a:chOff x="-784580" y="1857015"/>
              <a:chExt cx="9925398" cy="2913508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61A1DB60-60B5-4A94-9C4E-F73800B3A323}"/>
                  </a:ext>
                </a:extLst>
              </p:cNvPr>
              <p:cNvGrpSpPr/>
              <p:nvPr/>
            </p:nvGrpSpPr>
            <p:grpSpPr>
              <a:xfrm>
                <a:off x="-784580" y="1857015"/>
                <a:ext cx="4451327" cy="2913508"/>
                <a:chOff x="-1355241" y="1857015"/>
                <a:chExt cx="4451327" cy="2913508"/>
              </a:xfrm>
            </p:grpSpPr>
            <p:pic>
              <p:nvPicPr>
                <p:cNvPr id="26" name="図 2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610" r="57349" b="35973"/>
                <a:stretch/>
              </p:blipFill>
              <p:spPr>
                <a:xfrm>
                  <a:off x="-1355241" y="2318680"/>
                  <a:ext cx="4451327" cy="2451843"/>
                </a:xfrm>
                <a:prstGeom prst="rect">
                  <a:avLst/>
                </a:prstGeom>
              </p:spPr>
            </p:pic>
            <p:sp>
              <p:nvSpPr>
                <p:cNvPr id="37" name="楕円 36"/>
                <p:cNvSpPr/>
                <p:nvPr/>
              </p:nvSpPr>
              <p:spPr bwMode="auto">
                <a:xfrm>
                  <a:off x="614431" y="2994914"/>
                  <a:ext cx="2160240" cy="598157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8541" y="1857015"/>
                  <a:ext cx="18598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24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rPr>
                    <a:t>Normal</a:t>
                  </a:r>
                  <a:r>
                    <a:rPr kumimoji="1" lang="ja-JP" altLang="en-US" sz="24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游ゴシック" panose="020B0400000000000000" pitchFamily="50" charset="-128"/>
                      <a:ea typeface="游ゴシック" panose="020B0400000000000000" pitchFamily="50" charset="-128"/>
                      <a:cs typeface="+mn-cs"/>
                    </a:rPr>
                    <a:t> </a:t>
                  </a:r>
                  <a:r>
                    <a:rPr kumimoji="1" lang="en-US" altLang="ja-JP" sz="2400" b="1" i="0" u="sng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rPr>
                    <a:t>PIV</a:t>
                  </a:r>
                </a:p>
              </p:txBody>
            </p: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CE9D066D-30C9-4F0E-8A68-9FA2880C701B}"/>
                  </a:ext>
                </a:extLst>
              </p:cNvPr>
              <p:cNvGrpSpPr/>
              <p:nvPr/>
            </p:nvGrpSpPr>
            <p:grpSpPr>
              <a:xfrm>
                <a:off x="4748359" y="1862367"/>
                <a:ext cx="4392459" cy="2875731"/>
                <a:chOff x="4748359" y="1862367"/>
                <a:chExt cx="4392459" cy="2875731"/>
              </a:xfrm>
            </p:grpSpPr>
            <p:grpSp>
              <p:nvGrpSpPr>
                <p:cNvPr id="5" name="グループ化 4">
                  <a:extLst>
                    <a:ext uri="{FF2B5EF4-FFF2-40B4-BE49-F238E27FC236}">
                      <a16:creationId xmlns:a16="http://schemas.microsoft.com/office/drawing/2014/main" id="{BE848F70-ABDD-4F62-95BD-3105C579055C}"/>
                    </a:ext>
                  </a:extLst>
                </p:cNvPr>
                <p:cNvGrpSpPr/>
                <p:nvPr/>
              </p:nvGrpSpPr>
              <p:grpSpPr>
                <a:xfrm>
                  <a:off x="4748359" y="1862367"/>
                  <a:ext cx="4392459" cy="2875731"/>
                  <a:chOff x="4748359" y="1862367"/>
                  <a:chExt cx="4392459" cy="2875731"/>
                </a:xfrm>
              </p:grpSpPr>
              <p:pic>
                <p:nvPicPr>
                  <p:cNvPr id="28" name="図 27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9610" r="57349" b="36975"/>
                  <a:stretch/>
                </p:blipFill>
                <p:spPr>
                  <a:xfrm>
                    <a:off x="4748359" y="2318680"/>
                    <a:ext cx="4392459" cy="2419418"/>
                  </a:xfrm>
                  <a:prstGeom prst="rect">
                    <a:avLst/>
                  </a:prstGeom>
                </p:spPr>
              </p:pic>
              <p:sp>
                <p:nvSpPr>
                  <p:cNvPr id="72" name="テキスト ボックス 71"/>
                  <p:cNvSpPr txBox="1"/>
                  <p:nvPr/>
                </p:nvSpPr>
                <p:spPr>
                  <a:xfrm>
                    <a:off x="5466719" y="1862367"/>
                    <a:ext cx="263726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ja-JP" altLang="en-US" sz="2400" b="1" u="sng" dirty="0">
                        <a:solidFill>
                          <a:prstClr val="black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rPr>
                      <a:t> </a:t>
                    </a:r>
                    <a:r>
                      <a:rPr lang="en-US" altLang="ja-JP" sz="2400" b="1" u="sng" dirty="0">
                        <a:solidFill>
                          <a:prstClr val="black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rPr>
                      <a:t>Fluorescent</a:t>
                    </a:r>
                    <a:r>
                      <a:rPr lang="ja-JP" altLang="en-US" sz="2400" b="1" u="sng" dirty="0">
                        <a:solidFill>
                          <a:prstClr val="black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rPr>
                      <a:t> </a:t>
                    </a:r>
                    <a:r>
                      <a:rPr kumimoji="1" lang="en-US" altLang="ja-JP" sz="24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pitchFamily="50" charset="-128"/>
                        <a:cs typeface="+mn-cs"/>
                      </a:rPr>
                      <a:t>PIV</a:t>
                    </a:r>
                  </a:p>
                </p:txBody>
              </p:sp>
            </p:grpSp>
            <p:sp>
              <p:nvSpPr>
                <p:cNvPr id="63" name="楕円 62">
                  <a:extLst>
                    <a:ext uri="{FF2B5EF4-FFF2-40B4-BE49-F238E27FC236}">
                      <a16:creationId xmlns:a16="http://schemas.microsoft.com/office/drawing/2014/main" id="{C197C48E-F51B-40CB-B82F-0D0BBC5C90B9}"/>
                    </a:ext>
                  </a:extLst>
                </p:cNvPr>
                <p:cNvSpPr/>
                <p:nvPr/>
              </p:nvSpPr>
              <p:spPr bwMode="auto">
                <a:xfrm>
                  <a:off x="5484097" y="2994914"/>
                  <a:ext cx="2160240" cy="598157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75950897-241C-47EB-8E53-E0926E0874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47783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FB111-7643-4376-8551-CA8B3833074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577480"/>
      </p:ext>
    </p:extLst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67C730-7F51-08BA-987C-3F2AD4251CAB}"/>
              </a:ext>
            </a:extLst>
          </p:cNvPr>
          <p:cNvSpPr txBox="1"/>
          <p:nvPr/>
        </p:nvSpPr>
        <p:spPr>
          <a:xfrm>
            <a:off x="713984" y="939452"/>
            <a:ext cx="10684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I look forward to two days of lively discussion and information exchange. </a:t>
            </a:r>
          </a:p>
          <a:p>
            <a:r>
              <a:rPr lang="en-US" altLang="ja-JP" sz="3600" dirty="0"/>
              <a:t>I would be grateful if you could continue your participation in COMODIA 2025 following this workshop. </a:t>
            </a:r>
          </a:p>
          <a:p>
            <a:r>
              <a:rPr lang="en-US" altLang="ja-JP" sz="3600" dirty="0"/>
              <a:t>Please enjoy your stay in Chiba.</a:t>
            </a:r>
            <a:endParaRPr lang="ja-JP" altLang="ja-JP" sz="36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415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1DDCA-7C0F-A71E-44D9-94533648E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5110BBC7-FA79-87CD-1063-3B55DDB639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560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dirty="0"/>
              <a:t>History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7E50180-C58B-F295-8F6E-1D29C0C2D8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4381" y="1331626"/>
            <a:ext cx="10847038" cy="5257899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altLang="ja-JP" sz="2667" dirty="0">
                <a:latin typeface="Arial" pitchFamily="34" charset="0"/>
              </a:rPr>
              <a:t>1990: Moriyoshi earned doctorate under Prof. Kamimoto at Tokyo Institute of Technology and joined Engine Laboratory at Chiba University (</a:t>
            </a:r>
            <a:r>
              <a:rPr lang="en-US" altLang="ja-JP" sz="2667" dirty="0" err="1">
                <a:latin typeface="Arial" pitchFamily="34" charset="0"/>
              </a:rPr>
              <a:t>Muroki</a:t>
            </a:r>
            <a:r>
              <a:rPr lang="en-US" altLang="ja-JP" sz="2667" dirty="0">
                <a:latin typeface="Arial" pitchFamily="34" charset="0"/>
              </a:rPr>
              <a:t>/Furuyama Lab) as a research associate.</a:t>
            </a:r>
          </a:p>
          <a:p>
            <a:pPr algn="l">
              <a:lnSpc>
                <a:spcPct val="100000"/>
              </a:lnSpc>
            </a:pPr>
            <a:r>
              <a:rPr lang="en-US" altLang="ja-JP" sz="2667" dirty="0">
                <a:latin typeface="Arial" pitchFamily="34" charset="0"/>
              </a:rPr>
              <a:t>1995: Promoted to an associate professor and served as a visiting researcher at University of Texas Austin for three months.</a:t>
            </a:r>
          </a:p>
          <a:p>
            <a:pPr algn="l">
              <a:lnSpc>
                <a:spcPct val="100000"/>
              </a:lnSpc>
            </a:pPr>
            <a:r>
              <a:rPr lang="en-US" altLang="ja-JP" sz="2667" dirty="0">
                <a:latin typeface="Arial" pitchFamily="34" charset="0"/>
              </a:rPr>
              <a:t>2007: Kuboyama earned his doctorate at Tokyo Institute of Technology and joined as an industry-academia collaboration researcher.</a:t>
            </a:r>
          </a:p>
          <a:p>
            <a:pPr algn="l">
              <a:lnSpc>
                <a:spcPct val="100000"/>
              </a:lnSpc>
            </a:pPr>
            <a:r>
              <a:rPr lang="en-US" altLang="ja-JP" sz="2667" dirty="0">
                <a:latin typeface="Arial" pitchFamily="34" charset="0"/>
              </a:rPr>
              <a:t>2011: SERC Inc., a university spin-off venture, was established.</a:t>
            </a:r>
          </a:p>
          <a:p>
            <a:pPr algn="l">
              <a:lnSpc>
                <a:spcPct val="100000"/>
              </a:lnSpc>
            </a:pPr>
            <a:r>
              <a:rPr lang="en-US" altLang="ja-JP" sz="2667" dirty="0">
                <a:latin typeface="Arial" pitchFamily="34" charset="0"/>
              </a:rPr>
              <a:t>2014: Next-Generation Mobility Power Source Research Center building (674m</a:t>
            </a:r>
            <a:r>
              <a:rPr lang="en-US" altLang="ja-JP" sz="2667" baseline="30000" dirty="0">
                <a:latin typeface="Arial" pitchFamily="34" charset="0"/>
              </a:rPr>
              <a:t>2</a:t>
            </a:r>
            <a:r>
              <a:rPr lang="en-US" altLang="ja-JP" sz="2667" dirty="0">
                <a:latin typeface="Arial" pitchFamily="34" charset="0"/>
              </a:rPr>
              <a:t>) was completed as a Green Innovation Center designated by the Ministry of Economy, Trade and Industry.</a:t>
            </a:r>
          </a:p>
          <a:p>
            <a:pPr algn="l"/>
            <a:endParaRPr lang="en-US" altLang="ja-JP" sz="2667" dirty="0">
              <a:latin typeface="Arial" pitchFamily="34" charset="0"/>
            </a:endParaRP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72C7692-10E0-914F-5E21-FF8D42D0F720}"/>
              </a:ext>
            </a:extLst>
          </p:cNvPr>
          <p:cNvSpPr/>
          <p:nvPr/>
        </p:nvSpPr>
        <p:spPr>
          <a:xfrm>
            <a:off x="9467789" y="6420248"/>
            <a:ext cx="261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D8A4392-6EB1-D247-92EE-538B37AF4DD6}" type="slidenum">
              <a:rPr lang="en-US" sz="1600"/>
              <a:pPr algn="r"/>
              <a:t>2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203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56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ja-JP" dirty="0"/>
              <a:t>Outline of Our Laboratory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5630" y="1478982"/>
            <a:ext cx="10021824" cy="5257899"/>
          </a:xfrm>
        </p:spPr>
        <p:txBody>
          <a:bodyPr/>
          <a:lstStyle/>
          <a:p>
            <a:pPr algn="l" eaLnBrk="1" hangingPunct="1"/>
            <a:r>
              <a:rPr lang="en-US" altLang="ja-JP" sz="2667" u="sng" dirty="0">
                <a:latin typeface="Arial" pitchFamily="34" charset="0"/>
              </a:rPr>
              <a:t>Staff </a:t>
            </a:r>
          </a:p>
          <a:p>
            <a:pPr algn="l" eaLnBrk="1" hangingPunct="1"/>
            <a:r>
              <a:rPr lang="en-US" altLang="ja-JP" sz="2667" dirty="0">
                <a:latin typeface="Arial" pitchFamily="34" charset="0"/>
              </a:rPr>
              <a:t>Prof. Yasuo Moriyoshi and Prof. Tatsuya Kuboyama</a:t>
            </a:r>
          </a:p>
          <a:p>
            <a:pPr algn="l" eaLnBrk="1" hangingPunct="1"/>
            <a:r>
              <a:rPr lang="en-US" altLang="ja-JP" sz="2667" dirty="0">
                <a:latin typeface="Arial" pitchFamily="34" charset="0"/>
              </a:rPr>
              <a:t>3 </a:t>
            </a:r>
            <a:r>
              <a:rPr lang="en-US" altLang="ja-JP" sz="2667" dirty="0" err="1">
                <a:latin typeface="Arial" pitchFamily="34" charset="0"/>
              </a:rPr>
              <a:t>Res.Profs</a:t>
            </a:r>
            <a:r>
              <a:rPr lang="en-US" altLang="ja-JP" sz="2667" dirty="0">
                <a:latin typeface="Arial" pitchFamily="34" charset="0"/>
              </a:rPr>
              <a:t>.:  K. Morikawa,  T. Miyamoto, Z. Wang </a:t>
            </a:r>
            <a:br>
              <a:rPr lang="en-US" altLang="ja-JP" sz="2667" dirty="0">
                <a:latin typeface="Arial" pitchFamily="34" charset="0"/>
              </a:rPr>
            </a:br>
            <a:r>
              <a:rPr lang="en-US" altLang="ja-JP" sz="2667" dirty="0">
                <a:latin typeface="Arial" pitchFamily="34" charset="0"/>
              </a:rPr>
              <a:t>13 Researchers</a:t>
            </a:r>
            <a:br>
              <a:rPr lang="en-US" altLang="ja-JP" sz="2667" dirty="0">
                <a:latin typeface="Arial" pitchFamily="34" charset="0"/>
              </a:rPr>
            </a:br>
            <a:endParaRPr lang="ja-JP" altLang="en-US" sz="2667" dirty="0">
              <a:latin typeface="Arial" pitchFamily="34" charset="0"/>
            </a:endParaRPr>
          </a:p>
          <a:p>
            <a:pPr algn="l" eaLnBrk="1" hangingPunct="1"/>
            <a:r>
              <a:rPr lang="en-US" altLang="ja-JP" sz="2667" u="sng" dirty="0">
                <a:latin typeface="Arial" pitchFamily="34" charset="0"/>
              </a:rPr>
              <a:t>Students</a:t>
            </a:r>
          </a:p>
          <a:p>
            <a:pPr algn="l" eaLnBrk="1" hangingPunct="1"/>
            <a:r>
              <a:rPr lang="en-US" altLang="ja-JP" sz="2667" dirty="0">
                <a:latin typeface="Arial" pitchFamily="34" charset="0"/>
              </a:rPr>
              <a:t>Dr. candidates: 8 </a:t>
            </a:r>
            <a:r>
              <a:rPr lang="ja-JP" altLang="en-US" sz="2667" dirty="0">
                <a:latin typeface="Arial" pitchFamily="34" charset="0"/>
              </a:rPr>
              <a:t>（</a:t>
            </a:r>
            <a:r>
              <a:rPr lang="en-US" altLang="ja-JP" sz="2667" dirty="0">
                <a:latin typeface="Arial" pitchFamily="34" charset="0"/>
              </a:rPr>
              <a:t>3Japan, 4China, 1Hungary)</a:t>
            </a:r>
          </a:p>
          <a:p>
            <a:pPr algn="l" eaLnBrk="1" hangingPunct="1"/>
            <a:r>
              <a:rPr lang="en-US" altLang="ja-JP" sz="2667" dirty="0">
                <a:latin typeface="Arial" pitchFamily="34" charset="0"/>
              </a:rPr>
              <a:t>Master:  18 Japanese, 1 Malaysia</a:t>
            </a:r>
          </a:p>
          <a:p>
            <a:pPr algn="l" eaLnBrk="1" hangingPunct="1"/>
            <a:r>
              <a:rPr lang="en-US" altLang="ja-JP" sz="2667" dirty="0">
                <a:latin typeface="Arial" pitchFamily="34" charset="0"/>
              </a:rPr>
              <a:t>Bachelor:  10 Japanese</a:t>
            </a:r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83ADCFAE-0D3C-4763-A49D-BF743DB1E886}"/>
              </a:ext>
            </a:extLst>
          </p:cNvPr>
          <p:cNvSpPr/>
          <p:nvPr/>
        </p:nvSpPr>
        <p:spPr>
          <a:xfrm>
            <a:off x="9467789" y="6420248"/>
            <a:ext cx="261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8D8A4392-6EB1-D247-92EE-538B37AF4DD6}" type="slidenum">
              <a:rPr lang="en-US" sz="1600"/>
              <a:pPr algn="r"/>
              <a:t>3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340769"/>
            <a:ext cx="3024336" cy="1911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33" y="3945629"/>
            <a:ext cx="2912000" cy="19392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09" y="1360057"/>
            <a:ext cx="2843808" cy="18917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92" y="3945628"/>
            <a:ext cx="2906907" cy="19442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31" y="1360056"/>
            <a:ext cx="2895385" cy="193164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30" y="3948385"/>
            <a:ext cx="2895385" cy="193372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286000" y="32004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Engine test using simulation bench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05800" y="3276600"/>
            <a:ext cx="180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Chassis dynamometer with PEMS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47928" y="3356993"/>
            <a:ext cx="163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SIP lean burn test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64352" y="6453336"/>
            <a:ext cx="1403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743200" y="1"/>
            <a:ext cx="77724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800" dirty="0">
                <a:latin typeface="Arial" pitchFamily="34" charset="0"/>
                <a:ea typeface="ＭＳ Ｐゴシック" pitchFamily="50" charset="-128"/>
              </a:rPr>
              <a:t>Center for Power Source Research for Next-Generation Mobility at Chiba Univ.</a:t>
            </a:r>
            <a:endParaRPr kumimoji="0" lang="ja-JP" altLang="en-US" sz="2800" dirty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05000" y="5943600"/>
            <a:ext cx="84582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000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This center was established to enhance Industry-academia-government collaboration on IC Engine research in Japan (METI program in 2014) </a:t>
            </a:r>
            <a:endParaRPr kumimoji="0" lang="ja-JP" altLang="en-US" sz="2000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1470" y="42612"/>
            <a:ext cx="1181731" cy="93029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8241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22766"/>
            <a:ext cx="2987824" cy="19933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58" y="3352801"/>
            <a:ext cx="2982642" cy="198558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352801"/>
            <a:ext cx="2978373" cy="198558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90600"/>
            <a:ext cx="2881645" cy="199901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1"/>
            <a:ext cx="2983726" cy="198558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81808" y="6484910"/>
            <a:ext cx="16739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Optical engine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58200" y="5334001"/>
            <a:ext cx="1556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PFI engine test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29600" y="2971801"/>
            <a:ext cx="1710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Gas engine test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57801" y="5334001"/>
            <a:ext cx="1622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HCCI engine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48200" y="2971801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Calibri"/>
                <a:ea typeface="ＭＳ Ｐゴシック"/>
              </a:rPr>
              <a:t>Arc / Low temp plasma Ignition test</a:t>
            </a:r>
            <a:endParaRPr kumimoji="0" lang="ja-JP" altLang="en-US" sz="1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4" y="3149081"/>
            <a:ext cx="2232248" cy="336099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264352" y="6453336"/>
            <a:ext cx="14036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743200" y="1"/>
            <a:ext cx="77724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800" dirty="0">
                <a:latin typeface="Arial" pitchFamily="34" charset="0"/>
                <a:ea typeface="ＭＳ Ｐゴシック" pitchFamily="50" charset="-128"/>
              </a:rPr>
              <a:t>Center for Power Source Research for Next-Generation Mobility at Chiba Univ.</a:t>
            </a:r>
            <a:endParaRPr kumimoji="0" lang="ja-JP" altLang="en-US" sz="2800" dirty="0"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191000" y="5715000"/>
            <a:ext cx="63246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19 engines, 3 RCEMs and constant volume chambers are available.  Vehicle test with chassis </a:t>
            </a:r>
            <a:r>
              <a:rPr kumimoji="0" lang="en-US" altLang="ja-JP" dirty="0" err="1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dyno</a:t>
            </a:r>
            <a:r>
              <a:rPr kumimoji="0" lang="en-US" altLang="ja-JP" dirty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</a:rPr>
              <a:t> and PEMS under RDE are carried out</a:t>
            </a:r>
            <a:endParaRPr kumimoji="0" lang="ja-JP" altLang="en-US" dirty="0">
              <a:solidFill>
                <a:prstClr val="black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602" y="15799"/>
            <a:ext cx="11827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8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16AFD04-10B1-4F8C-A67B-08512B8FD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A7B934A-274C-47CA-B4F3-F4A599623AB8}" type="slidenum">
              <a:rPr lang="en-US" altLang="ja-JP" sz="1200">
                <a:solidFill>
                  <a:prstClr val="black"/>
                </a:solidFill>
                <a:ea typeface="ＭＳ Ｐゴシック" panose="020B0600070205080204" pitchFamily="50" charset="-128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sz="120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0D23CF-FDEB-4622-8267-A0463576C425}"/>
              </a:ext>
            </a:extLst>
          </p:cNvPr>
          <p:cNvSpPr txBox="1"/>
          <p:nvPr/>
        </p:nvSpPr>
        <p:spPr>
          <a:xfrm>
            <a:off x="1524000" y="952025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891" indent="-342891" defTabSz="91437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Hydrogen 7 bundles with 140 cylinders were completed.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897A40-D2EE-4FF9-9EDA-F9BC77906A07}"/>
              </a:ext>
            </a:extLst>
          </p:cNvPr>
          <p:cNvSpPr txBox="1"/>
          <p:nvPr/>
        </p:nvSpPr>
        <p:spPr>
          <a:xfrm>
            <a:off x="847635" y="5490292"/>
            <a:ext cx="10133581" cy="4205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 </a:t>
            </a:r>
            <a:r>
              <a:rPr lang="en-US" altLang="ja-JP" sz="2133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 hydrogen engines are in operation and one more will be soon in operation.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5FD212A-7DA2-4DA3-B6BE-D8ECD4718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10720"/>
          <a:stretch/>
        </p:blipFill>
        <p:spPr>
          <a:xfrm>
            <a:off x="2263123" y="2022665"/>
            <a:ext cx="3749387" cy="281267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C3ABEA3-6FA0-42D3-9731-51F1ECCE0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29" y="2022663"/>
            <a:ext cx="3749387" cy="281267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B432AE-C0AC-494A-ACA0-1E7EB3FFCF54}"/>
              </a:ext>
            </a:extLst>
          </p:cNvPr>
          <p:cNvSpPr txBox="1"/>
          <p:nvPr/>
        </p:nvSpPr>
        <p:spPr>
          <a:xfrm>
            <a:off x="3074925" y="166451"/>
            <a:ext cx="650851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733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Hydrogen Storage Facilities</a:t>
            </a:r>
            <a:endParaRPr lang="ja-JP" altLang="en-US" sz="3733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8601F4-6000-466F-8F7B-E6799B9142BB}"/>
              </a:ext>
            </a:extLst>
          </p:cNvPr>
          <p:cNvSpPr txBox="1"/>
          <p:nvPr/>
        </p:nvSpPr>
        <p:spPr>
          <a:xfrm>
            <a:off x="1851142" y="1381234"/>
            <a:ext cx="7066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kumimoji="0" lang="en-US" altLang="ja-JP" sz="2400" dirty="0">
                <a:solidFill>
                  <a:prstClr val="black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Limit of legal secondary storage facility: 980 Nm</a:t>
            </a:r>
            <a:r>
              <a:rPr kumimoji="0" lang="en-US" altLang="ja-JP" sz="24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明朝"/>
                <a:cs typeface="Arial" panose="020B0604020202020204" pitchFamily="34" charset="0"/>
              </a:rPr>
              <a:t>3</a:t>
            </a:r>
            <a:endParaRPr kumimoji="0" lang="ja-JP" altLang="en-US" sz="2400" baseline="30000" dirty="0">
              <a:solidFill>
                <a:prstClr val="black"/>
              </a:solidFill>
              <a:latin typeface="Arial" panose="020B0604020202020204" pitchFamily="34" charset="0"/>
              <a:ea typeface="ＭＳ Ｐ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1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1981200" y="182563"/>
            <a:ext cx="8229600" cy="671512"/>
          </a:xfrm>
        </p:spPr>
        <p:txBody>
          <a:bodyPr/>
          <a:lstStyle/>
          <a:p>
            <a:r>
              <a:rPr kumimoji="1" lang="en-US" altLang="ja-JP" sz="2800">
                <a:ea typeface="ＭＳ Ｐゴシック" pitchFamily="50" charset="-128"/>
              </a:rPr>
              <a:t>Visualization of PI with an endoscopic technique </a:t>
            </a:r>
            <a:endParaRPr kumimoji="1" lang="ja-JP" altLang="en-US" sz="2800">
              <a:ea typeface="ＭＳ Ｐゴシック" pitchFamily="50" charset="-128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4191000"/>
            <a:ext cx="2841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グループ化 17"/>
          <p:cNvGrpSpPr>
            <a:grpSpLocks/>
          </p:cNvGrpSpPr>
          <p:nvPr/>
        </p:nvGrpSpPr>
        <p:grpSpPr bwMode="auto">
          <a:xfrm>
            <a:off x="1828800" y="838200"/>
            <a:ext cx="4597400" cy="3805238"/>
            <a:chOff x="4067944" y="719135"/>
            <a:chExt cx="4597432" cy="3805786"/>
          </a:xfrm>
        </p:grpSpPr>
        <p:cxnSp>
          <p:nvCxnSpPr>
            <p:cNvPr id="19" name="曲線コネクタ 10"/>
            <p:cNvCxnSpPr>
              <a:endCxn id="23" idx="3"/>
            </p:cNvCxnSpPr>
            <p:nvPr/>
          </p:nvCxnSpPr>
          <p:spPr>
            <a:xfrm rot="5400000">
              <a:off x="7803310" y="2286260"/>
              <a:ext cx="704952" cy="542929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3" name="Rectangle 1208"/>
            <p:cNvSpPr>
              <a:spLocks noChangeArrowheads="1"/>
            </p:cNvSpPr>
            <p:nvPr/>
          </p:nvSpPr>
          <p:spPr bwMode="auto">
            <a:xfrm>
              <a:off x="5475360" y="3140969"/>
              <a:ext cx="14491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>
                  <a:solidFill>
                    <a:srgbClr val="1F1A17"/>
                  </a:solidFill>
                  <a:latin typeface="Arial" charset="0"/>
                  <a:ea typeface="ＭＳ Ｐゴシック" pitchFamily="50" charset="-128"/>
                </a:rPr>
                <a:t>Endoscope</a:t>
              </a:r>
            </a:p>
          </p:txBody>
        </p:sp>
        <p:grpSp>
          <p:nvGrpSpPr>
            <p:cNvPr id="25614" name="グループ化 342"/>
            <p:cNvGrpSpPr>
              <a:grpSpLocks/>
            </p:cNvGrpSpPr>
            <p:nvPr/>
          </p:nvGrpSpPr>
          <p:grpSpPr bwMode="auto">
            <a:xfrm rot="-1380000">
              <a:off x="4247438" y="719135"/>
              <a:ext cx="2527345" cy="1935212"/>
              <a:chOff x="4345864" y="2192633"/>
              <a:chExt cx="2527345" cy="1935212"/>
            </a:xfrm>
          </p:grpSpPr>
          <p:grpSp>
            <p:nvGrpSpPr>
              <p:cNvPr id="25667" name="グループ化 90"/>
              <p:cNvGrpSpPr>
                <a:grpSpLocks/>
              </p:cNvGrpSpPr>
              <p:nvPr/>
            </p:nvGrpSpPr>
            <p:grpSpPr bwMode="auto">
              <a:xfrm rot="3180000">
                <a:off x="4040644" y="2497853"/>
                <a:ext cx="1935212" cy="1324771"/>
                <a:chOff x="1421650" y="2446089"/>
                <a:chExt cx="1935212" cy="1324771"/>
              </a:xfrm>
            </p:grpSpPr>
            <p:sp>
              <p:nvSpPr>
                <p:cNvPr id="74" name="直方体 29"/>
                <p:cNvSpPr/>
                <p:nvPr/>
              </p:nvSpPr>
              <p:spPr>
                <a:xfrm>
                  <a:off x="1421317" y="2517211"/>
                  <a:ext cx="1746502" cy="1257309"/>
                </a:xfrm>
                <a:prstGeom prst="cub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 panose="020B0600070205080204" pitchFamily="50" charset="-128"/>
                  </a:endParaRPr>
                </a:p>
              </p:txBody>
            </p:sp>
            <p:cxnSp>
              <p:nvCxnSpPr>
                <p:cNvPr id="75" name="直線コネクタ 74"/>
                <p:cNvCxnSpPr/>
                <p:nvPr/>
              </p:nvCxnSpPr>
              <p:spPr>
                <a:xfrm>
                  <a:off x="1467339" y="2938738"/>
                  <a:ext cx="1114586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1456974" y="3119325"/>
                  <a:ext cx="1125699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67"/>
                <p:cNvCxnSpPr/>
                <p:nvPr/>
              </p:nvCxnSpPr>
              <p:spPr>
                <a:xfrm>
                  <a:off x="1454915" y="3299699"/>
                  <a:ext cx="1127288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1412464" y="3479559"/>
                  <a:ext cx="1440071" cy="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1456709" y="3613956"/>
                  <a:ext cx="1127288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75" name="グループ化 88"/>
                <p:cNvGrpSpPr>
                  <a:grpSpLocks/>
                </p:cNvGrpSpPr>
                <p:nvPr/>
              </p:nvGrpSpPr>
              <p:grpSpPr bwMode="auto">
                <a:xfrm>
                  <a:off x="1943780" y="2446089"/>
                  <a:ext cx="648000" cy="217826"/>
                  <a:chOff x="1916705" y="2354509"/>
                  <a:chExt cx="648000" cy="217826"/>
                </a:xfrm>
              </p:grpSpPr>
              <p:cxnSp>
                <p:nvCxnSpPr>
                  <p:cNvPr id="82" name="直線コネクタ 81"/>
                  <p:cNvCxnSpPr/>
                  <p:nvPr/>
                </p:nvCxnSpPr>
                <p:spPr>
                  <a:xfrm rot="600000">
                    <a:off x="1924388" y="2361666"/>
                    <a:ext cx="0" cy="215901"/>
                  </a:xfrm>
                  <a:prstGeom prst="line">
                    <a:avLst/>
                  </a:prstGeom>
                  <a:ln w="762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/>
                  <p:cNvCxnSpPr/>
                  <p:nvPr/>
                </p:nvCxnSpPr>
                <p:spPr>
                  <a:xfrm>
                    <a:off x="1905038" y="2400130"/>
                    <a:ext cx="647793" cy="0"/>
                  </a:xfrm>
                  <a:prstGeom prst="line">
                    <a:avLst/>
                  </a:prstGeom>
                  <a:ln w="889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/>
                  <p:cNvCxnSpPr/>
                  <p:nvPr/>
                </p:nvCxnSpPr>
                <p:spPr>
                  <a:xfrm rot="-600000">
                    <a:off x="2536461" y="2361999"/>
                    <a:ext cx="0" cy="214314"/>
                  </a:xfrm>
                  <a:prstGeom prst="line">
                    <a:avLst/>
                  </a:prstGeom>
                  <a:ln w="762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円柱 80"/>
                <p:cNvSpPr/>
                <p:nvPr/>
              </p:nvSpPr>
              <p:spPr>
                <a:xfrm rot="5400000">
                  <a:off x="2920095" y="2963176"/>
                  <a:ext cx="449265" cy="404870"/>
                </a:xfrm>
                <a:prstGeom prst="can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Arial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25668" name="Rectangle 1208"/>
              <p:cNvSpPr>
                <a:spLocks noChangeArrowheads="1"/>
              </p:cNvSpPr>
              <p:nvPr/>
            </p:nvSpPr>
            <p:spPr bwMode="auto">
              <a:xfrm rot="1380000">
                <a:off x="5505057" y="2738768"/>
                <a:ext cx="1368152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>
                    <a:solidFill>
                      <a:srgbClr val="1F1A17"/>
                    </a:solidFill>
                    <a:latin typeface="Arial" charset="0"/>
                    <a:ea typeface="ＭＳ Ｐゴシック" pitchFamily="50" charset="-128"/>
                  </a:rPr>
                  <a:t>High speed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>
                    <a:solidFill>
                      <a:srgbClr val="1F1A17"/>
                    </a:solidFill>
                    <a:latin typeface="Arial" charset="0"/>
                    <a:ea typeface="ＭＳ Ｐゴシック" pitchFamily="50" charset="-128"/>
                  </a:rPr>
                  <a:t>camera</a:t>
                </a:r>
              </a:p>
            </p:txBody>
          </p:sp>
        </p:grpSp>
        <p:grpSp>
          <p:nvGrpSpPr>
            <p:cNvPr id="25615" name="グループ化 211"/>
            <p:cNvGrpSpPr>
              <a:grpSpLocks/>
            </p:cNvGrpSpPr>
            <p:nvPr/>
          </p:nvGrpSpPr>
          <p:grpSpPr bwMode="auto">
            <a:xfrm>
              <a:off x="5739476" y="2204768"/>
              <a:ext cx="2925900" cy="2320153"/>
              <a:chOff x="1090084" y="300955"/>
              <a:chExt cx="7802396" cy="6368405"/>
            </a:xfrm>
          </p:grpSpPr>
          <p:grpSp>
            <p:nvGrpSpPr>
              <p:cNvPr id="25629" name="グループ化 189"/>
              <p:cNvGrpSpPr>
                <a:grpSpLocks/>
              </p:cNvGrpSpPr>
              <p:nvPr/>
            </p:nvGrpSpPr>
            <p:grpSpPr bwMode="auto">
              <a:xfrm>
                <a:off x="3559124" y="2412179"/>
                <a:ext cx="5333356" cy="4257181"/>
                <a:chOff x="1691679" y="1836115"/>
                <a:chExt cx="5333356" cy="4257181"/>
              </a:xfrm>
            </p:grpSpPr>
            <p:cxnSp>
              <p:nvCxnSpPr>
                <p:cNvPr id="25635" name="直線コネクタ 41"/>
                <p:cNvCxnSpPr>
                  <a:cxnSpLocks noChangeShapeType="1"/>
                </p:cNvCxnSpPr>
                <p:nvPr/>
              </p:nvCxnSpPr>
              <p:spPr bwMode="auto">
                <a:xfrm>
                  <a:off x="2988726" y="3072391"/>
                  <a:ext cx="768085" cy="592948"/>
                </a:xfrm>
                <a:prstGeom prst="line">
                  <a:avLst/>
                </a:prstGeom>
                <a:noFill/>
                <a:ln w="12700" algn="ctr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43" name="円弧 42"/>
                <p:cNvSpPr/>
                <p:nvPr/>
              </p:nvSpPr>
              <p:spPr>
                <a:xfrm rot="5400000">
                  <a:off x="4178336" y="1368162"/>
                  <a:ext cx="723433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cxnSp>
              <p:nvCxnSpPr>
                <p:cNvPr id="25637" name="直線コネクタ 25"/>
                <p:cNvCxnSpPr>
                  <a:cxnSpLocks noChangeShapeType="1"/>
                  <a:endCxn id="48" idx="2"/>
                </p:cNvCxnSpPr>
                <p:nvPr/>
              </p:nvCxnSpPr>
              <p:spPr bwMode="auto">
                <a:xfrm>
                  <a:off x="2061376" y="3645024"/>
                  <a:ext cx="889" cy="2094768"/>
                </a:xfrm>
                <a:prstGeom prst="lin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638" name="直線コネクタ 44"/>
                <p:cNvCxnSpPr>
                  <a:cxnSpLocks noChangeShapeType="1"/>
                  <a:endCxn id="48" idx="0"/>
                </p:cNvCxnSpPr>
                <p:nvPr/>
              </p:nvCxnSpPr>
              <p:spPr bwMode="auto">
                <a:xfrm>
                  <a:off x="7020272" y="3645024"/>
                  <a:ext cx="0" cy="2085051"/>
                </a:xfrm>
                <a:prstGeom prst="line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46" name="円/楕円 45"/>
                <p:cNvSpPr/>
                <p:nvPr/>
              </p:nvSpPr>
              <p:spPr>
                <a:xfrm>
                  <a:off x="3756811" y="3467690"/>
                  <a:ext cx="2880320" cy="3952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F81BD">
                        <a:lumMod val="20000"/>
                        <a:lumOff val="80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20000"/>
                        <a:lumOff val="80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20000"/>
                        <a:lumOff val="80000"/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6350" cap="flat" cmpd="sng" algn="ctr">
                  <a:solidFill>
                    <a:srgbClr val="FF0000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 dirty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7" name="円弧 46"/>
                <p:cNvSpPr/>
                <p:nvPr/>
              </p:nvSpPr>
              <p:spPr>
                <a:xfrm rot="16200000">
                  <a:off x="4178336" y="1376878"/>
                  <a:ext cx="723433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8" name="円弧 47"/>
                <p:cNvSpPr/>
                <p:nvPr/>
              </p:nvSpPr>
              <p:spPr>
                <a:xfrm rot="5400000">
                  <a:off x="4176156" y="3248652"/>
                  <a:ext cx="727793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9" name="円弧 48"/>
                <p:cNvSpPr/>
                <p:nvPr/>
              </p:nvSpPr>
              <p:spPr>
                <a:xfrm rot="5400000">
                  <a:off x="4176159" y="2390118"/>
                  <a:ext cx="727790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0" name="円弧 49"/>
                <p:cNvSpPr/>
                <p:nvPr/>
              </p:nvSpPr>
              <p:spPr>
                <a:xfrm rot="5400000">
                  <a:off x="4176159" y="2529576"/>
                  <a:ext cx="727790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1" name="円弧 50"/>
                <p:cNvSpPr/>
                <p:nvPr/>
              </p:nvSpPr>
              <p:spPr>
                <a:xfrm rot="5400000">
                  <a:off x="4180516" y="2821565"/>
                  <a:ext cx="719074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2" name="円弧 33"/>
                <p:cNvSpPr/>
                <p:nvPr/>
              </p:nvSpPr>
              <p:spPr>
                <a:xfrm rot="16200000">
                  <a:off x="4169869" y="1167693"/>
                  <a:ext cx="723433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3" name="円弧 52"/>
                <p:cNvSpPr/>
                <p:nvPr/>
              </p:nvSpPr>
              <p:spPr>
                <a:xfrm rot="5400000">
                  <a:off x="4178336" y="1167693"/>
                  <a:ext cx="723433" cy="4961498"/>
                </a:xfrm>
                <a:prstGeom prst="arc">
                  <a:avLst>
                    <a:gd name="adj1" fmla="val 16200000"/>
                    <a:gd name="adj2" fmla="val 5386516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4" name="フリーフォーム 53"/>
                <p:cNvSpPr/>
                <p:nvPr/>
              </p:nvSpPr>
              <p:spPr>
                <a:xfrm>
                  <a:off x="2063537" y="1988030"/>
                  <a:ext cx="4961498" cy="1686557"/>
                </a:xfrm>
                <a:custGeom>
                  <a:avLst/>
                  <a:gdLst>
                    <a:gd name="connsiteX0" fmla="*/ 0 w 4962525"/>
                    <a:gd name="connsiteY0" fmla="*/ 1649412 h 1687512"/>
                    <a:gd name="connsiteX1" fmla="*/ 1924050 w 4962525"/>
                    <a:gd name="connsiteY1" fmla="*/ 306387 h 1687512"/>
                    <a:gd name="connsiteX2" fmla="*/ 3105150 w 4962525"/>
                    <a:gd name="connsiteY2" fmla="*/ 230187 h 1687512"/>
                    <a:gd name="connsiteX3" fmla="*/ 4962525 w 4962525"/>
                    <a:gd name="connsiteY3" fmla="*/ 1687512 h 1687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62525" h="1687512">
                      <a:moveTo>
                        <a:pt x="0" y="1649412"/>
                      </a:moveTo>
                      <a:cubicBezTo>
                        <a:pt x="703262" y="1096168"/>
                        <a:pt x="1406525" y="542924"/>
                        <a:pt x="1924050" y="306387"/>
                      </a:cubicBezTo>
                      <a:cubicBezTo>
                        <a:pt x="2441575" y="69850"/>
                        <a:pt x="2598738" y="0"/>
                        <a:pt x="3105150" y="230187"/>
                      </a:cubicBezTo>
                      <a:cubicBezTo>
                        <a:pt x="3611562" y="460374"/>
                        <a:pt x="4865687" y="1287462"/>
                        <a:pt x="4962525" y="1687512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5" name="円柱 54"/>
                <p:cNvSpPr/>
                <p:nvPr/>
              </p:nvSpPr>
              <p:spPr>
                <a:xfrm rot="16200000">
                  <a:off x="1824786" y="3558235"/>
                  <a:ext cx="117668" cy="385237"/>
                </a:xfrm>
                <a:prstGeom prst="can">
                  <a:avLst/>
                </a:prstGeom>
                <a:solidFill>
                  <a:srgbClr val="EEECE1">
                    <a:lumMod val="25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6" name="円柱 55"/>
                <p:cNvSpPr/>
                <p:nvPr/>
              </p:nvSpPr>
              <p:spPr>
                <a:xfrm rot="8578201">
                  <a:off x="3253113" y="2493562"/>
                  <a:ext cx="1303875" cy="392223"/>
                </a:xfrm>
                <a:prstGeom prst="can">
                  <a:avLst>
                    <a:gd name="adj" fmla="val 50000"/>
                  </a:avLst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7" name="円柱 39"/>
                <p:cNvSpPr/>
                <p:nvPr/>
              </p:nvSpPr>
              <p:spPr>
                <a:xfrm rot="12975149">
                  <a:off x="4747487" y="2454338"/>
                  <a:ext cx="1303875" cy="396582"/>
                </a:xfrm>
                <a:prstGeom prst="can">
                  <a:avLst>
                    <a:gd name="adj" fmla="val 50000"/>
                  </a:avLst>
                </a:prstGeom>
                <a:solidFill>
                  <a:srgbClr val="EEECE1">
                    <a:lumMod val="90000"/>
                  </a:srgb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  <p:cxnSp>
              <p:nvCxnSpPr>
                <p:cNvPr id="25653" name="直線コネクタ 57"/>
                <p:cNvCxnSpPr>
                  <a:cxnSpLocks noChangeShapeType="1"/>
                  <a:endCxn id="62" idx="3"/>
                </p:cNvCxnSpPr>
                <p:nvPr/>
              </p:nvCxnSpPr>
              <p:spPr bwMode="auto">
                <a:xfrm flipV="1">
                  <a:off x="3231557" y="2124148"/>
                  <a:ext cx="1404910" cy="348832"/>
                </a:xfrm>
                <a:prstGeom prst="line">
                  <a:avLst/>
                </a:prstGeom>
                <a:noFill/>
                <a:ln w="12700" algn="ctr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</p:cxnSp>
            <p:grpSp>
              <p:nvGrpSpPr>
                <p:cNvPr id="25654" name="グループ化 172"/>
                <p:cNvGrpSpPr>
                  <a:grpSpLocks/>
                </p:cNvGrpSpPr>
                <p:nvPr/>
              </p:nvGrpSpPr>
              <p:grpSpPr bwMode="auto">
                <a:xfrm>
                  <a:off x="4528454" y="1836115"/>
                  <a:ext cx="216025" cy="432048"/>
                  <a:chOff x="4572000" y="1772816"/>
                  <a:chExt cx="216025" cy="432048"/>
                </a:xfrm>
              </p:grpSpPr>
              <p:sp>
                <p:nvSpPr>
                  <p:cNvPr id="61" name="L 字 60"/>
                  <p:cNvSpPr/>
                  <p:nvPr/>
                </p:nvSpPr>
                <p:spPr>
                  <a:xfrm>
                    <a:off x="4642867" y="2059829"/>
                    <a:ext cx="71966" cy="143817"/>
                  </a:xfrm>
                  <a:prstGeom prst="corner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2" name="円柱 61"/>
                  <p:cNvSpPr/>
                  <p:nvPr/>
                </p:nvSpPr>
                <p:spPr>
                  <a:xfrm>
                    <a:off x="4570899" y="1772198"/>
                    <a:ext cx="215902" cy="287630"/>
                  </a:xfrm>
                  <a:prstGeom prst="can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" lastClr="FFFFFF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3" name="円弧 62"/>
                  <p:cNvSpPr/>
                  <p:nvPr/>
                </p:nvSpPr>
                <p:spPr>
                  <a:xfrm rot="5400000">
                    <a:off x="4643987" y="1890864"/>
                    <a:ext cx="69729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4" name="円弧 63"/>
                  <p:cNvSpPr/>
                  <p:nvPr/>
                </p:nvSpPr>
                <p:spPr>
                  <a:xfrm rot="5400000">
                    <a:off x="4641807" y="1818958"/>
                    <a:ext cx="74085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5" name="円弧 64"/>
                  <p:cNvSpPr/>
                  <p:nvPr/>
                </p:nvSpPr>
                <p:spPr>
                  <a:xfrm rot="5400000">
                    <a:off x="4641807" y="1705649"/>
                    <a:ext cx="74085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6" name="円弧 65"/>
                  <p:cNvSpPr/>
                  <p:nvPr/>
                </p:nvSpPr>
                <p:spPr>
                  <a:xfrm rot="5400000">
                    <a:off x="4643987" y="1842927"/>
                    <a:ext cx="69729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7" name="円弧 66"/>
                  <p:cNvSpPr/>
                  <p:nvPr/>
                </p:nvSpPr>
                <p:spPr>
                  <a:xfrm rot="5400000">
                    <a:off x="4641807" y="1866895"/>
                    <a:ext cx="74088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8" name="円弧 67"/>
                  <p:cNvSpPr/>
                  <p:nvPr/>
                </p:nvSpPr>
                <p:spPr>
                  <a:xfrm rot="5400000">
                    <a:off x="4641807" y="1797167"/>
                    <a:ext cx="74088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69" name="円弧 68"/>
                  <p:cNvSpPr/>
                  <p:nvPr/>
                </p:nvSpPr>
                <p:spPr>
                  <a:xfrm rot="5400000">
                    <a:off x="4641807" y="1727438"/>
                    <a:ext cx="74088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70" name="円弧 69"/>
                  <p:cNvSpPr/>
                  <p:nvPr/>
                </p:nvSpPr>
                <p:spPr>
                  <a:xfrm rot="5400000">
                    <a:off x="4643987" y="1751406"/>
                    <a:ext cx="69729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  <p:sp>
                <p:nvSpPr>
                  <p:cNvPr id="71" name="円弧 70"/>
                  <p:cNvSpPr/>
                  <p:nvPr/>
                </p:nvSpPr>
                <p:spPr>
                  <a:xfrm rot="5400000">
                    <a:off x="4643987" y="1773198"/>
                    <a:ext cx="69729" cy="215902"/>
                  </a:xfrm>
                  <a:prstGeom prst="arc">
                    <a:avLst>
                      <a:gd name="adj1" fmla="val 16200000"/>
                      <a:gd name="adj2" fmla="val 5386516"/>
                    </a:avLst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800" kern="0">
                      <a:solidFill>
                        <a:sysClr val="windowText" lastClr="000000"/>
                      </a:solidFill>
                      <a:latin typeface="Calibri"/>
                      <a:ea typeface="ＭＳ Ｐゴシック"/>
                    </a:endParaRPr>
                  </a:p>
                </p:txBody>
              </p:sp>
            </p:grpSp>
            <p:sp>
              <p:nvSpPr>
                <p:cNvPr id="60" name="円弧 59"/>
                <p:cNvSpPr/>
                <p:nvPr/>
              </p:nvSpPr>
              <p:spPr>
                <a:xfrm rot="3171202">
                  <a:off x="2350656" y="2807104"/>
                  <a:ext cx="200469" cy="723906"/>
                </a:xfrm>
                <a:prstGeom prst="arc">
                  <a:avLst>
                    <a:gd name="adj1" fmla="val 16428897"/>
                    <a:gd name="adj2" fmla="val 5327529"/>
                  </a:avLst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Text" lastClr="000000"/>
                    </a:solidFill>
                    <a:latin typeface="Calibri"/>
                    <a:ea typeface="ＭＳ Ｐゴシック"/>
                  </a:endParaRPr>
                </a:p>
              </p:txBody>
            </p:sp>
          </p:grpSp>
          <p:grpSp>
            <p:nvGrpSpPr>
              <p:cNvPr id="25630" name="グループ化 210"/>
              <p:cNvGrpSpPr>
                <a:grpSpLocks/>
              </p:cNvGrpSpPr>
              <p:nvPr/>
            </p:nvGrpSpPr>
            <p:grpSpPr bwMode="auto">
              <a:xfrm>
                <a:off x="1090084" y="300955"/>
                <a:ext cx="1632202" cy="1982493"/>
                <a:chOff x="1090084" y="300955"/>
                <a:chExt cx="1632202" cy="1982493"/>
              </a:xfrm>
            </p:grpSpPr>
            <p:sp>
              <p:nvSpPr>
                <p:cNvPr id="38" name="円柱 37"/>
                <p:cNvSpPr/>
                <p:nvPr/>
              </p:nvSpPr>
              <p:spPr>
                <a:xfrm rot="7266093">
                  <a:off x="569728" y="822946"/>
                  <a:ext cx="1477373" cy="436035"/>
                </a:xfrm>
                <a:prstGeom prst="can">
                  <a:avLst/>
                </a:prstGeom>
                <a:solidFill>
                  <a:srgbClr val="C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9" name="円柱 38"/>
                <p:cNvSpPr/>
                <p:nvPr/>
              </p:nvSpPr>
              <p:spPr>
                <a:xfrm rot="1246521">
                  <a:off x="1877803" y="1692488"/>
                  <a:ext cx="207433" cy="592692"/>
                </a:xfrm>
                <a:prstGeom prst="can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0" name="円柱 39"/>
                <p:cNvSpPr/>
                <p:nvPr/>
              </p:nvSpPr>
              <p:spPr>
                <a:xfrm rot="1311943">
                  <a:off x="1691536" y="1483303"/>
                  <a:ext cx="122766" cy="592692"/>
                </a:xfrm>
                <a:prstGeom prst="can">
                  <a:avLst/>
                </a:prstGeom>
                <a:solidFill>
                  <a:srgbClr val="9BBB59">
                    <a:lumMod val="20000"/>
                    <a:lumOff val="80000"/>
                  </a:srgb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1" name="円柱 40"/>
                <p:cNvSpPr/>
                <p:nvPr/>
              </p:nvSpPr>
              <p:spPr>
                <a:xfrm rot="18063256" flipV="1">
                  <a:off x="1766670" y="783116"/>
                  <a:ext cx="518604" cy="1430875"/>
                </a:xfrm>
                <a:prstGeom prst="can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800" kern="0">
                    <a:solidFill>
                      <a:sysClr val="window" lastClr="FFFFFF"/>
                    </a:solidFill>
                    <a:latin typeface="Calibri"/>
                    <a:ea typeface="ＭＳ Ｐゴシック"/>
                  </a:endParaRPr>
                </a:p>
              </p:txBody>
            </p:sp>
          </p:grpSp>
        </p:grpSp>
        <p:sp>
          <p:nvSpPr>
            <p:cNvPr id="23" name="円柱 22"/>
            <p:cNvSpPr/>
            <p:nvPr/>
          </p:nvSpPr>
          <p:spPr>
            <a:xfrm rot="12000000">
              <a:off x="7809708" y="2905438"/>
              <a:ext cx="84138" cy="190527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ja-JP" altLang="en-US" sz="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5617" name="テキスト ボックス 23"/>
            <p:cNvSpPr txBox="1">
              <a:spLocks noChangeArrowheads="1"/>
            </p:cNvSpPr>
            <p:nvPr/>
          </p:nvSpPr>
          <p:spPr bwMode="auto">
            <a:xfrm>
              <a:off x="6555480" y="2420888"/>
              <a:ext cx="16561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Light source</a:t>
              </a:r>
              <a:endPara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" name="円柱 24"/>
            <p:cNvSpPr/>
            <p:nvPr/>
          </p:nvSpPr>
          <p:spPr>
            <a:xfrm rot="7145950">
              <a:off x="6623821" y="2468886"/>
              <a:ext cx="239747" cy="1081095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ja-JP" altLang="en-US" sz="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 rot="3024218">
              <a:off x="7192135" y="3197619"/>
              <a:ext cx="447739" cy="5651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 rot="18575782" flipH="1">
              <a:off x="7875559" y="3203173"/>
              <a:ext cx="447739" cy="5349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Arial"/>
                <a:ea typeface="ＭＳ Ｐゴシック" panose="020B0600070205080204" pitchFamily="50" charset="-128"/>
              </a:endParaRPr>
            </a:p>
          </p:txBody>
        </p:sp>
        <p:sp>
          <p:nvSpPr>
            <p:cNvPr id="25621" name="テキスト ボックス 27"/>
            <p:cNvSpPr txBox="1">
              <a:spLocks noChangeArrowheads="1"/>
            </p:cNvSpPr>
            <p:nvPr/>
          </p:nvSpPr>
          <p:spPr bwMode="auto">
            <a:xfrm>
              <a:off x="7130973" y="3280903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Exh.</a:t>
              </a:r>
              <a:endPara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622" name="テキスト ボックス 28"/>
            <p:cNvSpPr txBox="1">
              <a:spLocks noChangeArrowheads="1"/>
            </p:cNvSpPr>
            <p:nvPr/>
          </p:nvSpPr>
          <p:spPr bwMode="auto">
            <a:xfrm>
              <a:off x="7856386" y="3271378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Exh.</a:t>
              </a:r>
              <a:endPara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623" name="テキスト ボックス 29"/>
            <p:cNvSpPr txBox="1">
              <a:spLocks noChangeArrowheads="1"/>
            </p:cNvSpPr>
            <p:nvPr/>
          </p:nvSpPr>
          <p:spPr bwMode="auto">
            <a:xfrm>
              <a:off x="7308897" y="2902046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In.</a:t>
              </a:r>
              <a:endPara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624" name="テキスト ボックス 30"/>
            <p:cNvSpPr txBox="1">
              <a:spLocks noChangeArrowheads="1"/>
            </p:cNvSpPr>
            <p:nvPr/>
          </p:nvSpPr>
          <p:spPr bwMode="auto">
            <a:xfrm>
              <a:off x="7956969" y="2902046"/>
              <a:ext cx="5040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In.</a:t>
              </a:r>
              <a:endPara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32" name="曲線コネクタ 10"/>
            <p:cNvCxnSpPr/>
            <p:nvPr/>
          </p:nvCxnSpPr>
          <p:spPr>
            <a:xfrm rot="10800000" flipV="1">
              <a:off x="5042676" y="2997526"/>
              <a:ext cx="944570" cy="574758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柱 32"/>
            <p:cNvSpPr/>
            <p:nvPr/>
          </p:nvSpPr>
          <p:spPr>
            <a:xfrm rot="12000000">
              <a:off x="5971370" y="2860981"/>
              <a:ext cx="84138" cy="192115"/>
            </a:xfrm>
            <a:prstGeom prst="can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ja-JP" altLang="en-US" sz="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25627" name="テキスト ボックス 33"/>
            <p:cNvSpPr txBox="1">
              <a:spLocks noChangeArrowheads="1"/>
            </p:cNvSpPr>
            <p:nvPr/>
          </p:nvSpPr>
          <p:spPr bwMode="auto">
            <a:xfrm>
              <a:off x="4067944" y="2780928"/>
              <a:ext cx="16561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000000"/>
                  </a:solidFill>
                  <a:latin typeface="Arial" charset="0"/>
                  <a:ea typeface="ＭＳ Ｐゴシック" pitchFamily="50" charset="-128"/>
                </a:rPr>
                <a:t>Light source</a:t>
              </a:r>
              <a:endParaRPr lang="ja-JP" altLang="en-US">
                <a:solidFill>
                  <a:srgbClr val="0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5628" name="テキスト ボックス 34"/>
            <p:cNvSpPr txBox="1">
              <a:spLocks noChangeArrowheads="1"/>
            </p:cNvSpPr>
            <p:nvPr/>
          </p:nvSpPr>
          <p:spPr bwMode="auto">
            <a:xfrm>
              <a:off x="6084168" y="2060848"/>
              <a:ext cx="18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C00000"/>
                  </a:solidFill>
                  <a:latin typeface="Arial" charset="0"/>
                  <a:ea typeface="ＭＳ Ｐゴシック" pitchFamily="50" charset="-128"/>
                </a:rPr>
                <a:t>Band pass filter</a:t>
              </a:r>
              <a:endParaRPr lang="ja-JP" altLang="en-US">
                <a:solidFill>
                  <a:srgbClr val="C00000"/>
                </a:solidFill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25605" name="グループ化 96"/>
          <p:cNvGrpSpPr>
            <a:grpSpLocks/>
          </p:cNvGrpSpPr>
          <p:nvPr/>
        </p:nvGrpSpPr>
        <p:grpSpPr bwMode="auto">
          <a:xfrm>
            <a:off x="6400800" y="1143000"/>
            <a:ext cx="4267200" cy="5715000"/>
            <a:chOff x="152400" y="1143000"/>
            <a:chExt cx="4267200" cy="5715000"/>
          </a:xfrm>
        </p:grpSpPr>
        <p:pic>
          <p:nvPicPr>
            <p:cNvPr id="25606" name="図 79" descr="燃焼室視野000001.jpg"/>
            <p:cNvPicPr>
              <a:picLocks noChangeAspect="1"/>
            </p:cNvPicPr>
            <p:nvPr/>
          </p:nvPicPr>
          <p:blipFill>
            <a:blip r:embed="rId4">
              <a:lum bright="-10000"/>
            </a:blip>
            <a:srcRect/>
            <a:stretch>
              <a:fillRect/>
            </a:stretch>
          </p:blipFill>
          <p:spPr bwMode="auto">
            <a:xfrm>
              <a:off x="152400" y="4267200"/>
              <a:ext cx="1981200" cy="197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1143000"/>
              <a:ext cx="3744913" cy="274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8" name="テキスト ボックス 85"/>
            <p:cNvSpPr txBox="1">
              <a:spLocks noChangeArrowheads="1"/>
            </p:cNvSpPr>
            <p:nvPr/>
          </p:nvSpPr>
          <p:spPr bwMode="auto">
            <a:xfrm>
              <a:off x="1457325" y="3014663"/>
              <a:ext cx="169068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FF0000"/>
                  </a:solidFill>
                  <a:latin typeface="Arial" charset="0"/>
                  <a:ea typeface="ＭＳ Ｐゴシック" pitchFamily="50" charset="-128"/>
                </a:rPr>
                <a:t>Endoscope</a:t>
              </a:r>
              <a:endParaRPr lang="ja-JP" altLang="en-US">
                <a:solidFill>
                  <a:srgbClr val="FF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25609" name="図 3" descr="C:\Users\7m\Desktop\★過給DSコンソーシアム報告\報告用画像\オイル着火\Convert\140305_10_C001H001S0001_convert2000011.jpg"/>
            <p:cNvPicPr>
              <a:picLocks noChangeAspect="1" noChangeArrowheads="1"/>
            </p:cNvPicPr>
            <p:nvPr/>
          </p:nvPicPr>
          <p:blipFill>
            <a:blip r:embed="rId6"/>
            <a:srcRect l="18355" t="13239" r="18568"/>
            <a:stretch>
              <a:fillRect/>
            </a:stretch>
          </p:blipFill>
          <p:spPr bwMode="auto">
            <a:xfrm>
              <a:off x="2286000" y="4267200"/>
              <a:ext cx="1943100" cy="193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テキスト ボックス 34"/>
            <p:cNvSpPr txBox="1">
              <a:spLocks noChangeArrowheads="1"/>
            </p:cNvSpPr>
            <p:nvPr/>
          </p:nvSpPr>
          <p:spPr bwMode="auto">
            <a:xfrm>
              <a:off x="1828800" y="5934670"/>
              <a:ext cx="25908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>
                  <a:solidFill>
                    <a:srgbClr val="C00000"/>
                  </a:solidFill>
                  <a:latin typeface="Arial" charset="0"/>
                  <a:ea typeface="ＭＳ Ｐゴシック" pitchFamily="50" charset="-128"/>
                </a:rPr>
                <a:t>Reflection of incident light by the quartz window </a:t>
              </a:r>
              <a:endParaRPr lang="ja-JP" altLang="en-US">
                <a:solidFill>
                  <a:srgbClr val="C00000"/>
                </a:solidFill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 rot="5400000" flipH="1" flipV="1">
              <a:off x="2705100" y="5753100"/>
              <a:ext cx="457200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D8CF0-0EFC-4F99-A676-152E6CAA0D0B}" type="slidenum">
              <a:rPr kumimoji="0" lang="en-US" altLang="ja-JP">
                <a:solidFill>
                  <a:prstClr val="black"/>
                </a:solidFill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kumimoji="0" lang="en-US" altLang="ja-JP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 advTm="141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1600201"/>
            <a:ext cx="34385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タイトル 1"/>
          <p:cNvSpPr>
            <a:spLocks noGrp="1"/>
          </p:cNvSpPr>
          <p:nvPr>
            <p:ph type="title"/>
          </p:nvPr>
        </p:nvSpPr>
        <p:spPr>
          <a:xfrm>
            <a:off x="1981200" y="182563"/>
            <a:ext cx="8458200" cy="671512"/>
          </a:xfrm>
        </p:spPr>
        <p:txBody>
          <a:bodyPr/>
          <a:lstStyle/>
          <a:p>
            <a:r>
              <a:rPr lang="en-US" altLang="ja-JP" sz="3600">
                <a:ea typeface="ＭＳ Ｐゴシック" pitchFamily="50" charset="-128"/>
              </a:rPr>
              <a:t>Preignition caused by droplet ignition</a:t>
            </a:r>
            <a:endParaRPr kumimoji="1" lang="ja-JP" altLang="en-US" sz="3600"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5000" y="6243638"/>
            <a:ext cx="822960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 Oil droplet comes into the view field and </a:t>
            </a:r>
            <a:r>
              <a:rPr lang="en-US" altLang="ja-JP" sz="2400" dirty="0" err="1">
                <a:solidFill>
                  <a:prstClr val="black"/>
                </a:solidFill>
                <a:latin typeface="Arial"/>
                <a:ea typeface="ＭＳ Ｐゴシック"/>
              </a:rPr>
              <a:t>autoignites</a:t>
            </a:r>
            <a:r>
              <a:rPr lang="en-US" altLang="ja-JP" sz="2400" dirty="0">
                <a:solidFill>
                  <a:prstClr val="black"/>
                </a:solidFill>
                <a:latin typeface="Arial"/>
                <a:ea typeface="ＭＳ Ｐゴシック"/>
              </a:rPr>
              <a:t>.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rot="16200000" flipV="1">
            <a:off x="3848100" y="2781300"/>
            <a:ext cx="163559" cy="2397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爆発 2 12"/>
          <p:cNvSpPr/>
          <p:nvPr/>
        </p:nvSpPr>
        <p:spPr>
          <a:xfrm>
            <a:off x="3657600" y="2514600"/>
            <a:ext cx="304800" cy="304800"/>
          </a:xfrm>
          <a:prstGeom prst="irregularSeal2">
            <a:avLst/>
          </a:prstGeom>
          <a:solidFill>
            <a:srgbClr val="FFC000"/>
          </a:solidFill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12242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29704" name="テキスト ボックス 14"/>
          <p:cNvSpPr txBox="1">
            <a:spLocks noChangeArrowheads="1"/>
          </p:cNvSpPr>
          <p:nvPr/>
        </p:nvSpPr>
        <p:spPr bwMode="auto">
          <a:xfrm>
            <a:off x="5024438" y="5735639"/>
            <a:ext cx="5040312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prstClr val="white"/>
                </a:solidFill>
                <a:latin typeface="Arial" charset="0"/>
                <a:ea typeface="ＭＳ Ｐゴシック" pitchFamily="50" charset="-128"/>
              </a:rPr>
              <a:t>Light induced fluorescence image</a:t>
            </a:r>
            <a:endParaRPr lang="ja-JP" altLang="en-US" b="1">
              <a:solidFill>
                <a:prstClr val="white"/>
              </a:solidFill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0" name="液滴着火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9200" y="762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Oval 3"/>
          <p:cNvSpPr>
            <a:spLocks noChangeArrowheads="1"/>
          </p:cNvSpPr>
          <p:nvPr/>
        </p:nvSpPr>
        <p:spPr bwMode="auto">
          <a:xfrm rot="-1610033">
            <a:off x="8615363" y="1266825"/>
            <a:ext cx="1631950" cy="2590800"/>
          </a:xfrm>
          <a:prstGeom prst="ellips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D8CF0-0EFC-4F99-A676-152E6CAA0D0B}" type="slidenum">
              <a:rPr kumimoji="0" lang="en-US" altLang="ja-JP">
                <a:solidFill>
                  <a:prstClr val="black"/>
                </a:solidFill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kumimoji="0" lang="en-US" altLang="ja-JP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 advTm="49749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1981200" y="182563"/>
            <a:ext cx="8229600" cy="671512"/>
          </a:xfrm>
        </p:spPr>
        <p:txBody>
          <a:bodyPr/>
          <a:lstStyle/>
          <a:p>
            <a:r>
              <a:rPr kumimoji="1" lang="en-US" altLang="ja-JP" sz="3600" dirty="0">
                <a:ea typeface="ＭＳ Ｐゴシック" pitchFamily="50" charset="-128"/>
              </a:rPr>
              <a:t>Glowing particles initiate pre-ignition</a:t>
            </a:r>
            <a:endParaRPr kumimoji="1" lang="ja-JP" altLang="en-US" sz="3600" dirty="0">
              <a:ea typeface="ＭＳ Ｐゴシック" pitchFamily="50" charset="-128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1125539"/>
            <a:ext cx="343852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テキスト ボックス 22"/>
          <p:cNvSpPr txBox="1">
            <a:spLocks noChangeArrowheads="1"/>
          </p:cNvSpPr>
          <p:nvPr/>
        </p:nvSpPr>
        <p:spPr bwMode="auto">
          <a:xfrm>
            <a:off x="4962526" y="5821364"/>
            <a:ext cx="5148263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>
                <a:solidFill>
                  <a:prstClr val="white"/>
                </a:solidFill>
                <a:latin typeface="Arial" charset="0"/>
                <a:ea typeface="ＭＳ Ｐゴシック" pitchFamily="50" charset="-128"/>
              </a:rPr>
              <a:t>Highspeed photography without light source </a:t>
            </a:r>
            <a:endParaRPr lang="ja-JP" altLang="en-US" b="1">
              <a:solidFill>
                <a:prstClr val="white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81200" y="6248401"/>
            <a:ext cx="82296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kumimoji="0" lang="en-US" altLang="ja-JP" sz="2400" dirty="0">
                <a:solidFill>
                  <a:prstClr val="black"/>
                </a:solidFill>
                <a:latin typeface="Arial" charset="0"/>
                <a:ea typeface="ＭＳ Ｐゴシック" pitchFamily="50" charset="-128"/>
              </a:rPr>
              <a:t>Some floating glowing particles induce pre-ignition</a:t>
            </a:r>
            <a:endParaRPr lang="ja-JP" altLang="en-US" sz="24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971800" y="3657600"/>
            <a:ext cx="76200" cy="76200"/>
          </a:xfrm>
          <a:prstGeom prst="ellipse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white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26" name="フリーフォーム 25"/>
          <p:cNvSpPr/>
          <p:nvPr/>
        </p:nvSpPr>
        <p:spPr>
          <a:xfrm>
            <a:off x="3019426" y="2128838"/>
            <a:ext cx="288925" cy="1471612"/>
          </a:xfrm>
          <a:custGeom>
            <a:avLst/>
            <a:gdLst>
              <a:gd name="connsiteX0" fmla="*/ 0 w 289527"/>
              <a:gd name="connsiteY0" fmla="*/ 1471612 h 1471612"/>
              <a:gd name="connsiteX1" fmla="*/ 14288 w 289527"/>
              <a:gd name="connsiteY1" fmla="*/ 1443037 h 1471612"/>
              <a:gd name="connsiteX2" fmla="*/ 66675 w 289527"/>
              <a:gd name="connsiteY2" fmla="*/ 1423987 h 1471612"/>
              <a:gd name="connsiteX3" fmla="*/ 95250 w 289527"/>
              <a:gd name="connsiteY3" fmla="*/ 1414462 h 1471612"/>
              <a:gd name="connsiteX4" fmla="*/ 123825 w 289527"/>
              <a:gd name="connsiteY4" fmla="*/ 1395412 h 1471612"/>
              <a:gd name="connsiteX5" fmla="*/ 142875 w 289527"/>
              <a:gd name="connsiteY5" fmla="*/ 1366837 h 1471612"/>
              <a:gd name="connsiteX6" fmla="*/ 152400 w 289527"/>
              <a:gd name="connsiteY6" fmla="*/ 1352550 h 1471612"/>
              <a:gd name="connsiteX7" fmla="*/ 157163 w 289527"/>
              <a:gd name="connsiteY7" fmla="*/ 1338262 h 1471612"/>
              <a:gd name="connsiteX8" fmla="*/ 161925 w 289527"/>
              <a:gd name="connsiteY8" fmla="*/ 1109662 h 1471612"/>
              <a:gd name="connsiteX9" fmla="*/ 166688 w 289527"/>
              <a:gd name="connsiteY9" fmla="*/ 1085850 h 1471612"/>
              <a:gd name="connsiteX10" fmla="*/ 180975 w 289527"/>
              <a:gd name="connsiteY10" fmla="*/ 1052512 h 1471612"/>
              <a:gd name="connsiteX11" fmla="*/ 204788 w 289527"/>
              <a:gd name="connsiteY11" fmla="*/ 1023937 h 1471612"/>
              <a:gd name="connsiteX12" fmla="*/ 219075 w 289527"/>
              <a:gd name="connsiteY12" fmla="*/ 1014412 h 1471612"/>
              <a:gd name="connsiteX13" fmla="*/ 228600 w 289527"/>
              <a:gd name="connsiteY13" fmla="*/ 1000125 h 1471612"/>
              <a:gd name="connsiteX14" fmla="*/ 242888 w 289527"/>
              <a:gd name="connsiteY14" fmla="*/ 990600 h 1471612"/>
              <a:gd name="connsiteX15" fmla="*/ 261938 w 289527"/>
              <a:gd name="connsiteY15" fmla="*/ 962025 h 1471612"/>
              <a:gd name="connsiteX16" fmla="*/ 266700 w 289527"/>
              <a:gd name="connsiteY16" fmla="*/ 947737 h 1471612"/>
              <a:gd name="connsiteX17" fmla="*/ 266700 w 289527"/>
              <a:gd name="connsiteY17" fmla="*/ 652462 h 1471612"/>
              <a:gd name="connsiteX18" fmla="*/ 261938 w 289527"/>
              <a:gd name="connsiteY18" fmla="*/ 638175 h 1471612"/>
              <a:gd name="connsiteX19" fmla="*/ 214313 w 289527"/>
              <a:gd name="connsiteY19" fmla="*/ 600075 h 1471612"/>
              <a:gd name="connsiteX20" fmla="*/ 190500 w 289527"/>
              <a:gd name="connsiteY20" fmla="*/ 571500 h 1471612"/>
              <a:gd name="connsiteX21" fmla="*/ 176213 w 289527"/>
              <a:gd name="connsiteY21" fmla="*/ 566737 h 1471612"/>
              <a:gd name="connsiteX22" fmla="*/ 161925 w 289527"/>
              <a:gd name="connsiteY22" fmla="*/ 547687 h 1471612"/>
              <a:gd name="connsiteX23" fmla="*/ 133350 w 289527"/>
              <a:gd name="connsiteY23" fmla="*/ 519112 h 1471612"/>
              <a:gd name="connsiteX24" fmla="*/ 128588 w 289527"/>
              <a:gd name="connsiteY24" fmla="*/ 504825 h 1471612"/>
              <a:gd name="connsiteX25" fmla="*/ 138113 w 289527"/>
              <a:gd name="connsiteY25" fmla="*/ 366712 h 1471612"/>
              <a:gd name="connsiteX26" fmla="*/ 147638 w 289527"/>
              <a:gd name="connsiteY26" fmla="*/ 323850 h 1471612"/>
              <a:gd name="connsiteX27" fmla="*/ 152400 w 289527"/>
              <a:gd name="connsiteY27" fmla="*/ 204787 h 1471612"/>
              <a:gd name="connsiteX28" fmla="*/ 142875 w 289527"/>
              <a:gd name="connsiteY28" fmla="*/ 176212 h 1471612"/>
              <a:gd name="connsiteX29" fmla="*/ 138113 w 289527"/>
              <a:gd name="connsiteY29" fmla="*/ 161925 h 1471612"/>
              <a:gd name="connsiteX30" fmla="*/ 133350 w 289527"/>
              <a:gd name="connsiteY30" fmla="*/ 147637 h 1471612"/>
              <a:gd name="connsiteX31" fmla="*/ 128588 w 289527"/>
              <a:gd name="connsiteY31" fmla="*/ 133350 h 1471612"/>
              <a:gd name="connsiteX32" fmla="*/ 123825 w 289527"/>
              <a:gd name="connsiteY32" fmla="*/ 76200 h 1471612"/>
              <a:gd name="connsiteX33" fmla="*/ 128588 w 289527"/>
              <a:gd name="connsiteY33" fmla="*/ 19050 h 1471612"/>
              <a:gd name="connsiteX34" fmla="*/ 128588 w 289527"/>
              <a:gd name="connsiteY34" fmla="*/ 0 h 14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527" h="1471612">
                <a:moveTo>
                  <a:pt x="0" y="1471612"/>
                </a:moveTo>
                <a:cubicBezTo>
                  <a:pt x="3874" y="1459993"/>
                  <a:pt x="5057" y="1452269"/>
                  <a:pt x="14288" y="1443037"/>
                </a:cubicBezTo>
                <a:cubicBezTo>
                  <a:pt x="29263" y="1428061"/>
                  <a:pt x="46360" y="1430759"/>
                  <a:pt x="66675" y="1423987"/>
                </a:cubicBezTo>
                <a:cubicBezTo>
                  <a:pt x="76200" y="1420812"/>
                  <a:pt x="86896" y="1420031"/>
                  <a:pt x="95250" y="1414462"/>
                </a:cubicBezTo>
                <a:lnTo>
                  <a:pt x="123825" y="1395412"/>
                </a:lnTo>
                <a:lnTo>
                  <a:pt x="142875" y="1366837"/>
                </a:lnTo>
                <a:cubicBezTo>
                  <a:pt x="146050" y="1362075"/>
                  <a:pt x="150590" y="1357980"/>
                  <a:pt x="152400" y="1352550"/>
                </a:cubicBezTo>
                <a:lnTo>
                  <a:pt x="157163" y="1338262"/>
                </a:lnTo>
                <a:cubicBezTo>
                  <a:pt x="158750" y="1262062"/>
                  <a:pt x="159051" y="1185824"/>
                  <a:pt x="161925" y="1109662"/>
                </a:cubicBezTo>
                <a:cubicBezTo>
                  <a:pt x="162230" y="1101573"/>
                  <a:pt x="164725" y="1093703"/>
                  <a:pt x="166688" y="1085850"/>
                </a:cubicBezTo>
                <a:cubicBezTo>
                  <a:pt x="169657" y="1073973"/>
                  <a:pt x="174915" y="1063117"/>
                  <a:pt x="180975" y="1052512"/>
                </a:cubicBezTo>
                <a:cubicBezTo>
                  <a:pt x="187786" y="1040593"/>
                  <a:pt x="194043" y="1032891"/>
                  <a:pt x="204788" y="1023937"/>
                </a:cubicBezTo>
                <a:cubicBezTo>
                  <a:pt x="209185" y="1020273"/>
                  <a:pt x="214313" y="1017587"/>
                  <a:pt x="219075" y="1014412"/>
                </a:cubicBezTo>
                <a:cubicBezTo>
                  <a:pt x="222250" y="1009650"/>
                  <a:pt x="224553" y="1004172"/>
                  <a:pt x="228600" y="1000125"/>
                </a:cubicBezTo>
                <a:cubicBezTo>
                  <a:pt x="232648" y="996078"/>
                  <a:pt x="239119" y="994908"/>
                  <a:pt x="242888" y="990600"/>
                </a:cubicBezTo>
                <a:cubicBezTo>
                  <a:pt x="250426" y="981985"/>
                  <a:pt x="261938" y="962025"/>
                  <a:pt x="261938" y="962025"/>
                </a:cubicBezTo>
                <a:cubicBezTo>
                  <a:pt x="263525" y="957262"/>
                  <a:pt x="265482" y="952607"/>
                  <a:pt x="266700" y="947737"/>
                </a:cubicBezTo>
                <a:cubicBezTo>
                  <a:pt x="289527" y="856427"/>
                  <a:pt x="268100" y="694477"/>
                  <a:pt x="266700" y="652462"/>
                </a:cubicBezTo>
                <a:cubicBezTo>
                  <a:pt x="266533" y="647445"/>
                  <a:pt x="265020" y="642137"/>
                  <a:pt x="261938" y="638175"/>
                </a:cubicBezTo>
                <a:cubicBezTo>
                  <a:pt x="240559" y="610688"/>
                  <a:pt x="238973" y="612405"/>
                  <a:pt x="214313" y="600075"/>
                </a:cubicBezTo>
                <a:cubicBezTo>
                  <a:pt x="207283" y="589530"/>
                  <a:pt x="201503" y="578836"/>
                  <a:pt x="190500" y="571500"/>
                </a:cubicBezTo>
                <a:cubicBezTo>
                  <a:pt x="186323" y="568715"/>
                  <a:pt x="180975" y="568325"/>
                  <a:pt x="176213" y="566737"/>
                </a:cubicBezTo>
                <a:cubicBezTo>
                  <a:pt x="171450" y="560387"/>
                  <a:pt x="167538" y="553300"/>
                  <a:pt x="161925" y="547687"/>
                </a:cubicBezTo>
                <a:cubicBezTo>
                  <a:pt x="126483" y="512246"/>
                  <a:pt x="155796" y="552782"/>
                  <a:pt x="133350" y="519112"/>
                </a:cubicBezTo>
                <a:cubicBezTo>
                  <a:pt x="131763" y="514350"/>
                  <a:pt x="128588" y="509845"/>
                  <a:pt x="128588" y="504825"/>
                </a:cubicBezTo>
                <a:cubicBezTo>
                  <a:pt x="128588" y="381620"/>
                  <a:pt x="126953" y="428091"/>
                  <a:pt x="138113" y="366712"/>
                </a:cubicBezTo>
                <a:cubicBezTo>
                  <a:pt x="144819" y="329830"/>
                  <a:pt x="139240" y="349042"/>
                  <a:pt x="147638" y="323850"/>
                </a:cubicBezTo>
                <a:cubicBezTo>
                  <a:pt x="154788" y="266648"/>
                  <a:pt x="162325" y="254411"/>
                  <a:pt x="152400" y="204787"/>
                </a:cubicBezTo>
                <a:cubicBezTo>
                  <a:pt x="150431" y="194942"/>
                  <a:pt x="146050" y="185737"/>
                  <a:pt x="142875" y="176212"/>
                </a:cubicBezTo>
                <a:lnTo>
                  <a:pt x="138113" y="161925"/>
                </a:lnTo>
                <a:lnTo>
                  <a:pt x="133350" y="147637"/>
                </a:lnTo>
                <a:lnTo>
                  <a:pt x="128588" y="133350"/>
                </a:lnTo>
                <a:cubicBezTo>
                  <a:pt x="127000" y="114300"/>
                  <a:pt x="123825" y="95316"/>
                  <a:pt x="123825" y="76200"/>
                </a:cubicBezTo>
                <a:cubicBezTo>
                  <a:pt x="123825" y="57084"/>
                  <a:pt x="127395" y="38129"/>
                  <a:pt x="128588" y="19050"/>
                </a:cubicBezTo>
                <a:cubicBezTo>
                  <a:pt x="128984" y="12712"/>
                  <a:pt x="128588" y="6350"/>
                  <a:pt x="128588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27" name="爆発 2 26"/>
          <p:cNvSpPr/>
          <p:nvPr/>
        </p:nvSpPr>
        <p:spPr>
          <a:xfrm>
            <a:off x="2971800" y="1905000"/>
            <a:ext cx="304800" cy="304800"/>
          </a:xfrm>
          <a:prstGeom prst="irregularSeal2">
            <a:avLst/>
          </a:prstGeom>
          <a:solidFill>
            <a:srgbClr val="FFC000"/>
          </a:solidFill>
          <a:ln w="952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white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pic>
        <p:nvPicPr>
          <p:cNvPr id="11" name="赤熱粒子1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4953000" y="838200"/>
            <a:ext cx="5183188" cy="5105400"/>
          </a:xfr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D8CF0-0EFC-4F99-A676-152E6CAA0D0B}" type="slidenum">
              <a:rPr kumimoji="0" lang="en-US" altLang="ja-JP">
                <a:solidFill>
                  <a:prstClr val="black"/>
                </a:solidFill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kumimoji="0" lang="en-US" altLang="ja-JP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ransition spd="med" advTm="24087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ae_ppt_4X3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葉大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>
          <a:defRPr sz="1050" dirty="0" smtClean="0"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千葉大" id="{2260B4DF-9866-47B6-9499-4E219135D572}" vid="{74C8C8F2-2EAA-49F8-A7C2-C987DDEE3807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781</Words>
  <Application>Microsoft Office PowerPoint</Application>
  <PresentationFormat>ワイド画面</PresentationFormat>
  <Paragraphs>114</Paragraphs>
  <Slides>11</Slides>
  <Notes>5</Notes>
  <HiddenSlides>4</HiddenSlides>
  <MMClips>2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11</vt:i4>
      </vt:variant>
    </vt:vector>
  </HeadingPairs>
  <TitlesOfParts>
    <vt:vector size="23" baseType="lpstr">
      <vt:lpstr>ProximaNova-Regular</vt:lpstr>
      <vt:lpstr>游ゴシック</vt:lpstr>
      <vt:lpstr>游ゴシック Light</vt:lpstr>
      <vt:lpstr>Arial</vt:lpstr>
      <vt:lpstr>Calibri</vt:lpstr>
      <vt:lpstr>Cambria</vt:lpstr>
      <vt:lpstr>Tahoma</vt:lpstr>
      <vt:lpstr>Times New Roman</vt:lpstr>
      <vt:lpstr>Wingdings</vt:lpstr>
      <vt:lpstr>Office テーマ</vt:lpstr>
      <vt:lpstr>sae_ppt_4X3</vt:lpstr>
      <vt:lpstr>千葉大</vt:lpstr>
      <vt:lpstr>Welcome to Chiba Univ. </vt:lpstr>
      <vt:lpstr>History</vt:lpstr>
      <vt:lpstr>Outline of Our Laboratory</vt:lpstr>
      <vt:lpstr>PowerPoint プレゼンテーション</vt:lpstr>
      <vt:lpstr>PowerPoint プレゼンテーション</vt:lpstr>
      <vt:lpstr>PowerPoint プレゼンテーション</vt:lpstr>
      <vt:lpstr>Visualization of PI with an endoscopic technique </vt:lpstr>
      <vt:lpstr>Preignition caused by droplet ignition</vt:lpstr>
      <vt:lpstr>Glowing particles initiate pre-ignition</vt:lpstr>
      <vt:lpstr>Spray Visualization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Chiba Univ. </dc:title>
  <dc:creator>yasuo moriyoshi</dc:creator>
  <cp:lastModifiedBy>yasuo moriyoshi</cp:lastModifiedBy>
  <cp:revision>4</cp:revision>
  <dcterms:created xsi:type="dcterms:W3CDTF">2025-12-06T10:30:06Z</dcterms:created>
  <dcterms:modified xsi:type="dcterms:W3CDTF">2025-12-13T14:31:52Z</dcterms:modified>
</cp:coreProperties>
</file>