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909" r:id="rId2"/>
    <p:sldMasterId id="2147483945" r:id="rId3"/>
    <p:sldMasterId id="2147483957" r:id="rId4"/>
    <p:sldMasterId id="2147483962" r:id="rId5"/>
    <p:sldMasterId id="2147483966" r:id="rId6"/>
    <p:sldMasterId id="2147483970" r:id="rId7"/>
    <p:sldMasterId id="2147483974" r:id="rId8"/>
    <p:sldMasterId id="2147483979" r:id="rId9"/>
    <p:sldMasterId id="2147483985" r:id="rId10"/>
    <p:sldMasterId id="2147483990" r:id="rId11"/>
    <p:sldMasterId id="2147483993" r:id="rId12"/>
    <p:sldMasterId id="2147484007" r:id="rId13"/>
    <p:sldMasterId id="2147484012" r:id="rId14"/>
  </p:sldMasterIdLst>
  <p:notesMasterIdLst>
    <p:notesMasterId r:id="rId41"/>
  </p:notesMasterIdLst>
  <p:handoutMasterIdLst>
    <p:handoutMasterId r:id="rId42"/>
  </p:handoutMasterIdLst>
  <p:sldIdLst>
    <p:sldId id="611" r:id="rId15"/>
    <p:sldId id="612" r:id="rId16"/>
    <p:sldId id="637" r:id="rId17"/>
    <p:sldId id="631" r:id="rId18"/>
    <p:sldId id="638" r:id="rId19"/>
    <p:sldId id="639" r:id="rId20"/>
    <p:sldId id="632" r:id="rId21"/>
    <p:sldId id="640" r:id="rId22"/>
    <p:sldId id="641" r:id="rId23"/>
    <p:sldId id="642" r:id="rId24"/>
    <p:sldId id="634" r:id="rId25"/>
    <p:sldId id="643" r:id="rId26"/>
    <p:sldId id="644" r:id="rId27"/>
    <p:sldId id="635" r:id="rId28"/>
    <p:sldId id="652" r:id="rId29"/>
    <p:sldId id="645" r:id="rId30"/>
    <p:sldId id="624" r:id="rId31"/>
    <p:sldId id="646" r:id="rId32"/>
    <p:sldId id="650" r:id="rId33"/>
    <p:sldId id="653" r:id="rId34"/>
    <p:sldId id="649" r:id="rId35"/>
    <p:sldId id="648" r:id="rId36"/>
    <p:sldId id="647" r:id="rId37"/>
    <p:sldId id="651" r:id="rId38"/>
    <p:sldId id="654" r:id="rId39"/>
    <p:sldId id="60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T Somers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4" autoAdjust="0"/>
    <p:restoredTop sz="84890" autoAdjust="0"/>
  </p:normalViewPr>
  <p:slideViewPr>
    <p:cSldViewPr>
      <p:cViewPr varScale="1">
        <p:scale>
          <a:sx n="63" d="100"/>
          <a:sy n="63" d="100"/>
        </p:scale>
        <p:origin x="1842" y="66"/>
      </p:cViewPr>
      <p:guideLst>
        <p:guide orient="horz" pos="4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9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r>
            <a:rPr lang="es-ES" dirty="0" err="1" smtClean="0"/>
            <a:t>Vessels</a:t>
          </a:r>
          <a:r>
            <a:rPr lang="es-ES" dirty="0" smtClean="0"/>
            <a:t> and </a:t>
          </a:r>
          <a:r>
            <a:rPr lang="es-ES" dirty="0" err="1" smtClean="0"/>
            <a:t>diagnostics</a:t>
          </a:r>
          <a:r>
            <a:rPr lang="es-ES" dirty="0" smtClean="0"/>
            <a:t> </a:t>
          </a:r>
          <a:r>
            <a:rPr lang="es-ES" dirty="0" err="1" smtClean="0"/>
            <a:t>standardization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E1B27478-8D25-44FA-B587-D61216DD61B7}">
      <dgm:prSet phldrT="[Texto]"/>
      <dgm:spPr/>
      <dgm:t>
        <a:bodyPr/>
        <a:lstStyle/>
        <a:p>
          <a:endParaRPr lang="es-ES" dirty="0"/>
        </a:p>
      </dgm:t>
    </dgm:pt>
    <dgm:pt modelId="{78530033-F937-469C-A6D7-27F5147EFA2C}" type="parTrans" cxnId="{2FFE904F-00FF-49FF-B496-2187B4CD2F5A}">
      <dgm:prSet/>
      <dgm:spPr/>
    </dgm:pt>
    <dgm:pt modelId="{67DA5D16-224D-45A4-986A-2DDC39E7B90B}" type="sibTrans" cxnId="{2FFE904F-00FF-49FF-B496-2187B4CD2F5A}">
      <dgm:prSet/>
      <dgm:spPr/>
    </dgm:pt>
    <dgm:pt modelId="{B1E2E045-641B-4BCF-96FC-890C45ADA245}">
      <dgm:prSet phldrT="[Texto]"/>
      <dgm:spPr/>
      <dgm:t>
        <a:bodyPr/>
        <a:lstStyle/>
        <a:p>
          <a:endParaRPr lang="es-ES" dirty="0"/>
        </a:p>
      </dgm:t>
    </dgm:pt>
    <dgm:pt modelId="{2D368A54-F85C-46EB-8573-CD57909D3C15}" type="parTrans" cxnId="{A4E778F9-9E0C-4A2B-ACA9-6C95BEFBF608}">
      <dgm:prSet/>
      <dgm:spPr/>
    </dgm:pt>
    <dgm:pt modelId="{540591F5-798A-4853-B78A-FF78A7F2CB65}" type="sibTrans" cxnId="{A4E778F9-9E0C-4A2B-ACA9-6C95BEFBF608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CAC65A7B-E924-4558-964E-24BF0A2B0AD7}" type="presOf" srcId="{AEF97CC4-8376-450B-AAF2-14340A652796}" destId="{6415DE8B-1ADF-4DE3-8F6C-4F1091F91718}" srcOrd="0" destOrd="2" presId="urn:microsoft.com/office/officeart/2005/8/layout/process5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C79C41E1-1804-4536-ACA3-23541E97DD86}" type="presOf" srcId="{7DFCB23D-E285-4C98-8EC0-C27D1C71C49C}" destId="{D47A1AAF-1A47-46D1-922C-408E85D987DA}" srcOrd="1" destOrd="0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94AFADA2-456D-4F9B-A08B-8857946A7124}" type="presOf" srcId="{B229265E-A595-4770-87A5-3DC868010C96}" destId="{6415DE8B-1ADF-4DE3-8F6C-4F1091F91718}" srcOrd="0" destOrd="0" presId="urn:microsoft.com/office/officeart/2005/8/layout/process5"/>
    <dgm:cxn modelId="{AAF1C604-224C-4E7D-9D9F-019B319E8F35}" type="presOf" srcId="{71ABEB7D-56CE-4FF2-B991-D383FF4D6119}" destId="{6415DE8B-1ADF-4DE3-8F6C-4F1091F91718}" srcOrd="0" destOrd="1" presId="urn:microsoft.com/office/officeart/2005/8/layout/process5"/>
    <dgm:cxn modelId="{057C07D0-12F2-44D8-8E6F-6EBCC24AAEDD}" type="presOf" srcId="{7DFCB23D-E285-4C98-8EC0-C27D1C71C49C}" destId="{66361ED5-D4DF-4CD1-916A-C50C2FC20FA7}" srcOrd="0" destOrd="0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38C3A423-65B9-4A1F-BD77-88DC0BDEA541}" type="presOf" srcId="{B0B9B7D5-DDAA-4685-9FC1-B8799DDC0157}" destId="{2D53EC91-DD6A-448D-B0FF-6FB57ECB4CBF}" srcOrd="0" destOrd="0" presId="urn:microsoft.com/office/officeart/2005/8/layout/process5"/>
    <dgm:cxn modelId="{A4E778F9-9E0C-4A2B-ACA9-6C95BEFBF608}" srcId="{B229265E-A595-4770-87A5-3DC868010C96}" destId="{B1E2E045-641B-4BCF-96FC-890C45ADA245}" srcOrd="2" destOrd="0" parTransId="{2D368A54-F85C-46EB-8573-CD57909D3C15}" sibTransId="{540591F5-798A-4853-B78A-FF78A7F2CB65}"/>
    <dgm:cxn modelId="{B99EBD34-14B8-42F4-A0F2-F8A0279D8652}" type="presOf" srcId="{EEAF2B73-918D-4511-856A-BE74BEA557DC}" destId="{C1726E19-B6A1-4D48-AFDE-049231EAE504}" srcOrd="1" destOrd="0" presId="urn:microsoft.com/office/officeart/2005/8/layout/process5"/>
    <dgm:cxn modelId="{991E56D2-056F-43EB-BFF0-79E66C40B544}" type="presOf" srcId="{A192809B-66B2-469E-B4B3-F21A493998C8}" destId="{75627ECA-6C17-42D5-BDE3-5A7376A7DE56}" srcOrd="0" destOrd="0" presId="urn:microsoft.com/office/officeart/2005/8/layout/process5"/>
    <dgm:cxn modelId="{5F5C5C4D-4ECF-483E-8445-AFDD69C382C5}" type="presOf" srcId="{EEAF2B73-918D-4511-856A-BE74BEA557DC}" destId="{DFECF022-0292-450A-89D6-829F4C584095}" srcOrd="0" destOrd="0" presId="urn:microsoft.com/office/officeart/2005/8/layout/process5"/>
    <dgm:cxn modelId="{5D35423D-B5F8-4597-9446-327ED91C1D34}" type="presOf" srcId="{91AE3578-1DDD-4747-84DF-E2DE0D80BC7E}" destId="{1C5E9ED5-8535-4481-90F8-43061988F45F}" srcOrd="0" destOrd="0" presId="urn:microsoft.com/office/officeart/2005/8/layout/process5"/>
    <dgm:cxn modelId="{2FFE904F-00FF-49FF-B496-2187B4CD2F5A}" srcId="{B229265E-A595-4770-87A5-3DC868010C96}" destId="{E1B27478-8D25-44FA-B587-D61216DD61B7}" srcOrd="3" destOrd="0" parTransId="{78530033-F937-469C-A6D7-27F5147EFA2C}" sibTransId="{67DA5D16-224D-45A4-986A-2DDC39E7B90B}"/>
    <dgm:cxn modelId="{104BC80A-96E7-4649-B3A4-823BC19B32D4}" type="presOf" srcId="{3020CCB9-085D-46A8-8BF1-FC000BA96AEA}" destId="{ED29055B-BA07-44BD-9C0A-81BA27C0C01E}" srcOrd="0" destOrd="0" presId="urn:microsoft.com/office/officeart/2005/8/layout/process5"/>
    <dgm:cxn modelId="{07127729-9596-48E5-B6A9-2D6948587152}" type="presOf" srcId="{27665BCC-A998-4192-80C9-09049512B0FA}" destId="{9AC512B5-D6A6-458A-8C90-A061BCD9F28C}" srcOrd="1" destOrd="0" presId="urn:microsoft.com/office/officeart/2005/8/layout/process5"/>
    <dgm:cxn modelId="{B77CA36E-6F8F-4E36-9DDC-5EE0B43BBDB9}" type="presOf" srcId="{27665BCC-A998-4192-80C9-09049512B0FA}" destId="{B2DEA341-8476-4EB0-81FE-7A8F5E39039F}" srcOrd="0" destOrd="0" presId="urn:microsoft.com/office/officeart/2005/8/layout/process5"/>
    <dgm:cxn modelId="{9860D8BC-0936-431C-A9CB-026D66813173}" type="presOf" srcId="{B1E2E045-641B-4BCF-96FC-890C45ADA245}" destId="{6415DE8B-1ADF-4DE3-8F6C-4F1091F91718}" srcOrd="0" destOrd="3" presId="urn:microsoft.com/office/officeart/2005/8/layout/process5"/>
    <dgm:cxn modelId="{04246716-7057-4160-A9B4-C39AD38AB06B}" type="presOf" srcId="{E1B27478-8D25-44FA-B587-D61216DD61B7}" destId="{6415DE8B-1ADF-4DE3-8F6C-4F1091F91718}" srcOrd="0" destOrd="4" presId="urn:microsoft.com/office/officeart/2005/8/layout/process5"/>
    <dgm:cxn modelId="{9758AE84-A43F-429B-827B-47654D24C1EC}" type="presParOf" srcId="{1C5E9ED5-8535-4481-90F8-43061988F45F}" destId="{6415DE8B-1ADF-4DE3-8F6C-4F1091F91718}" srcOrd="0" destOrd="0" presId="urn:microsoft.com/office/officeart/2005/8/layout/process5"/>
    <dgm:cxn modelId="{40FD0D5D-55FB-4154-896A-5447FC6F482E}" type="presParOf" srcId="{1C5E9ED5-8535-4481-90F8-43061988F45F}" destId="{66361ED5-D4DF-4CD1-916A-C50C2FC20FA7}" srcOrd="1" destOrd="0" presId="urn:microsoft.com/office/officeart/2005/8/layout/process5"/>
    <dgm:cxn modelId="{FC9D8F30-CDFE-49BE-9DF3-916112530C2C}" type="presParOf" srcId="{66361ED5-D4DF-4CD1-916A-C50C2FC20FA7}" destId="{D47A1AAF-1A47-46D1-922C-408E85D987DA}" srcOrd="0" destOrd="0" presId="urn:microsoft.com/office/officeart/2005/8/layout/process5"/>
    <dgm:cxn modelId="{DE30411D-1F3E-426E-BB25-EDAEB77253FC}" type="presParOf" srcId="{1C5E9ED5-8535-4481-90F8-43061988F45F}" destId="{2D53EC91-DD6A-448D-B0FF-6FB57ECB4CBF}" srcOrd="2" destOrd="0" presId="urn:microsoft.com/office/officeart/2005/8/layout/process5"/>
    <dgm:cxn modelId="{17A17407-BE3E-4388-A665-771E30CF89CB}" type="presParOf" srcId="{1C5E9ED5-8535-4481-90F8-43061988F45F}" destId="{DFECF022-0292-450A-89D6-829F4C584095}" srcOrd="3" destOrd="0" presId="urn:microsoft.com/office/officeart/2005/8/layout/process5"/>
    <dgm:cxn modelId="{C2A86478-F0E6-4933-8D41-96CAC70E0E9E}" type="presParOf" srcId="{DFECF022-0292-450A-89D6-829F4C584095}" destId="{C1726E19-B6A1-4D48-AFDE-049231EAE504}" srcOrd="0" destOrd="0" presId="urn:microsoft.com/office/officeart/2005/8/layout/process5"/>
    <dgm:cxn modelId="{4A25EBF0-84D1-4CF9-937F-C9AA10DA2B08}" type="presParOf" srcId="{1C5E9ED5-8535-4481-90F8-43061988F45F}" destId="{75627ECA-6C17-42D5-BDE3-5A7376A7DE56}" srcOrd="4" destOrd="0" presId="urn:microsoft.com/office/officeart/2005/8/layout/process5"/>
    <dgm:cxn modelId="{5E285B76-2AC2-4DA6-9DB5-790848D4AE66}" type="presParOf" srcId="{1C5E9ED5-8535-4481-90F8-43061988F45F}" destId="{B2DEA341-8476-4EB0-81FE-7A8F5E39039F}" srcOrd="5" destOrd="0" presId="urn:microsoft.com/office/officeart/2005/8/layout/process5"/>
    <dgm:cxn modelId="{9C33D96F-9F1F-4B25-A11C-1A1D78C67700}" type="presParOf" srcId="{B2DEA341-8476-4EB0-81FE-7A8F5E39039F}" destId="{9AC512B5-D6A6-458A-8C90-A061BCD9F28C}" srcOrd="0" destOrd="0" presId="urn:microsoft.com/office/officeart/2005/8/layout/process5"/>
    <dgm:cxn modelId="{5CE39717-A308-4E67-89E2-CFAC98F5B51C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r>
            <a:rPr lang="es-ES" dirty="0" err="1" smtClean="0"/>
            <a:t>Vessels</a:t>
          </a:r>
          <a:r>
            <a:rPr lang="es-ES" dirty="0" smtClean="0"/>
            <a:t> and </a:t>
          </a:r>
          <a:r>
            <a:rPr lang="es-ES" dirty="0" err="1" smtClean="0"/>
            <a:t>diagnostics</a:t>
          </a:r>
          <a:r>
            <a:rPr lang="es-ES" dirty="0" smtClean="0"/>
            <a:t> </a:t>
          </a:r>
          <a:r>
            <a:rPr lang="es-ES" dirty="0" err="1" smtClean="0"/>
            <a:t>standardization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95C0BD1C-2F7E-45E5-8AEC-454800C64D51}">
      <dgm:prSet phldrT="[Texto]"/>
      <dgm:spPr/>
      <dgm:t>
        <a:bodyPr/>
        <a:lstStyle/>
        <a:p>
          <a:r>
            <a:rPr lang="es-ES" dirty="0" smtClean="0"/>
            <a:t>ID/LOL</a:t>
          </a:r>
          <a:endParaRPr lang="es-ES" dirty="0"/>
        </a:p>
      </dgm:t>
    </dgm:pt>
    <dgm:pt modelId="{A8D1A77D-1677-40D0-A283-831DC4AB3080}" type="parTrans" cxnId="{1A946633-CF4D-4406-9231-F5E61D385561}">
      <dgm:prSet/>
      <dgm:spPr/>
      <dgm:t>
        <a:bodyPr/>
        <a:lstStyle/>
        <a:p>
          <a:endParaRPr lang="es-ES"/>
        </a:p>
      </dgm:t>
    </dgm:pt>
    <dgm:pt modelId="{97F1AE8C-FDF0-494F-90A9-073569172F7F}" type="sibTrans" cxnId="{1A946633-CF4D-4406-9231-F5E61D385561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Standardization</a:t>
          </a:r>
          <a:r>
            <a:rPr lang="es-ES" dirty="0" smtClean="0"/>
            <a:t> and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among</a:t>
          </a:r>
          <a:r>
            <a:rPr lang="es-ES" dirty="0" smtClean="0"/>
            <a:t> </a:t>
          </a:r>
          <a:r>
            <a:rPr lang="es-ES" dirty="0" err="1" smtClean="0"/>
            <a:t>institutions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678FE5C8-4364-4088-BCAE-956DBFE2662E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SH</a:t>
          </a:r>
          <a:endParaRPr lang="es-ES" dirty="0"/>
        </a:p>
      </dgm:t>
    </dgm:pt>
    <dgm:pt modelId="{7A9C0539-C132-45AB-98CD-7DDAF7E3B1CA}" type="parTrans" cxnId="{4DF5BD3E-2269-453B-829D-91076EE253E2}">
      <dgm:prSet/>
      <dgm:spPr/>
    </dgm:pt>
    <dgm:pt modelId="{A4922C71-22B1-4279-8FFB-0B9ADEF6D926}" type="sibTrans" cxnId="{4DF5BD3E-2269-453B-829D-91076EE253E2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4DF5BD3E-2269-453B-829D-91076EE253E2}" srcId="{B0B9B7D5-DDAA-4685-9FC1-B8799DDC0157}" destId="{678FE5C8-4364-4088-BCAE-956DBFE2662E}" srcOrd="3" destOrd="0" parTransId="{7A9C0539-C132-45AB-98CD-7DDAF7E3B1CA}" sibTransId="{A4922C71-22B1-4279-8FFB-0B9ADEF6D926}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7E348B62-B232-455B-AB7E-7049F53B6787}" type="presOf" srcId="{E2F1F757-1970-4A54-B429-7972A3F07C00}" destId="{2D53EC91-DD6A-448D-B0FF-6FB57ECB4CBF}" srcOrd="0" destOrd="1" presId="urn:microsoft.com/office/officeart/2005/8/layout/process5"/>
    <dgm:cxn modelId="{3D32A69E-F06A-4CD6-A940-240FB20EEBF1}" type="presOf" srcId="{EEAF2B73-918D-4511-856A-BE74BEA557DC}" destId="{C1726E19-B6A1-4D48-AFDE-049231EAE504}" srcOrd="1" destOrd="0" presId="urn:microsoft.com/office/officeart/2005/8/layout/process5"/>
    <dgm:cxn modelId="{27CF7AFF-E7A4-4D7E-9027-3DD52EC35865}" type="presOf" srcId="{27665BCC-A998-4192-80C9-09049512B0FA}" destId="{9AC512B5-D6A6-458A-8C90-A061BCD9F28C}" srcOrd="1" destOrd="0" presId="urn:microsoft.com/office/officeart/2005/8/layout/process5"/>
    <dgm:cxn modelId="{C841C94D-15AE-40E3-AF2E-017DFF3DE30F}" type="presOf" srcId="{EEAF2B73-918D-4511-856A-BE74BEA557DC}" destId="{DFECF022-0292-450A-89D6-829F4C584095}" srcOrd="0" destOrd="0" presId="urn:microsoft.com/office/officeart/2005/8/layout/process5"/>
    <dgm:cxn modelId="{D2AFF36A-8EB8-4245-9240-F8CD2C46FDB1}" type="presOf" srcId="{27665BCC-A998-4192-80C9-09049512B0FA}" destId="{B2DEA341-8476-4EB0-81FE-7A8F5E39039F}" srcOrd="0" destOrd="0" presId="urn:microsoft.com/office/officeart/2005/8/layout/process5"/>
    <dgm:cxn modelId="{5216CF5F-4550-44CE-AE32-11EAEE728DA2}" type="presOf" srcId="{B0B9B7D5-DDAA-4685-9FC1-B8799DDC0157}" destId="{2D53EC91-DD6A-448D-B0FF-6FB57ECB4CBF}" srcOrd="0" destOrd="0" presId="urn:microsoft.com/office/officeart/2005/8/layout/process5"/>
    <dgm:cxn modelId="{1A946633-CF4D-4406-9231-F5E61D385561}" srcId="{B0B9B7D5-DDAA-4685-9FC1-B8799DDC0157}" destId="{95C0BD1C-2F7E-45E5-8AEC-454800C64D51}" srcOrd="2" destOrd="0" parTransId="{A8D1A77D-1677-40D0-A283-831DC4AB3080}" sibTransId="{97F1AE8C-FDF0-494F-90A9-073569172F7F}"/>
    <dgm:cxn modelId="{791D6E8F-9E41-4EC9-A851-AEDF477748E1}" type="presOf" srcId="{3020CCB9-085D-46A8-8BF1-FC000BA96AEA}" destId="{ED29055B-BA07-44BD-9C0A-81BA27C0C01E}" srcOrd="0" destOrd="0" presId="urn:microsoft.com/office/officeart/2005/8/layout/process5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113B67A7-1E1C-4C26-93ED-1874C60BA9F7}" type="presOf" srcId="{95C0BD1C-2F7E-45E5-8AEC-454800C64D51}" destId="{2D53EC91-DD6A-448D-B0FF-6FB57ECB4CBF}" srcOrd="0" destOrd="3" presId="urn:microsoft.com/office/officeart/2005/8/layout/process5"/>
    <dgm:cxn modelId="{BF018F6D-5F73-4CAC-AA7B-58A1132194B1}" type="presOf" srcId="{A192809B-66B2-469E-B4B3-F21A493998C8}" destId="{75627ECA-6C17-42D5-BDE3-5A7376A7DE56}" srcOrd="0" destOrd="0" presId="urn:microsoft.com/office/officeart/2005/8/layout/process5"/>
    <dgm:cxn modelId="{0E951762-BBE1-4825-B508-239604FECF2B}" type="presOf" srcId="{678FE5C8-4364-4088-BCAE-956DBFE2662E}" destId="{2D53EC91-DD6A-448D-B0FF-6FB57ECB4CBF}" srcOrd="0" destOrd="4" presId="urn:microsoft.com/office/officeart/2005/8/layout/process5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0ABD5F3B-AFD9-4351-AEF6-FCB9D82F88D1}" type="presOf" srcId="{7DFCB23D-E285-4C98-8EC0-C27D1C71C49C}" destId="{66361ED5-D4DF-4CD1-916A-C50C2FC20FA7}" srcOrd="0" destOrd="0" presId="urn:microsoft.com/office/officeart/2005/8/layout/process5"/>
    <dgm:cxn modelId="{69CA1718-02A5-4584-B1F5-5FE56927429E}" type="presOf" srcId="{084BD340-9D5E-4650-B219-77DAF3D481CA}" destId="{2D53EC91-DD6A-448D-B0FF-6FB57ECB4CBF}" srcOrd="0" destOrd="2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582224C8-6F7E-4AA4-8B6C-49EF76872CFD}" type="presOf" srcId="{AEF97CC4-8376-450B-AAF2-14340A652796}" destId="{6415DE8B-1ADF-4DE3-8F6C-4F1091F91718}" srcOrd="0" destOrd="2" presId="urn:microsoft.com/office/officeart/2005/8/layout/process5"/>
    <dgm:cxn modelId="{BB37F881-9F0F-4604-9168-CE9519FF68D9}" type="presOf" srcId="{7DFCB23D-E285-4C98-8EC0-C27D1C71C49C}" destId="{D47A1AAF-1A47-46D1-922C-408E85D987DA}" srcOrd="1" destOrd="0" presId="urn:microsoft.com/office/officeart/2005/8/layout/process5"/>
    <dgm:cxn modelId="{573C859B-4C6C-4150-A227-8DA604ED57E3}" type="presOf" srcId="{71ABEB7D-56CE-4FF2-B991-D383FF4D6119}" destId="{6415DE8B-1ADF-4DE3-8F6C-4F1091F91718}" srcOrd="0" destOrd="1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F2D1B276-C576-4F02-845B-4C9665201B02}" type="presOf" srcId="{B229265E-A595-4770-87A5-3DC868010C96}" destId="{6415DE8B-1ADF-4DE3-8F6C-4F1091F91718}" srcOrd="0" destOrd="0" presId="urn:microsoft.com/office/officeart/2005/8/layout/process5"/>
    <dgm:cxn modelId="{471E5004-EA67-4191-A397-DD3D01039A50}" type="presOf" srcId="{91AE3578-1DDD-4747-84DF-E2DE0D80BC7E}" destId="{1C5E9ED5-8535-4481-90F8-43061988F45F}" srcOrd="0" destOrd="0" presId="urn:microsoft.com/office/officeart/2005/8/layout/process5"/>
    <dgm:cxn modelId="{42D1BEEF-AAF4-4E2E-B059-CD486481A7A2}" type="presParOf" srcId="{1C5E9ED5-8535-4481-90F8-43061988F45F}" destId="{6415DE8B-1ADF-4DE3-8F6C-4F1091F91718}" srcOrd="0" destOrd="0" presId="urn:microsoft.com/office/officeart/2005/8/layout/process5"/>
    <dgm:cxn modelId="{FD997308-0B2C-4938-8A40-BFAC86038096}" type="presParOf" srcId="{1C5E9ED5-8535-4481-90F8-43061988F45F}" destId="{66361ED5-D4DF-4CD1-916A-C50C2FC20FA7}" srcOrd="1" destOrd="0" presId="urn:microsoft.com/office/officeart/2005/8/layout/process5"/>
    <dgm:cxn modelId="{BD49916D-444E-4F77-A344-28004C228F48}" type="presParOf" srcId="{66361ED5-D4DF-4CD1-916A-C50C2FC20FA7}" destId="{D47A1AAF-1A47-46D1-922C-408E85D987DA}" srcOrd="0" destOrd="0" presId="urn:microsoft.com/office/officeart/2005/8/layout/process5"/>
    <dgm:cxn modelId="{58713DEC-8D77-4DAF-9B6B-7DBC6B49F856}" type="presParOf" srcId="{1C5E9ED5-8535-4481-90F8-43061988F45F}" destId="{2D53EC91-DD6A-448D-B0FF-6FB57ECB4CBF}" srcOrd="2" destOrd="0" presId="urn:microsoft.com/office/officeart/2005/8/layout/process5"/>
    <dgm:cxn modelId="{02FF8D43-AB19-40BD-A76A-8D1A9823928B}" type="presParOf" srcId="{1C5E9ED5-8535-4481-90F8-43061988F45F}" destId="{DFECF022-0292-450A-89D6-829F4C584095}" srcOrd="3" destOrd="0" presId="urn:microsoft.com/office/officeart/2005/8/layout/process5"/>
    <dgm:cxn modelId="{0AA94F90-5268-43DE-9BBF-51CED445FA78}" type="presParOf" srcId="{DFECF022-0292-450A-89D6-829F4C584095}" destId="{C1726E19-B6A1-4D48-AFDE-049231EAE504}" srcOrd="0" destOrd="0" presId="urn:microsoft.com/office/officeart/2005/8/layout/process5"/>
    <dgm:cxn modelId="{A5D9B337-D37A-4312-B4B4-DDF0DF2F3A70}" type="presParOf" srcId="{1C5E9ED5-8535-4481-90F8-43061988F45F}" destId="{75627ECA-6C17-42D5-BDE3-5A7376A7DE56}" srcOrd="4" destOrd="0" presId="urn:microsoft.com/office/officeart/2005/8/layout/process5"/>
    <dgm:cxn modelId="{04F6E9DD-2C5D-491D-895D-1313A0F2A10A}" type="presParOf" srcId="{1C5E9ED5-8535-4481-90F8-43061988F45F}" destId="{B2DEA341-8476-4EB0-81FE-7A8F5E39039F}" srcOrd="5" destOrd="0" presId="urn:microsoft.com/office/officeart/2005/8/layout/process5"/>
    <dgm:cxn modelId="{246A8F7E-4D35-437E-867D-6D03881066A0}" type="presParOf" srcId="{B2DEA341-8476-4EB0-81FE-7A8F5E39039F}" destId="{9AC512B5-D6A6-458A-8C90-A061BCD9F28C}" srcOrd="0" destOrd="0" presId="urn:microsoft.com/office/officeart/2005/8/layout/process5"/>
    <dgm:cxn modelId="{C288B60B-38B3-455B-B3F9-60DCE5E3CA4E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r>
            <a:rPr lang="es-ES" dirty="0" err="1" smtClean="0"/>
            <a:t>Vessels</a:t>
          </a:r>
          <a:r>
            <a:rPr lang="es-ES" dirty="0" smtClean="0"/>
            <a:t> and </a:t>
          </a:r>
          <a:r>
            <a:rPr lang="es-ES" dirty="0" err="1" smtClean="0"/>
            <a:t>diagnostics</a:t>
          </a:r>
          <a:r>
            <a:rPr lang="es-ES" dirty="0" smtClean="0"/>
            <a:t> </a:t>
          </a:r>
          <a:r>
            <a:rPr lang="es-ES" dirty="0" err="1" smtClean="0"/>
            <a:t>standardization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95C0BD1C-2F7E-45E5-8AEC-454800C64D51}">
      <dgm:prSet phldrT="[Texto]"/>
      <dgm:spPr/>
      <dgm:t>
        <a:bodyPr/>
        <a:lstStyle/>
        <a:p>
          <a:r>
            <a:rPr lang="es-ES" dirty="0" smtClean="0"/>
            <a:t>ID/LOL</a:t>
          </a:r>
          <a:endParaRPr lang="es-ES" dirty="0"/>
        </a:p>
      </dgm:t>
    </dgm:pt>
    <dgm:pt modelId="{A8D1A77D-1677-40D0-A283-831DC4AB3080}" type="parTrans" cxnId="{1A946633-CF4D-4406-9231-F5E61D385561}">
      <dgm:prSet/>
      <dgm:spPr/>
      <dgm:t>
        <a:bodyPr/>
        <a:lstStyle/>
        <a:p>
          <a:endParaRPr lang="es-ES"/>
        </a:p>
      </dgm:t>
    </dgm:pt>
    <dgm:pt modelId="{97F1AE8C-FDF0-494F-90A9-073569172F7F}" type="sibTrans" cxnId="{1A946633-CF4D-4406-9231-F5E61D385561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Standardization</a:t>
          </a:r>
          <a:r>
            <a:rPr lang="es-ES" dirty="0" smtClean="0"/>
            <a:t> and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among</a:t>
          </a:r>
          <a:r>
            <a:rPr lang="es-ES" dirty="0" smtClean="0"/>
            <a:t> </a:t>
          </a:r>
          <a:r>
            <a:rPr lang="es-ES" dirty="0" err="1" smtClean="0"/>
            <a:t>institutions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Substantial</a:t>
          </a:r>
          <a:r>
            <a:rPr lang="es-ES" dirty="0" smtClean="0"/>
            <a:t> </a:t>
          </a:r>
          <a:r>
            <a:rPr lang="es-ES" dirty="0" err="1" smtClean="0"/>
            <a:t>contributions</a:t>
          </a:r>
          <a:r>
            <a:rPr lang="es-ES" dirty="0" smtClean="0"/>
            <a:t>: </a:t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D3B35325-036A-4DCD-B5C6-42A63275AC67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SA </a:t>
          </a:r>
          <a:r>
            <a:rPr lang="es-ES" dirty="0" err="1" smtClean="0"/>
            <a:t>measurements</a:t>
          </a:r>
          <a:endParaRPr lang="es-ES" dirty="0"/>
        </a:p>
      </dgm:t>
    </dgm:pt>
    <dgm:pt modelId="{20EF5D02-A7AB-483F-81D1-0A1B0C15A2F5}" type="parTrans" cxnId="{70387136-31B7-4A41-A41B-DADD8B43E159}">
      <dgm:prSet/>
      <dgm:spPr/>
    </dgm:pt>
    <dgm:pt modelId="{B658B5D1-EB29-4A28-8A40-F8C3C4D2E5A9}" type="sibTrans" cxnId="{70387136-31B7-4A41-A41B-DADD8B43E159}">
      <dgm:prSet/>
      <dgm:spPr/>
    </dgm:pt>
    <dgm:pt modelId="{280FDED3-69A1-4642-8794-15A40B424C38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SH</a:t>
          </a:r>
          <a:endParaRPr lang="es-ES" dirty="0"/>
        </a:p>
      </dgm:t>
    </dgm:pt>
    <dgm:pt modelId="{93B83A2F-2C47-4C8A-9AE8-F96A283D3123}" type="parTrans" cxnId="{2633F348-C667-4676-A341-E3F9663962F1}">
      <dgm:prSet/>
      <dgm:spPr/>
    </dgm:pt>
    <dgm:pt modelId="{C79D5FD7-DE0D-4A8A-9F5C-C5E54DC60F45}" type="sibTrans" cxnId="{2633F348-C667-4676-A341-E3F9663962F1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35856F72-A2C4-4F8D-B7F0-E7E3B326872E}" type="presOf" srcId="{C1ACCF86-5F07-4EA2-B49E-BF4789FB0FD8}" destId="{75627ECA-6C17-42D5-BDE3-5A7376A7DE56}" srcOrd="0" destOrd="2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9C6580C6-5F5F-4EFF-BB6F-331ECD3322A2}" type="presOf" srcId="{280FDED3-69A1-4642-8794-15A40B424C38}" destId="{2D53EC91-DD6A-448D-B0FF-6FB57ECB4CBF}" srcOrd="0" destOrd="4" presId="urn:microsoft.com/office/officeart/2005/8/layout/process5"/>
    <dgm:cxn modelId="{2633F348-C667-4676-A341-E3F9663962F1}" srcId="{B0B9B7D5-DDAA-4685-9FC1-B8799DDC0157}" destId="{280FDED3-69A1-4642-8794-15A40B424C38}" srcOrd="3" destOrd="0" parTransId="{93B83A2F-2C47-4C8A-9AE8-F96A283D3123}" sibTransId="{C79D5FD7-DE0D-4A8A-9F5C-C5E54DC60F45}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38DD9225-48BC-47AD-A1D4-F5EF68DD71A4}" type="presOf" srcId="{D3B35325-036A-4DCD-B5C6-42A63275AC67}" destId="{75627ECA-6C17-42D5-BDE3-5A7376A7DE56}" srcOrd="0" destOrd="3" presId="urn:microsoft.com/office/officeart/2005/8/layout/process5"/>
    <dgm:cxn modelId="{3BCBD561-9CE1-47A6-8022-E3D4DD35E88E}" type="presOf" srcId="{95C0BD1C-2F7E-45E5-8AEC-454800C64D51}" destId="{2D53EC91-DD6A-448D-B0FF-6FB57ECB4CBF}" srcOrd="0" destOrd="3" presId="urn:microsoft.com/office/officeart/2005/8/layout/process5"/>
    <dgm:cxn modelId="{E3F960A4-093E-4EF5-9BF5-6A34B243A79B}" type="presOf" srcId="{EEAF2B73-918D-4511-856A-BE74BEA557DC}" destId="{DFECF022-0292-450A-89D6-829F4C584095}" srcOrd="0" destOrd="0" presId="urn:microsoft.com/office/officeart/2005/8/layout/process5"/>
    <dgm:cxn modelId="{1A946633-CF4D-4406-9231-F5E61D385561}" srcId="{B0B9B7D5-DDAA-4685-9FC1-B8799DDC0157}" destId="{95C0BD1C-2F7E-45E5-8AEC-454800C64D51}" srcOrd="2" destOrd="0" parTransId="{A8D1A77D-1677-40D0-A283-831DC4AB3080}" sibTransId="{97F1AE8C-FDF0-494F-90A9-073569172F7F}"/>
    <dgm:cxn modelId="{70387136-31B7-4A41-A41B-DADD8B43E159}" srcId="{A192809B-66B2-469E-B4B3-F21A493998C8}" destId="{D3B35325-036A-4DCD-B5C6-42A63275AC67}" srcOrd="2" destOrd="0" parTransId="{20EF5D02-A7AB-483F-81D1-0A1B0C15A2F5}" sibTransId="{B658B5D1-EB29-4A28-8A40-F8C3C4D2E5A9}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4F718D5C-8210-4D3E-9C6A-107EF19ADEA1}" type="presOf" srcId="{EC314AFE-9EBB-447B-B5D4-D3BAA6D0ABA2}" destId="{75627ECA-6C17-42D5-BDE3-5A7376A7DE56}" srcOrd="0" destOrd="1" presId="urn:microsoft.com/office/officeart/2005/8/layout/process5"/>
    <dgm:cxn modelId="{D6AC0394-D89C-41B3-94FA-BD73E4DE1732}" type="presOf" srcId="{B229265E-A595-4770-87A5-3DC868010C96}" destId="{6415DE8B-1ADF-4DE3-8F6C-4F1091F91718}" srcOrd="0" destOrd="0" presId="urn:microsoft.com/office/officeart/2005/8/layout/process5"/>
    <dgm:cxn modelId="{9CB630A5-3B1C-4DAD-AF86-10F5B372DBD3}" type="presOf" srcId="{AEF97CC4-8376-450B-AAF2-14340A652796}" destId="{6415DE8B-1ADF-4DE3-8F6C-4F1091F91718}" srcOrd="0" destOrd="2" presId="urn:microsoft.com/office/officeart/2005/8/layout/process5"/>
    <dgm:cxn modelId="{2458A16D-ABB2-40CA-BE25-6CDB10F5FDFB}" type="presOf" srcId="{084BD340-9D5E-4650-B219-77DAF3D481CA}" destId="{2D53EC91-DD6A-448D-B0FF-6FB57ECB4CBF}" srcOrd="0" destOrd="2" presId="urn:microsoft.com/office/officeart/2005/8/layout/process5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66B81032-D9CF-4606-A11A-035EA7B91F66}" type="presOf" srcId="{3020CCB9-085D-46A8-8BF1-FC000BA96AEA}" destId="{ED29055B-BA07-44BD-9C0A-81BA27C0C01E}" srcOrd="0" destOrd="0" presId="urn:microsoft.com/office/officeart/2005/8/layout/process5"/>
    <dgm:cxn modelId="{EE3C8FD5-CCC6-46D0-9E8B-965BAFE49993}" type="presOf" srcId="{7DFCB23D-E285-4C98-8EC0-C27D1C71C49C}" destId="{D47A1AAF-1A47-46D1-922C-408E85D987DA}" srcOrd="1" destOrd="0" presId="urn:microsoft.com/office/officeart/2005/8/layout/process5"/>
    <dgm:cxn modelId="{F20E6D93-17F3-425C-BA76-489292738249}" type="presOf" srcId="{E2F1F757-1970-4A54-B429-7972A3F07C00}" destId="{2D53EC91-DD6A-448D-B0FF-6FB57ECB4CBF}" srcOrd="0" destOrd="1" presId="urn:microsoft.com/office/officeart/2005/8/layout/process5"/>
    <dgm:cxn modelId="{4B002437-9CC2-4FC4-AC3B-1055E7F301F1}" type="presOf" srcId="{B0B9B7D5-DDAA-4685-9FC1-B8799DDC0157}" destId="{2D53EC91-DD6A-448D-B0FF-6FB57ECB4CBF}" srcOrd="0" destOrd="0" presId="urn:microsoft.com/office/officeart/2005/8/layout/process5"/>
    <dgm:cxn modelId="{AD391037-9B7A-4832-85D6-F7911BBE901D}" type="presOf" srcId="{EEAF2B73-918D-4511-856A-BE74BEA557DC}" destId="{C1726E19-B6A1-4D48-AFDE-049231EAE504}" srcOrd="1" destOrd="0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74F508FC-4ECC-4969-96EE-76C171030DF9}" type="presOf" srcId="{27665BCC-A998-4192-80C9-09049512B0FA}" destId="{B2DEA341-8476-4EB0-81FE-7A8F5E39039F}" srcOrd="0" destOrd="0" presId="urn:microsoft.com/office/officeart/2005/8/layout/process5"/>
    <dgm:cxn modelId="{B2B86C20-99D7-4045-9002-1F91097396F3}" type="presOf" srcId="{7DFCB23D-E285-4C98-8EC0-C27D1C71C49C}" destId="{66361ED5-D4DF-4CD1-916A-C50C2FC20FA7}" srcOrd="0" destOrd="0" presId="urn:microsoft.com/office/officeart/2005/8/layout/process5"/>
    <dgm:cxn modelId="{55F40229-32D1-49D0-83DA-E6CDEA4EE92D}" type="presOf" srcId="{27665BCC-A998-4192-80C9-09049512B0FA}" destId="{9AC512B5-D6A6-458A-8C90-A061BCD9F28C}" srcOrd="1" destOrd="0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3E5D75B1-DC6E-48B2-B6B2-E1E70630159A}" type="presOf" srcId="{71ABEB7D-56CE-4FF2-B991-D383FF4D6119}" destId="{6415DE8B-1ADF-4DE3-8F6C-4F1091F91718}" srcOrd="0" destOrd="1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2ADB9840-27F9-4AFC-9A6C-7D7965A0444F}" type="presOf" srcId="{91AE3578-1DDD-4747-84DF-E2DE0D80BC7E}" destId="{1C5E9ED5-8535-4481-90F8-43061988F45F}" srcOrd="0" destOrd="0" presId="urn:microsoft.com/office/officeart/2005/8/layout/process5"/>
    <dgm:cxn modelId="{9FCDD30D-C3D9-489D-8EFB-3C85638637F8}" type="presOf" srcId="{A192809B-66B2-469E-B4B3-F21A493998C8}" destId="{75627ECA-6C17-42D5-BDE3-5A7376A7DE56}" srcOrd="0" destOrd="0" presId="urn:microsoft.com/office/officeart/2005/8/layout/process5"/>
    <dgm:cxn modelId="{C6992292-B9EC-4F5D-9024-010688EC6719}" type="presParOf" srcId="{1C5E9ED5-8535-4481-90F8-43061988F45F}" destId="{6415DE8B-1ADF-4DE3-8F6C-4F1091F91718}" srcOrd="0" destOrd="0" presId="urn:microsoft.com/office/officeart/2005/8/layout/process5"/>
    <dgm:cxn modelId="{2FDF37AF-03E8-4818-8C26-BE7891E3FBAD}" type="presParOf" srcId="{1C5E9ED5-8535-4481-90F8-43061988F45F}" destId="{66361ED5-D4DF-4CD1-916A-C50C2FC20FA7}" srcOrd="1" destOrd="0" presId="urn:microsoft.com/office/officeart/2005/8/layout/process5"/>
    <dgm:cxn modelId="{8CCDB178-BB8A-490E-B248-38E3C5280E87}" type="presParOf" srcId="{66361ED5-D4DF-4CD1-916A-C50C2FC20FA7}" destId="{D47A1AAF-1A47-46D1-922C-408E85D987DA}" srcOrd="0" destOrd="0" presId="urn:microsoft.com/office/officeart/2005/8/layout/process5"/>
    <dgm:cxn modelId="{1F9D8D65-1E3E-4034-8F80-C35E77F9C2CE}" type="presParOf" srcId="{1C5E9ED5-8535-4481-90F8-43061988F45F}" destId="{2D53EC91-DD6A-448D-B0FF-6FB57ECB4CBF}" srcOrd="2" destOrd="0" presId="urn:microsoft.com/office/officeart/2005/8/layout/process5"/>
    <dgm:cxn modelId="{BCAF53D8-F185-468C-AD33-7248B7A7D987}" type="presParOf" srcId="{1C5E9ED5-8535-4481-90F8-43061988F45F}" destId="{DFECF022-0292-450A-89D6-829F4C584095}" srcOrd="3" destOrd="0" presId="urn:microsoft.com/office/officeart/2005/8/layout/process5"/>
    <dgm:cxn modelId="{1401824B-4B49-43B3-9EFA-390A427667B2}" type="presParOf" srcId="{DFECF022-0292-450A-89D6-829F4C584095}" destId="{C1726E19-B6A1-4D48-AFDE-049231EAE504}" srcOrd="0" destOrd="0" presId="urn:microsoft.com/office/officeart/2005/8/layout/process5"/>
    <dgm:cxn modelId="{9A0D8547-6170-45B5-BCB9-9E6C873E8197}" type="presParOf" srcId="{1C5E9ED5-8535-4481-90F8-43061988F45F}" destId="{75627ECA-6C17-42D5-BDE3-5A7376A7DE56}" srcOrd="4" destOrd="0" presId="urn:microsoft.com/office/officeart/2005/8/layout/process5"/>
    <dgm:cxn modelId="{4C83BE80-0ABE-4C14-941D-6070EE2859AE}" type="presParOf" srcId="{1C5E9ED5-8535-4481-90F8-43061988F45F}" destId="{B2DEA341-8476-4EB0-81FE-7A8F5E39039F}" srcOrd="5" destOrd="0" presId="urn:microsoft.com/office/officeart/2005/8/layout/process5"/>
    <dgm:cxn modelId="{4469A8F4-400D-4106-B129-6A71C17D6F0D}" type="presParOf" srcId="{B2DEA341-8476-4EB0-81FE-7A8F5E39039F}" destId="{9AC512B5-D6A6-458A-8C90-A061BCD9F28C}" srcOrd="0" destOrd="0" presId="urn:microsoft.com/office/officeart/2005/8/layout/process5"/>
    <dgm:cxn modelId="{DF5216C8-F4AE-4225-9AD4-4CE9391975EC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r>
            <a:rPr lang="es-ES" dirty="0" err="1" smtClean="0"/>
            <a:t>Vessels</a:t>
          </a:r>
          <a:r>
            <a:rPr lang="es-ES" dirty="0" smtClean="0"/>
            <a:t> and </a:t>
          </a:r>
          <a:r>
            <a:rPr lang="es-ES" dirty="0" err="1" smtClean="0"/>
            <a:t>diagnostics</a:t>
          </a:r>
          <a:r>
            <a:rPr lang="es-ES" dirty="0" smtClean="0"/>
            <a:t> </a:t>
          </a:r>
          <a:r>
            <a:rPr lang="es-ES" dirty="0" err="1" smtClean="0"/>
            <a:t>standardization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95C0BD1C-2F7E-45E5-8AEC-454800C64D51}">
      <dgm:prSet phldrT="[Texto]"/>
      <dgm:spPr/>
      <dgm:t>
        <a:bodyPr/>
        <a:lstStyle/>
        <a:p>
          <a:r>
            <a:rPr lang="es-ES" dirty="0" smtClean="0"/>
            <a:t>ID/LOL</a:t>
          </a:r>
          <a:endParaRPr lang="es-ES" dirty="0"/>
        </a:p>
      </dgm:t>
    </dgm:pt>
    <dgm:pt modelId="{A8D1A77D-1677-40D0-A283-831DC4AB3080}" type="parTrans" cxnId="{1A946633-CF4D-4406-9231-F5E61D385561}">
      <dgm:prSet/>
      <dgm:spPr/>
      <dgm:t>
        <a:bodyPr/>
        <a:lstStyle/>
        <a:p>
          <a:endParaRPr lang="es-ES"/>
        </a:p>
      </dgm:t>
    </dgm:pt>
    <dgm:pt modelId="{97F1AE8C-FDF0-494F-90A9-073569172F7F}" type="sibTrans" cxnId="{1A946633-CF4D-4406-9231-F5E61D385561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Standardization</a:t>
          </a:r>
          <a:r>
            <a:rPr lang="es-ES" dirty="0" smtClean="0"/>
            <a:t> and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among</a:t>
          </a:r>
          <a:r>
            <a:rPr lang="es-ES" dirty="0" smtClean="0"/>
            <a:t> </a:t>
          </a:r>
          <a:r>
            <a:rPr lang="es-ES" dirty="0" err="1" smtClean="0"/>
            <a:t>institutions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Substantial</a:t>
          </a:r>
          <a:r>
            <a:rPr lang="es-ES" dirty="0" smtClean="0"/>
            <a:t> </a:t>
          </a:r>
          <a:r>
            <a:rPr lang="es-ES" dirty="0" err="1" smtClean="0"/>
            <a:t>contributions</a:t>
          </a:r>
          <a:r>
            <a:rPr lang="es-ES" dirty="0" smtClean="0"/>
            <a:t>: </a:t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D3B35325-036A-4DCD-B5C6-42A63275AC67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SA </a:t>
          </a:r>
          <a:r>
            <a:rPr lang="es-ES" dirty="0" err="1" smtClean="0"/>
            <a:t>measurements</a:t>
          </a:r>
          <a:endParaRPr lang="es-ES" dirty="0"/>
        </a:p>
      </dgm:t>
    </dgm:pt>
    <dgm:pt modelId="{20EF5D02-A7AB-483F-81D1-0A1B0C15A2F5}" type="parTrans" cxnId="{70387136-31B7-4A41-A41B-DADD8B43E159}">
      <dgm:prSet/>
      <dgm:spPr/>
      <dgm:t>
        <a:bodyPr/>
        <a:lstStyle/>
        <a:p>
          <a:endParaRPr lang="es-ES"/>
        </a:p>
      </dgm:t>
    </dgm:pt>
    <dgm:pt modelId="{B658B5D1-EB29-4A28-8A40-F8C3C4D2E5A9}" type="sibTrans" cxnId="{70387136-31B7-4A41-A41B-DADD8B43E159}">
      <dgm:prSet/>
      <dgm:spPr/>
      <dgm:t>
        <a:bodyPr/>
        <a:lstStyle/>
        <a:p>
          <a:endParaRPr lang="es-ES"/>
        </a:p>
      </dgm:t>
    </dgm:pt>
    <dgm:pt modelId="{280FDED3-69A1-4642-8794-15A40B424C38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SH</a:t>
          </a:r>
          <a:endParaRPr lang="es-ES" dirty="0"/>
        </a:p>
      </dgm:t>
    </dgm:pt>
    <dgm:pt modelId="{93B83A2F-2C47-4C8A-9AE8-F96A283D3123}" type="parTrans" cxnId="{2633F348-C667-4676-A341-E3F9663962F1}">
      <dgm:prSet/>
      <dgm:spPr/>
      <dgm:t>
        <a:bodyPr/>
        <a:lstStyle/>
        <a:p>
          <a:endParaRPr lang="es-ES"/>
        </a:p>
      </dgm:t>
    </dgm:pt>
    <dgm:pt modelId="{C79D5FD7-DE0D-4A8A-9F5C-C5E54DC60F45}" type="sibTrans" cxnId="{2633F348-C667-4676-A341-E3F9663962F1}">
      <dgm:prSet/>
      <dgm:spPr/>
      <dgm:t>
        <a:bodyPr/>
        <a:lstStyle/>
        <a:p>
          <a:endParaRPr lang="es-ES"/>
        </a:p>
      </dgm:t>
    </dgm:pt>
    <dgm:pt modelId="{A97DC94C-4C13-4845-AC4C-0091E4F75164}">
      <dgm:prSet phldrT="[Texto]"/>
      <dgm:spPr/>
      <dgm:t>
        <a:bodyPr/>
        <a:lstStyle/>
        <a:p>
          <a:r>
            <a:rPr lang="es-ES" smtClean="0"/>
            <a:t>SA PIV, mult injections</a:t>
          </a:r>
          <a:endParaRPr lang="es-ES" dirty="0"/>
        </a:p>
      </dgm:t>
    </dgm:pt>
    <dgm:pt modelId="{BD98D39B-9661-435A-8E44-F7F0C705CA6C}" type="parTrans" cxnId="{A74BFDE9-D7C9-487E-85E4-223471B304D7}">
      <dgm:prSet/>
      <dgm:spPr/>
      <dgm:t>
        <a:bodyPr/>
        <a:lstStyle/>
        <a:p>
          <a:endParaRPr lang="es-ES"/>
        </a:p>
      </dgm:t>
    </dgm:pt>
    <dgm:pt modelId="{FE78E581-FF93-498B-B88B-D6136A13EC5E}" type="sibTrans" cxnId="{A74BFDE9-D7C9-487E-85E4-223471B304D7}">
      <dgm:prSet/>
      <dgm:spPr/>
      <dgm:t>
        <a:bodyPr/>
        <a:lstStyle/>
        <a:p>
          <a:endParaRPr lang="es-ES"/>
        </a:p>
      </dgm:t>
    </dgm:pt>
    <dgm:pt modelId="{4A900F21-843F-4B31-A38E-86900C56A51D}">
      <dgm:prSet/>
      <dgm:spPr/>
      <dgm:t>
        <a:bodyPr/>
        <a:lstStyle/>
        <a:p>
          <a:r>
            <a:rPr lang="es-ES" smtClean="0"/>
            <a:t>SB vessels vs engines</a:t>
          </a:r>
          <a:endParaRPr lang="es-ES" dirty="0"/>
        </a:p>
      </dgm:t>
    </dgm:pt>
    <dgm:pt modelId="{D79CC9BD-3DA7-44B2-A9E8-BDD190B88DC3}" type="parTrans" cxnId="{9C0DF438-3D16-499F-816C-8DFF78E11186}">
      <dgm:prSet/>
      <dgm:spPr/>
      <dgm:t>
        <a:bodyPr/>
        <a:lstStyle/>
        <a:p>
          <a:endParaRPr lang="es-ES"/>
        </a:p>
      </dgm:t>
    </dgm:pt>
    <dgm:pt modelId="{CA291AC4-1D42-4EAF-B621-D6C2F5B45BAD}" type="sibTrans" cxnId="{9C0DF438-3D16-499F-816C-8DFF78E11186}">
      <dgm:prSet/>
      <dgm:spPr/>
      <dgm:t>
        <a:bodyPr/>
        <a:lstStyle/>
        <a:p>
          <a:endParaRPr lang="es-ES"/>
        </a:p>
      </dgm:t>
    </dgm:pt>
    <dgm:pt modelId="{6F3BA710-29DA-4132-AA85-D604429AE44F}">
      <dgm:prSet/>
      <dgm:spPr/>
      <dgm:t>
        <a:bodyPr/>
        <a:lstStyle/>
        <a:p>
          <a:r>
            <a:rPr lang="es-ES" dirty="0" smtClean="0"/>
            <a:t>SC/SD </a:t>
          </a:r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measurements</a:t>
          </a:r>
          <a:endParaRPr lang="es-ES" dirty="0"/>
        </a:p>
      </dgm:t>
    </dgm:pt>
    <dgm:pt modelId="{5ED7082C-3164-4A8E-B3AE-E8EAF0D11E08}" type="parTrans" cxnId="{FF484EFE-B805-4755-93F5-8DA4F1970556}">
      <dgm:prSet/>
      <dgm:spPr/>
      <dgm:t>
        <a:bodyPr/>
        <a:lstStyle/>
        <a:p>
          <a:endParaRPr lang="es-ES"/>
        </a:p>
      </dgm:t>
    </dgm:pt>
    <dgm:pt modelId="{63E58CDF-C756-4C61-BEEB-6C329B4E8F76}" type="sibTrans" cxnId="{FF484EFE-B805-4755-93F5-8DA4F1970556}">
      <dgm:prSet/>
      <dgm:spPr/>
      <dgm:t>
        <a:bodyPr/>
        <a:lstStyle/>
        <a:p>
          <a:endParaRPr lang="es-ES"/>
        </a:p>
      </dgm:t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532EE2-7655-403D-8913-61C5C4A4A2EF}" type="presOf" srcId="{084BD340-9D5E-4650-B219-77DAF3D481CA}" destId="{2D53EC91-DD6A-448D-B0FF-6FB57ECB4CBF}" srcOrd="0" destOrd="2" presId="urn:microsoft.com/office/officeart/2005/8/layout/process5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2567FF47-AC4B-4EDB-86F4-37B94400BAE3}" type="presOf" srcId="{6F3BA710-29DA-4132-AA85-D604429AE44F}" destId="{ED29055B-BA07-44BD-9C0A-81BA27C0C01E}" srcOrd="0" destOrd="3" presId="urn:microsoft.com/office/officeart/2005/8/layout/process5"/>
    <dgm:cxn modelId="{723E85C2-28D0-4D60-8ED5-AB3075691865}" type="presOf" srcId="{27665BCC-A998-4192-80C9-09049512B0FA}" destId="{B2DEA341-8476-4EB0-81FE-7A8F5E39039F}" srcOrd="0" destOrd="0" presId="urn:microsoft.com/office/officeart/2005/8/layout/process5"/>
    <dgm:cxn modelId="{F74D17DB-6B17-43DC-8F4C-3CAA3BBEC974}" type="presOf" srcId="{C1ACCF86-5F07-4EA2-B49E-BF4789FB0FD8}" destId="{75627ECA-6C17-42D5-BDE3-5A7376A7DE56}" srcOrd="0" destOrd="2" presId="urn:microsoft.com/office/officeart/2005/8/layout/process5"/>
    <dgm:cxn modelId="{70387136-31B7-4A41-A41B-DADD8B43E159}" srcId="{A192809B-66B2-469E-B4B3-F21A493998C8}" destId="{D3B35325-036A-4DCD-B5C6-42A63275AC67}" srcOrd="2" destOrd="0" parTransId="{20EF5D02-A7AB-483F-81D1-0A1B0C15A2F5}" sibTransId="{B658B5D1-EB29-4A28-8A40-F8C3C4D2E5A9}"/>
    <dgm:cxn modelId="{EAAA1F44-09A4-4D65-8B08-1CAB101C0A4E}" type="presOf" srcId="{EC314AFE-9EBB-447B-B5D4-D3BAA6D0ABA2}" destId="{75627ECA-6C17-42D5-BDE3-5A7376A7DE56}" srcOrd="0" destOrd="1" presId="urn:microsoft.com/office/officeart/2005/8/layout/process5"/>
    <dgm:cxn modelId="{A74BFDE9-D7C9-487E-85E4-223471B304D7}" srcId="{3020CCB9-085D-46A8-8BF1-FC000BA96AEA}" destId="{A97DC94C-4C13-4845-AC4C-0091E4F75164}" srcOrd="0" destOrd="0" parTransId="{BD98D39B-9661-435A-8E44-F7F0C705CA6C}" sibTransId="{FE78E581-FF93-498B-B88B-D6136A13EC5E}"/>
    <dgm:cxn modelId="{FF484EFE-B805-4755-93F5-8DA4F1970556}" srcId="{3020CCB9-085D-46A8-8BF1-FC000BA96AEA}" destId="{6F3BA710-29DA-4132-AA85-D604429AE44F}" srcOrd="2" destOrd="0" parTransId="{5ED7082C-3164-4A8E-B3AE-E8EAF0D11E08}" sibTransId="{63E58CDF-C756-4C61-BEEB-6C329B4E8F76}"/>
    <dgm:cxn modelId="{520DD150-A251-4C1D-8835-A71B4B29A400}" type="presOf" srcId="{EEAF2B73-918D-4511-856A-BE74BEA557DC}" destId="{C1726E19-B6A1-4D48-AFDE-049231EAE504}" srcOrd="1" destOrd="0" presId="urn:microsoft.com/office/officeart/2005/8/layout/process5"/>
    <dgm:cxn modelId="{AD731825-60B8-44E9-82D9-DC9D040A1E13}" type="presOf" srcId="{A97DC94C-4C13-4845-AC4C-0091E4F75164}" destId="{ED29055B-BA07-44BD-9C0A-81BA27C0C01E}" srcOrd="0" destOrd="1" presId="urn:microsoft.com/office/officeart/2005/8/layout/process5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6DFB1163-E482-4513-BD93-A796B60F441C}" type="presOf" srcId="{27665BCC-A998-4192-80C9-09049512B0FA}" destId="{9AC512B5-D6A6-458A-8C90-A061BCD9F28C}" srcOrd="1" destOrd="0" presId="urn:microsoft.com/office/officeart/2005/8/layout/process5"/>
    <dgm:cxn modelId="{2633F348-C667-4676-A341-E3F9663962F1}" srcId="{B0B9B7D5-DDAA-4685-9FC1-B8799DDC0157}" destId="{280FDED3-69A1-4642-8794-15A40B424C38}" srcOrd="3" destOrd="0" parTransId="{93B83A2F-2C47-4C8A-9AE8-F96A283D3123}" sibTransId="{C79D5FD7-DE0D-4A8A-9F5C-C5E54DC60F45}"/>
    <dgm:cxn modelId="{8AADAC0E-5B03-4BB2-8A7C-71942E73A8E3}" type="presOf" srcId="{E2F1F757-1970-4A54-B429-7972A3F07C00}" destId="{2D53EC91-DD6A-448D-B0FF-6FB57ECB4CBF}" srcOrd="0" destOrd="1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B463DB2E-6A93-4438-8032-2CDF50C03837}" type="presOf" srcId="{71ABEB7D-56CE-4FF2-B991-D383FF4D6119}" destId="{6415DE8B-1ADF-4DE3-8F6C-4F1091F91718}" srcOrd="0" destOrd="1" presId="urn:microsoft.com/office/officeart/2005/8/layout/process5"/>
    <dgm:cxn modelId="{9C0DF438-3D16-499F-816C-8DFF78E11186}" srcId="{3020CCB9-085D-46A8-8BF1-FC000BA96AEA}" destId="{4A900F21-843F-4B31-A38E-86900C56A51D}" srcOrd="1" destOrd="0" parTransId="{D79CC9BD-3DA7-44B2-A9E8-BDD190B88DC3}" sibTransId="{CA291AC4-1D42-4EAF-B621-D6C2F5B45BAD}"/>
    <dgm:cxn modelId="{A6CD062F-5628-4156-8381-5A359FE3EF06}" type="presOf" srcId="{3020CCB9-085D-46A8-8BF1-FC000BA96AEA}" destId="{ED29055B-BA07-44BD-9C0A-81BA27C0C01E}" srcOrd="0" destOrd="0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F97F7428-909B-46FB-B91A-1498060BD6B2}" type="presOf" srcId="{A192809B-66B2-469E-B4B3-F21A493998C8}" destId="{75627ECA-6C17-42D5-BDE3-5A7376A7DE56}" srcOrd="0" destOrd="0" presId="urn:microsoft.com/office/officeart/2005/8/layout/process5"/>
    <dgm:cxn modelId="{5F0239F0-D8E6-4BEF-81A0-5E12AD1FFD5B}" type="presOf" srcId="{D3B35325-036A-4DCD-B5C6-42A63275AC67}" destId="{75627ECA-6C17-42D5-BDE3-5A7376A7DE56}" srcOrd="0" destOrd="3" presId="urn:microsoft.com/office/officeart/2005/8/layout/process5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2FB6745A-3EA6-4915-A676-66D11002A74B}" type="presOf" srcId="{B0B9B7D5-DDAA-4685-9FC1-B8799DDC0157}" destId="{2D53EC91-DD6A-448D-B0FF-6FB57ECB4CBF}" srcOrd="0" destOrd="0" presId="urn:microsoft.com/office/officeart/2005/8/layout/process5"/>
    <dgm:cxn modelId="{72546082-1372-49E2-A8AC-575816B1EFED}" type="presOf" srcId="{4A900F21-843F-4B31-A38E-86900C56A51D}" destId="{ED29055B-BA07-44BD-9C0A-81BA27C0C01E}" srcOrd="0" destOrd="2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4B649F8A-3BBD-48F9-9A67-46FD62F5EBDA}" type="presOf" srcId="{7DFCB23D-E285-4C98-8EC0-C27D1C71C49C}" destId="{66361ED5-D4DF-4CD1-916A-C50C2FC20FA7}" srcOrd="0" destOrd="0" presId="urn:microsoft.com/office/officeart/2005/8/layout/process5"/>
    <dgm:cxn modelId="{D196850D-B4FC-4E87-8642-291FDB27FAC0}" type="presOf" srcId="{AEF97CC4-8376-450B-AAF2-14340A652796}" destId="{6415DE8B-1ADF-4DE3-8F6C-4F1091F91718}" srcOrd="0" destOrd="2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E3545CDE-BDC5-441C-89EA-2A8C75A0B2E4}" type="presOf" srcId="{B229265E-A595-4770-87A5-3DC868010C96}" destId="{6415DE8B-1ADF-4DE3-8F6C-4F1091F91718}" srcOrd="0" destOrd="0" presId="urn:microsoft.com/office/officeart/2005/8/layout/process5"/>
    <dgm:cxn modelId="{6D2ADFD3-079E-4A06-8869-BAED92B285EA}" type="presOf" srcId="{95C0BD1C-2F7E-45E5-8AEC-454800C64D51}" destId="{2D53EC91-DD6A-448D-B0FF-6FB57ECB4CBF}" srcOrd="0" destOrd="3" presId="urn:microsoft.com/office/officeart/2005/8/layout/process5"/>
    <dgm:cxn modelId="{6EB76360-89FB-418E-97C5-98E9C9296624}" type="presOf" srcId="{91AE3578-1DDD-4747-84DF-E2DE0D80BC7E}" destId="{1C5E9ED5-8535-4481-90F8-43061988F45F}" srcOrd="0" destOrd="0" presId="urn:microsoft.com/office/officeart/2005/8/layout/process5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C3E641FC-59A4-41FB-87D3-5E887465F13F}" type="presOf" srcId="{280FDED3-69A1-4642-8794-15A40B424C38}" destId="{2D53EC91-DD6A-448D-B0FF-6FB57ECB4CBF}" srcOrd="0" destOrd="4" presId="urn:microsoft.com/office/officeart/2005/8/layout/process5"/>
    <dgm:cxn modelId="{E39ED112-22CD-4782-B4CF-01E431DDB302}" type="presOf" srcId="{EEAF2B73-918D-4511-856A-BE74BEA557DC}" destId="{DFECF022-0292-450A-89D6-829F4C584095}" srcOrd="0" destOrd="0" presId="urn:microsoft.com/office/officeart/2005/8/layout/process5"/>
    <dgm:cxn modelId="{8BE3C7A4-3695-40D0-AD68-A31C84A1E678}" type="presOf" srcId="{7DFCB23D-E285-4C98-8EC0-C27D1C71C49C}" destId="{D47A1AAF-1A47-46D1-922C-408E85D987DA}" srcOrd="1" destOrd="0" presId="urn:microsoft.com/office/officeart/2005/8/layout/process5"/>
    <dgm:cxn modelId="{1A946633-CF4D-4406-9231-F5E61D385561}" srcId="{B0B9B7D5-DDAA-4685-9FC1-B8799DDC0157}" destId="{95C0BD1C-2F7E-45E5-8AEC-454800C64D51}" srcOrd="2" destOrd="0" parTransId="{A8D1A77D-1677-40D0-A283-831DC4AB3080}" sibTransId="{97F1AE8C-FDF0-494F-90A9-073569172F7F}"/>
    <dgm:cxn modelId="{F12716FF-7A8A-43DF-8AB7-6845CE9767A6}" type="presParOf" srcId="{1C5E9ED5-8535-4481-90F8-43061988F45F}" destId="{6415DE8B-1ADF-4DE3-8F6C-4F1091F91718}" srcOrd="0" destOrd="0" presId="urn:microsoft.com/office/officeart/2005/8/layout/process5"/>
    <dgm:cxn modelId="{237285B0-5C6E-41FC-AFAE-DCD4F4B932E4}" type="presParOf" srcId="{1C5E9ED5-8535-4481-90F8-43061988F45F}" destId="{66361ED5-D4DF-4CD1-916A-C50C2FC20FA7}" srcOrd="1" destOrd="0" presId="urn:microsoft.com/office/officeart/2005/8/layout/process5"/>
    <dgm:cxn modelId="{DB3FAB04-86C0-419F-ABC0-16E87214B8E1}" type="presParOf" srcId="{66361ED5-D4DF-4CD1-916A-C50C2FC20FA7}" destId="{D47A1AAF-1A47-46D1-922C-408E85D987DA}" srcOrd="0" destOrd="0" presId="urn:microsoft.com/office/officeart/2005/8/layout/process5"/>
    <dgm:cxn modelId="{66AB5017-E9E9-4BC5-BA67-03280DDBA029}" type="presParOf" srcId="{1C5E9ED5-8535-4481-90F8-43061988F45F}" destId="{2D53EC91-DD6A-448D-B0FF-6FB57ECB4CBF}" srcOrd="2" destOrd="0" presId="urn:microsoft.com/office/officeart/2005/8/layout/process5"/>
    <dgm:cxn modelId="{FE7662E8-13E5-4161-BB92-8E53155D7F91}" type="presParOf" srcId="{1C5E9ED5-8535-4481-90F8-43061988F45F}" destId="{DFECF022-0292-450A-89D6-829F4C584095}" srcOrd="3" destOrd="0" presId="urn:microsoft.com/office/officeart/2005/8/layout/process5"/>
    <dgm:cxn modelId="{EA0A51F9-26D6-441E-B819-536F2E6FFCDA}" type="presParOf" srcId="{DFECF022-0292-450A-89D6-829F4C584095}" destId="{C1726E19-B6A1-4D48-AFDE-049231EAE504}" srcOrd="0" destOrd="0" presId="urn:microsoft.com/office/officeart/2005/8/layout/process5"/>
    <dgm:cxn modelId="{19081B1B-3F8C-4290-A872-07B1D7C67CB9}" type="presParOf" srcId="{1C5E9ED5-8535-4481-90F8-43061988F45F}" destId="{75627ECA-6C17-42D5-BDE3-5A7376A7DE56}" srcOrd="4" destOrd="0" presId="urn:microsoft.com/office/officeart/2005/8/layout/process5"/>
    <dgm:cxn modelId="{E6A90E79-4796-45AA-885F-DF2277C8382D}" type="presParOf" srcId="{1C5E9ED5-8535-4481-90F8-43061988F45F}" destId="{B2DEA341-8476-4EB0-81FE-7A8F5E39039F}" srcOrd="5" destOrd="0" presId="urn:microsoft.com/office/officeart/2005/8/layout/process5"/>
    <dgm:cxn modelId="{EB38F70E-738A-4B3E-8844-10BCE67CF852}" type="presParOf" srcId="{B2DEA341-8476-4EB0-81FE-7A8F5E39039F}" destId="{9AC512B5-D6A6-458A-8C90-A061BCD9F28C}" srcOrd="0" destOrd="0" presId="urn:microsoft.com/office/officeart/2005/8/layout/process5"/>
    <dgm:cxn modelId="{8FA36F4D-A386-4960-810E-F0F45C6D56C6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r>
            <a:rPr lang="es-ES" dirty="0" err="1" smtClean="0"/>
            <a:t>Vessels</a:t>
          </a:r>
          <a:r>
            <a:rPr lang="es-ES" dirty="0" smtClean="0"/>
            <a:t> and </a:t>
          </a:r>
          <a:r>
            <a:rPr lang="es-ES" dirty="0" err="1" smtClean="0"/>
            <a:t>diagnostics</a:t>
          </a:r>
          <a:r>
            <a:rPr lang="es-ES" dirty="0" smtClean="0"/>
            <a:t> </a:t>
          </a:r>
          <a:r>
            <a:rPr lang="es-ES" dirty="0" err="1" smtClean="0"/>
            <a:t>standardization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95C0BD1C-2F7E-45E5-8AEC-454800C64D51}">
      <dgm:prSet phldrT="[Texto]"/>
      <dgm:spPr/>
      <dgm:t>
        <a:bodyPr/>
        <a:lstStyle/>
        <a:p>
          <a:r>
            <a:rPr lang="es-ES" dirty="0" smtClean="0"/>
            <a:t>ID/LOL</a:t>
          </a:r>
          <a:endParaRPr lang="es-ES" dirty="0"/>
        </a:p>
      </dgm:t>
    </dgm:pt>
    <dgm:pt modelId="{A8D1A77D-1677-40D0-A283-831DC4AB3080}" type="parTrans" cxnId="{1A946633-CF4D-4406-9231-F5E61D385561}">
      <dgm:prSet/>
      <dgm:spPr/>
      <dgm:t>
        <a:bodyPr/>
        <a:lstStyle/>
        <a:p>
          <a:endParaRPr lang="es-ES"/>
        </a:p>
      </dgm:t>
    </dgm:pt>
    <dgm:pt modelId="{97F1AE8C-FDF0-494F-90A9-073569172F7F}" type="sibTrans" cxnId="{1A946633-CF4D-4406-9231-F5E61D385561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Standardization</a:t>
          </a:r>
          <a:r>
            <a:rPr lang="es-ES" dirty="0" smtClean="0"/>
            <a:t> and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among</a:t>
          </a:r>
          <a:r>
            <a:rPr lang="es-ES" dirty="0" smtClean="0"/>
            <a:t> </a:t>
          </a:r>
          <a:r>
            <a:rPr lang="es-ES" dirty="0" err="1" smtClean="0"/>
            <a:t>institutions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Substantial</a:t>
          </a:r>
          <a:r>
            <a:rPr lang="es-ES" dirty="0" smtClean="0"/>
            <a:t> </a:t>
          </a:r>
          <a:r>
            <a:rPr lang="es-ES" dirty="0" err="1" smtClean="0"/>
            <a:t>contributions</a:t>
          </a:r>
          <a:r>
            <a:rPr lang="es-ES" dirty="0" smtClean="0"/>
            <a:t>: </a:t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D3B35325-036A-4DCD-B5C6-42A63275AC67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SA </a:t>
          </a:r>
          <a:r>
            <a:rPr lang="es-ES" dirty="0" err="1" smtClean="0"/>
            <a:t>measurements</a:t>
          </a:r>
          <a:endParaRPr lang="es-ES" dirty="0"/>
        </a:p>
      </dgm:t>
    </dgm:pt>
    <dgm:pt modelId="{20EF5D02-A7AB-483F-81D1-0A1B0C15A2F5}" type="parTrans" cxnId="{70387136-31B7-4A41-A41B-DADD8B43E159}">
      <dgm:prSet/>
      <dgm:spPr/>
      <dgm:t>
        <a:bodyPr/>
        <a:lstStyle/>
        <a:p>
          <a:endParaRPr lang="es-ES"/>
        </a:p>
      </dgm:t>
    </dgm:pt>
    <dgm:pt modelId="{B658B5D1-EB29-4A28-8A40-F8C3C4D2E5A9}" type="sibTrans" cxnId="{70387136-31B7-4A41-A41B-DADD8B43E159}">
      <dgm:prSet/>
      <dgm:spPr/>
      <dgm:t>
        <a:bodyPr/>
        <a:lstStyle/>
        <a:p>
          <a:endParaRPr lang="es-ES"/>
        </a:p>
      </dgm:t>
    </dgm:pt>
    <dgm:pt modelId="{280FDED3-69A1-4642-8794-15A40B424C38}">
      <dgm:prSet phldrT="[Texto]"/>
      <dgm:spPr/>
      <dgm:t>
        <a:bodyPr/>
        <a:lstStyle/>
        <a:p>
          <a:r>
            <a:rPr lang="es-ES" dirty="0" err="1" smtClean="0"/>
            <a:t>Soot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SH</a:t>
          </a:r>
          <a:endParaRPr lang="es-ES" dirty="0"/>
        </a:p>
      </dgm:t>
    </dgm:pt>
    <dgm:pt modelId="{93B83A2F-2C47-4C8A-9AE8-F96A283D3123}" type="parTrans" cxnId="{2633F348-C667-4676-A341-E3F9663962F1}">
      <dgm:prSet/>
      <dgm:spPr/>
      <dgm:t>
        <a:bodyPr/>
        <a:lstStyle/>
        <a:p>
          <a:endParaRPr lang="es-ES"/>
        </a:p>
      </dgm:t>
    </dgm:pt>
    <dgm:pt modelId="{C79D5FD7-DE0D-4A8A-9F5C-C5E54DC60F45}" type="sibTrans" cxnId="{2633F348-C667-4676-A341-E3F9663962F1}">
      <dgm:prSet/>
      <dgm:spPr/>
      <dgm:t>
        <a:bodyPr/>
        <a:lstStyle/>
        <a:p>
          <a:endParaRPr lang="es-ES"/>
        </a:p>
      </dgm:t>
    </dgm:pt>
    <dgm:pt modelId="{A97DC94C-4C13-4845-AC4C-0091E4F75164}">
      <dgm:prSet phldrT="[Texto]"/>
      <dgm:spPr/>
      <dgm:t>
        <a:bodyPr/>
        <a:lstStyle/>
        <a:p>
          <a:r>
            <a:rPr lang="es-ES" dirty="0" smtClean="0"/>
            <a:t>SA PIV, </a:t>
          </a:r>
          <a:r>
            <a:rPr lang="es-ES" dirty="0" err="1" smtClean="0"/>
            <a:t>mult</a:t>
          </a:r>
          <a:r>
            <a:rPr lang="es-ES" dirty="0" smtClean="0"/>
            <a:t> </a:t>
          </a:r>
          <a:r>
            <a:rPr lang="es-ES" dirty="0" err="1" smtClean="0"/>
            <a:t>injections</a:t>
          </a:r>
          <a:endParaRPr lang="es-ES" dirty="0"/>
        </a:p>
      </dgm:t>
    </dgm:pt>
    <dgm:pt modelId="{BD98D39B-9661-435A-8E44-F7F0C705CA6C}" type="parTrans" cxnId="{A74BFDE9-D7C9-487E-85E4-223471B304D7}">
      <dgm:prSet/>
      <dgm:spPr/>
      <dgm:t>
        <a:bodyPr/>
        <a:lstStyle/>
        <a:p>
          <a:endParaRPr lang="es-ES"/>
        </a:p>
      </dgm:t>
    </dgm:pt>
    <dgm:pt modelId="{FE78E581-FF93-498B-B88B-D6136A13EC5E}" type="sibTrans" cxnId="{A74BFDE9-D7C9-487E-85E4-223471B304D7}">
      <dgm:prSet/>
      <dgm:spPr/>
      <dgm:t>
        <a:bodyPr/>
        <a:lstStyle/>
        <a:p>
          <a:endParaRPr lang="es-ES"/>
        </a:p>
      </dgm:t>
    </dgm:pt>
    <dgm:pt modelId="{4A900F21-843F-4B31-A38E-86900C56A51D}">
      <dgm:prSet/>
      <dgm:spPr/>
      <dgm:t>
        <a:bodyPr/>
        <a:lstStyle/>
        <a:p>
          <a:r>
            <a:rPr lang="es-ES" dirty="0" smtClean="0"/>
            <a:t>SB </a:t>
          </a:r>
          <a:r>
            <a:rPr lang="es-ES" dirty="0" err="1" smtClean="0"/>
            <a:t>vessels</a:t>
          </a:r>
          <a:r>
            <a:rPr lang="es-ES" dirty="0" smtClean="0"/>
            <a:t> vs </a:t>
          </a:r>
          <a:r>
            <a:rPr lang="es-ES" dirty="0" err="1" smtClean="0"/>
            <a:t>engines</a:t>
          </a:r>
          <a:endParaRPr lang="es-ES" dirty="0"/>
        </a:p>
      </dgm:t>
    </dgm:pt>
    <dgm:pt modelId="{D79CC9BD-3DA7-44B2-A9E8-BDD190B88DC3}" type="parTrans" cxnId="{9C0DF438-3D16-499F-816C-8DFF78E11186}">
      <dgm:prSet/>
      <dgm:spPr/>
      <dgm:t>
        <a:bodyPr/>
        <a:lstStyle/>
        <a:p>
          <a:endParaRPr lang="es-ES"/>
        </a:p>
      </dgm:t>
    </dgm:pt>
    <dgm:pt modelId="{CA291AC4-1D42-4EAF-B621-D6C2F5B45BAD}" type="sibTrans" cxnId="{9C0DF438-3D16-499F-816C-8DFF78E11186}">
      <dgm:prSet/>
      <dgm:spPr/>
      <dgm:t>
        <a:bodyPr/>
        <a:lstStyle/>
        <a:p>
          <a:endParaRPr lang="es-ES"/>
        </a:p>
      </dgm:t>
    </dgm:pt>
    <dgm:pt modelId="{6F3BA710-29DA-4132-AA85-D604429AE44F}">
      <dgm:prSet/>
      <dgm:spPr/>
      <dgm:t>
        <a:bodyPr/>
        <a:lstStyle/>
        <a:p>
          <a:r>
            <a:rPr lang="es-ES" dirty="0" smtClean="0"/>
            <a:t>SC/SD </a:t>
          </a:r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measurements</a:t>
          </a:r>
          <a:endParaRPr lang="es-ES" dirty="0"/>
        </a:p>
      </dgm:t>
    </dgm:pt>
    <dgm:pt modelId="{5ED7082C-3164-4A8E-B3AE-E8EAF0D11E08}" type="parTrans" cxnId="{FF484EFE-B805-4755-93F5-8DA4F1970556}">
      <dgm:prSet/>
      <dgm:spPr/>
      <dgm:t>
        <a:bodyPr/>
        <a:lstStyle/>
        <a:p>
          <a:endParaRPr lang="es-ES"/>
        </a:p>
      </dgm:t>
    </dgm:pt>
    <dgm:pt modelId="{63E58CDF-C756-4C61-BEEB-6C329B4E8F76}" type="sibTrans" cxnId="{FF484EFE-B805-4755-93F5-8DA4F1970556}">
      <dgm:prSet/>
      <dgm:spPr/>
      <dgm:t>
        <a:bodyPr/>
        <a:lstStyle/>
        <a:p>
          <a:endParaRPr lang="es-ES"/>
        </a:p>
      </dgm:t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5D97BA-5867-42ED-B684-0FFEFB4494FD}" type="presOf" srcId="{7DFCB23D-E285-4C98-8EC0-C27D1C71C49C}" destId="{D47A1AAF-1A47-46D1-922C-408E85D987DA}" srcOrd="1" destOrd="0" presId="urn:microsoft.com/office/officeart/2005/8/layout/process5"/>
    <dgm:cxn modelId="{76046207-2BF7-44F9-B485-9C7EEA135C77}" type="presOf" srcId="{B229265E-A595-4770-87A5-3DC868010C96}" destId="{6415DE8B-1ADF-4DE3-8F6C-4F1091F91718}" srcOrd="0" destOrd="0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9C0DF438-3D16-499F-816C-8DFF78E11186}" srcId="{3020CCB9-085D-46A8-8BF1-FC000BA96AEA}" destId="{4A900F21-843F-4B31-A38E-86900C56A51D}" srcOrd="1" destOrd="0" parTransId="{D79CC9BD-3DA7-44B2-A9E8-BDD190B88DC3}" sibTransId="{CA291AC4-1D42-4EAF-B621-D6C2F5B45BAD}"/>
    <dgm:cxn modelId="{1D72CE90-7217-4B25-9704-CA7CEA6C2BD9}" type="presOf" srcId="{27665BCC-A998-4192-80C9-09049512B0FA}" destId="{9AC512B5-D6A6-458A-8C90-A061BCD9F28C}" srcOrd="1" destOrd="0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A0438033-E126-40B4-A67E-23B4B03C4BF4}" type="presOf" srcId="{91AE3578-1DDD-4747-84DF-E2DE0D80BC7E}" destId="{1C5E9ED5-8535-4481-90F8-43061988F45F}" srcOrd="0" destOrd="0" presId="urn:microsoft.com/office/officeart/2005/8/layout/process5"/>
    <dgm:cxn modelId="{F32690EF-0D34-48FA-ADAB-82AEFED74E9C}" type="presOf" srcId="{71ABEB7D-56CE-4FF2-B991-D383FF4D6119}" destId="{6415DE8B-1ADF-4DE3-8F6C-4F1091F91718}" srcOrd="0" destOrd="1" presId="urn:microsoft.com/office/officeart/2005/8/layout/process5"/>
    <dgm:cxn modelId="{D114B6F6-F270-42DA-AB39-36609F3D1990}" type="presOf" srcId="{EEAF2B73-918D-4511-856A-BE74BEA557DC}" destId="{C1726E19-B6A1-4D48-AFDE-049231EAE504}" srcOrd="1" destOrd="0" presId="urn:microsoft.com/office/officeart/2005/8/layout/process5"/>
    <dgm:cxn modelId="{03E15424-BD2A-431D-B321-0474D516088C}" type="presOf" srcId="{7DFCB23D-E285-4C98-8EC0-C27D1C71C49C}" destId="{66361ED5-D4DF-4CD1-916A-C50C2FC20FA7}" srcOrd="0" destOrd="0" presId="urn:microsoft.com/office/officeart/2005/8/layout/process5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33D74BE3-E795-4730-AA72-093E9C174A51}" type="presOf" srcId="{4A900F21-843F-4B31-A38E-86900C56A51D}" destId="{ED29055B-BA07-44BD-9C0A-81BA27C0C01E}" srcOrd="0" destOrd="2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6788E01B-3CBC-4519-814F-D9913DF9EDFA}" type="presOf" srcId="{084BD340-9D5E-4650-B219-77DAF3D481CA}" destId="{2D53EC91-DD6A-448D-B0FF-6FB57ECB4CBF}" srcOrd="0" destOrd="2" presId="urn:microsoft.com/office/officeart/2005/8/layout/process5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C52A848D-E4DD-4F3C-84E9-9FEFA4DB65EB}" type="presOf" srcId="{C1ACCF86-5F07-4EA2-B49E-BF4789FB0FD8}" destId="{75627ECA-6C17-42D5-BDE3-5A7376A7DE56}" srcOrd="0" destOrd="2" presId="urn:microsoft.com/office/officeart/2005/8/layout/process5"/>
    <dgm:cxn modelId="{3B75CF2E-EE5B-46FF-837C-79DC7D69DB6E}" type="presOf" srcId="{EEAF2B73-918D-4511-856A-BE74BEA557DC}" destId="{DFECF022-0292-450A-89D6-829F4C584095}" srcOrd="0" destOrd="0" presId="urn:microsoft.com/office/officeart/2005/8/layout/process5"/>
    <dgm:cxn modelId="{2633F348-C667-4676-A341-E3F9663962F1}" srcId="{B0B9B7D5-DDAA-4685-9FC1-B8799DDC0157}" destId="{280FDED3-69A1-4642-8794-15A40B424C38}" srcOrd="3" destOrd="0" parTransId="{93B83A2F-2C47-4C8A-9AE8-F96A283D3123}" sibTransId="{C79D5FD7-DE0D-4A8A-9F5C-C5E54DC60F45}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65E58334-8D1D-4458-B533-49F447EFFA58}" type="presOf" srcId="{B0B9B7D5-DDAA-4685-9FC1-B8799DDC0157}" destId="{2D53EC91-DD6A-448D-B0FF-6FB57ECB4CBF}" srcOrd="0" destOrd="0" presId="urn:microsoft.com/office/officeart/2005/8/layout/process5"/>
    <dgm:cxn modelId="{57CF53B5-922F-4880-93DB-35ED58D4CEE7}" type="presOf" srcId="{D3B35325-036A-4DCD-B5C6-42A63275AC67}" destId="{75627ECA-6C17-42D5-BDE3-5A7376A7DE56}" srcOrd="0" destOrd="3" presId="urn:microsoft.com/office/officeart/2005/8/layout/process5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AA33323F-785F-48E6-9AA9-52D15193BF26}" type="presOf" srcId="{E2F1F757-1970-4A54-B429-7972A3F07C00}" destId="{2D53EC91-DD6A-448D-B0FF-6FB57ECB4CBF}" srcOrd="0" destOrd="1" presId="urn:microsoft.com/office/officeart/2005/8/layout/process5"/>
    <dgm:cxn modelId="{370048AD-0916-44BC-AFE5-4FAB9F34BBF3}" type="presOf" srcId="{A192809B-66B2-469E-B4B3-F21A493998C8}" destId="{75627ECA-6C17-42D5-BDE3-5A7376A7DE56}" srcOrd="0" destOrd="0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FF484EFE-B805-4755-93F5-8DA4F1970556}" srcId="{3020CCB9-085D-46A8-8BF1-FC000BA96AEA}" destId="{6F3BA710-29DA-4132-AA85-D604429AE44F}" srcOrd="2" destOrd="0" parTransId="{5ED7082C-3164-4A8E-B3AE-E8EAF0D11E08}" sibTransId="{63E58CDF-C756-4C61-BEEB-6C329B4E8F76}"/>
    <dgm:cxn modelId="{337A8CD5-B6BE-413F-A634-DCCDD69F409E}" type="presOf" srcId="{6F3BA710-29DA-4132-AA85-D604429AE44F}" destId="{ED29055B-BA07-44BD-9C0A-81BA27C0C01E}" srcOrd="0" destOrd="3" presId="urn:microsoft.com/office/officeart/2005/8/layout/process5"/>
    <dgm:cxn modelId="{0DE4576B-BD34-4206-A3A6-F4C8F5D426B9}" type="presOf" srcId="{AEF97CC4-8376-450B-AAF2-14340A652796}" destId="{6415DE8B-1ADF-4DE3-8F6C-4F1091F91718}" srcOrd="0" destOrd="2" presId="urn:microsoft.com/office/officeart/2005/8/layout/process5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1A946633-CF4D-4406-9231-F5E61D385561}" srcId="{B0B9B7D5-DDAA-4685-9FC1-B8799DDC0157}" destId="{95C0BD1C-2F7E-45E5-8AEC-454800C64D51}" srcOrd="2" destOrd="0" parTransId="{A8D1A77D-1677-40D0-A283-831DC4AB3080}" sibTransId="{97F1AE8C-FDF0-494F-90A9-073569172F7F}"/>
    <dgm:cxn modelId="{F29C74EE-BF93-4B10-ACE2-4A8D0FEBE7CD}" type="presOf" srcId="{95C0BD1C-2F7E-45E5-8AEC-454800C64D51}" destId="{2D53EC91-DD6A-448D-B0FF-6FB57ECB4CBF}" srcOrd="0" destOrd="3" presId="urn:microsoft.com/office/officeart/2005/8/layout/process5"/>
    <dgm:cxn modelId="{93DD0D9A-B2E4-4498-8508-6C5BBE6AEF4A}" type="presOf" srcId="{280FDED3-69A1-4642-8794-15A40B424C38}" destId="{2D53EC91-DD6A-448D-B0FF-6FB57ECB4CBF}" srcOrd="0" destOrd="4" presId="urn:microsoft.com/office/officeart/2005/8/layout/process5"/>
    <dgm:cxn modelId="{70387136-31B7-4A41-A41B-DADD8B43E159}" srcId="{A192809B-66B2-469E-B4B3-F21A493998C8}" destId="{D3B35325-036A-4DCD-B5C6-42A63275AC67}" srcOrd="2" destOrd="0" parTransId="{20EF5D02-A7AB-483F-81D1-0A1B0C15A2F5}" sibTransId="{B658B5D1-EB29-4A28-8A40-F8C3C4D2E5A9}"/>
    <dgm:cxn modelId="{206D4C11-0B1E-47AF-9799-063A8C6346C4}" type="presOf" srcId="{3020CCB9-085D-46A8-8BF1-FC000BA96AEA}" destId="{ED29055B-BA07-44BD-9C0A-81BA27C0C01E}" srcOrd="0" destOrd="0" presId="urn:microsoft.com/office/officeart/2005/8/layout/process5"/>
    <dgm:cxn modelId="{A74BFDE9-D7C9-487E-85E4-223471B304D7}" srcId="{3020CCB9-085D-46A8-8BF1-FC000BA96AEA}" destId="{A97DC94C-4C13-4845-AC4C-0091E4F75164}" srcOrd="0" destOrd="0" parTransId="{BD98D39B-9661-435A-8E44-F7F0C705CA6C}" sibTransId="{FE78E581-FF93-498B-B88B-D6136A13EC5E}"/>
    <dgm:cxn modelId="{4F902500-6DB0-4829-BC71-E2E983BE8D60}" type="presOf" srcId="{EC314AFE-9EBB-447B-B5D4-D3BAA6D0ABA2}" destId="{75627ECA-6C17-42D5-BDE3-5A7376A7DE56}" srcOrd="0" destOrd="1" presId="urn:microsoft.com/office/officeart/2005/8/layout/process5"/>
    <dgm:cxn modelId="{A724C621-1C8B-4F8D-99CD-EDAD38866123}" type="presOf" srcId="{A97DC94C-4C13-4845-AC4C-0091E4F75164}" destId="{ED29055B-BA07-44BD-9C0A-81BA27C0C01E}" srcOrd="0" destOrd="1" presId="urn:microsoft.com/office/officeart/2005/8/layout/process5"/>
    <dgm:cxn modelId="{7CDB93E2-B581-4CA4-9B21-B4FE07097EB9}" type="presOf" srcId="{27665BCC-A998-4192-80C9-09049512B0FA}" destId="{B2DEA341-8476-4EB0-81FE-7A8F5E39039F}" srcOrd="0" destOrd="0" presId="urn:microsoft.com/office/officeart/2005/8/layout/process5"/>
    <dgm:cxn modelId="{3DEA8B5D-9D46-49E7-80FD-981969445C6C}" type="presParOf" srcId="{1C5E9ED5-8535-4481-90F8-43061988F45F}" destId="{6415DE8B-1ADF-4DE3-8F6C-4F1091F91718}" srcOrd="0" destOrd="0" presId="urn:microsoft.com/office/officeart/2005/8/layout/process5"/>
    <dgm:cxn modelId="{7074B896-F91C-469F-851E-35683C9F83C7}" type="presParOf" srcId="{1C5E9ED5-8535-4481-90F8-43061988F45F}" destId="{66361ED5-D4DF-4CD1-916A-C50C2FC20FA7}" srcOrd="1" destOrd="0" presId="urn:microsoft.com/office/officeart/2005/8/layout/process5"/>
    <dgm:cxn modelId="{9A49B91A-5FF0-45FB-8E0A-F513586E7BE0}" type="presParOf" srcId="{66361ED5-D4DF-4CD1-916A-C50C2FC20FA7}" destId="{D47A1AAF-1A47-46D1-922C-408E85D987DA}" srcOrd="0" destOrd="0" presId="urn:microsoft.com/office/officeart/2005/8/layout/process5"/>
    <dgm:cxn modelId="{29BD952E-92EA-485E-B291-23DEA1C1BC93}" type="presParOf" srcId="{1C5E9ED5-8535-4481-90F8-43061988F45F}" destId="{2D53EC91-DD6A-448D-B0FF-6FB57ECB4CBF}" srcOrd="2" destOrd="0" presId="urn:microsoft.com/office/officeart/2005/8/layout/process5"/>
    <dgm:cxn modelId="{94766109-6BD2-48C0-B6C9-77BEDED8A91D}" type="presParOf" srcId="{1C5E9ED5-8535-4481-90F8-43061988F45F}" destId="{DFECF022-0292-450A-89D6-829F4C584095}" srcOrd="3" destOrd="0" presId="urn:microsoft.com/office/officeart/2005/8/layout/process5"/>
    <dgm:cxn modelId="{98EC537C-68A8-41BB-9172-A7CA49540BBA}" type="presParOf" srcId="{DFECF022-0292-450A-89D6-829F4C584095}" destId="{C1726E19-B6A1-4D48-AFDE-049231EAE504}" srcOrd="0" destOrd="0" presId="urn:microsoft.com/office/officeart/2005/8/layout/process5"/>
    <dgm:cxn modelId="{9BCFCA7F-2A69-4D5F-B97B-954B4CB0ECF4}" type="presParOf" srcId="{1C5E9ED5-8535-4481-90F8-43061988F45F}" destId="{75627ECA-6C17-42D5-BDE3-5A7376A7DE56}" srcOrd="4" destOrd="0" presId="urn:microsoft.com/office/officeart/2005/8/layout/process5"/>
    <dgm:cxn modelId="{177940E6-7649-4787-A569-0D7C2ABBA106}" type="presParOf" srcId="{1C5E9ED5-8535-4481-90F8-43061988F45F}" destId="{B2DEA341-8476-4EB0-81FE-7A8F5E39039F}" srcOrd="5" destOrd="0" presId="urn:microsoft.com/office/officeart/2005/8/layout/process5"/>
    <dgm:cxn modelId="{87E031E4-11B2-4813-9DE8-3894A9781FEF}" type="presParOf" srcId="{B2DEA341-8476-4EB0-81FE-7A8F5E39039F}" destId="{9AC512B5-D6A6-458A-8C90-A061BCD9F28C}" srcOrd="0" destOrd="0" presId="urn:microsoft.com/office/officeart/2005/8/layout/process5"/>
    <dgm:cxn modelId="{A7F05331-97A3-4250-847B-B583886FDAA6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SA/SH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SA/ SH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pPr rtl="0"/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modelling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(</a:t>
          </a:r>
          <a:r>
            <a:rPr lang="es-ES" dirty="0" err="1" smtClean="0"/>
            <a:t>inert</a:t>
          </a:r>
          <a:r>
            <a:rPr lang="es-ES" dirty="0" smtClean="0"/>
            <a:t>)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of   ID/LOL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mechs</a:t>
          </a:r>
          <a:r>
            <a:rPr lang="es-ES" dirty="0" smtClean="0"/>
            <a:t>/TCI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26DC8707-FDC1-4D22-AFD9-4A6524541E24}">
      <dgm:prSet phldrT="[Texto]"/>
      <dgm:spPr/>
      <dgm:t>
        <a:bodyPr/>
        <a:lstStyle/>
        <a:p>
          <a:endParaRPr lang="es-ES" dirty="0"/>
        </a:p>
      </dgm:t>
    </dgm:pt>
    <dgm:pt modelId="{F0376B6D-C966-41D2-9CF3-830972B9F3BB}" type="parTrans" cxnId="{BD0DDE95-E6E3-49D4-BE8F-59B340F8D3BC}">
      <dgm:prSet/>
      <dgm:spPr/>
    </dgm:pt>
    <dgm:pt modelId="{E3BE5061-8599-4D43-A6A2-433DF724ECCB}" type="sibTrans" cxnId="{BD0DDE95-E6E3-49D4-BE8F-59B340F8D3BC}">
      <dgm:prSet/>
      <dgm:spPr/>
    </dgm:pt>
    <dgm:pt modelId="{3AED6E49-32D7-4956-BEA7-E880A38D6721}">
      <dgm:prSet phldrT="[Texto]"/>
      <dgm:spPr/>
      <dgm:t>
        <a:bodyPr/>
        <a:lstStyle/>
        <a:p>
          <a:endParaRPr lang="es-ES" dirty="0"/>
        </a:p>
      </dgm:t>
    </dgm:pt>
    <dgm:pt modelId="{0FFB13E5-0135-4266-9C51-FB773829459A}" type="parTrans" cxnId="{BDFBA7B1-C163-41C4-AA0F-80E9D3B5DFF1}">
      <dgm:prSet/>
      <dgm:spPr/>
    </dgm:pt>
    <dgm:pt modelId="{26506E3C-903A-49C9-8F37-A30055FCA780}" type="sibTrans" cxnId="{BDFBA7B1-C163-41C4-AA0F-80E9D3B5DFF1}">
      <dgm:prSet/>
      <dgm:spPr/>
    </dgm:pt>
    <dgm:pt modelId="{B4316A84-4491-4E38-8147-00547DCA5FB0}">
      <dgm:prSet phldrT="[Texto]"/>
      <dgm:spPr/>
      <dgm:t>
        <a:bodyPr/>
        <a:lstStyle/>
        <a:p>
          <a:endParaRPr lang="es-ES" dirty="0"/>
        </a:p>
      </dgm:t>
    </dgm:pt>
    <dgm:pt modelId="{DCA69A63-47F3-48EC-8E7F-3BAF6A4F9FE9}" type="parTrans" cxnId="{6DD80624-805B-4B66-AB21-B229924D0348}">
      <dgm:prSet/>
      <dgm:spPr/>
    </dgm:pt>
    <dgm:pt modelId="{BE705F8A-7CB0-49D0-9948-2B190669AA6E}" type="sibTrans" cxnId="{6DD80624-805B-4B66-AB21-B229924D0348}">
      <dgm:prSet/>
      <dgm:spPr/>
    </dgm:pt>
    <dgm:pt modelId="{140EC05A-E252-4B64-9AC9-E0A59A1F52B3}">
      <dgm:prSet phldrT="[Texto]"/>
      <dgm:spPr/>
      <dgm:t>
        <a:bodyPr/>
        <a:lstStyle/>
        <a:p>
          <a:endParaRPr lang="es-ES" dirty="0"/>
        </a:p>
      </dgm:t>
    </dgm:pt>
    <dgm:pt modelId="{D3D2B93A-7CDD-436D-ADCD-9ABCE82B8B64}" type="parTrans" cxnId="{7D4A9BA7-EC45-4026-A871-15A13A1912B6}">
      <dgm:prSet/>
      <dgm:spPr/>
    </dgm:pt>
    <dgm:pt modelId="{5709C497-8B23-4CA1-BD58-5048099C62D4}" type="sibTrans" cxnId="{7D4A9BA7-EC45-4026-A871-15A13A1912B6}">
      <dgm:prSet/>
      <dgm:spPr/>
    </dgm:pt>
    <dgm:pt modelId="{D9CDBE2B-180F-451F-AC9D-0A910FFEEC71}">
      <dgm:prSet phldrT="[Texto]"/>
      <dgm:spPr/>
      <dgm:t>
        <a:bodyPr/>
        <a:lstStyle/>
        <a:p>
          <a:endParaRPr lang="es-ES" dirty="0"/>
        </a:p>
      </dgm:t>
    </dgm:pt>
    <dgm:pt modelId="{8AF1BFC6-DD6E-4A57-8270-6315500A8B41}" type="parTrans" cxnId="{09A0740F-23C4-4D27-8BBD-9D7519DB4E49}">
      <dgm:prSet/>
      <dgm:spPr/>
    </dgm:pt>
    <dgm:pt modelId="{6B9DC4AC-9B28-467E-9067-079F0CB85324}" type="sibTrans" cxnId="{09A0740F-23C4-4D27-8BBD-9D7519DB4E49}">
      <dgm:prSet/>
      <dgm:spPr/>
    </dgm:pt>
    <dgm:pt modelId="{F8C54167-646A-40F5-87DD-D3C4A496C9C8}">
      <dgm:prSet phldrT="[Texto]"/>
      <dgm:spPr/>
      <dgm:t>
        <a:bodyPr/>
        <a:lstStyle/>
        <a:p>
          <a:endParaRPr lang="es-ES" dirty="0"/>
        </a:p>
      </dgm:t>
    </dgm:pt>
    <dgm:pt modelId="{A1AB6D53-0FEC-488F-9948-9A6CF7C88A7C}" type="parTrans" cxnId="{5A025622-B257-44C6-983E-8739B85E0DA1}">
      <dgm:prSet/>
      <dgm:spPr/>
    </dgm:pt>
    <dgm:pt modelId="{680C1ECF-971A-4261-BE93-1F278BF3F708}" type="sibTrans" cxnId="{5A025622-B257-44C6-983E-8739B85E0DA1}">
      <dgm:prSet/>
      <dgm:spPr/>
      <dgm:t>
        <a:bodyPr/>
        <a:lstStyle/>
        <a:p>
          <a:endParaRPr lang="es-ES"/>
        </a:p>
      </dgm:t>
    </dgm:pt>
    <dgm:pt modelId="{47DBF177-2D83-4A26-9907-76C13AFBB3FB}">
      <dgm:prSet phldrT="[Texto]"/>
      <dgm:spPr/>
      <dgm:t>
        <a:bodyPr/>
        <a:lstStyle/>
        <a:p>
          <a:endParaRPr lang="es-ES" dirty="0"/>
        </a:p>
      </dgm:t>
    </dgm:pt>
    <dgm:pt modelId="{307E3CFD-B894-4E57-A5C5-3124B081EAC0}" type="parTrans" cxnId="{A1D8AC43-AA80-4731-B025-1C0465F6CD29}">
      <dgm:prSet/>
      <dgm:spPr/>
    </dgm:pt>
    <dgm:pt modelId="{15AF207A-0D61-480D-812B-6FCEEDDEA459}" type="sibTrans" cxnId="{A1D8AC43-AA80-4731-B025-1C0465F6CD29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74ECC23E-B728-44FB-AA2C-0A53665848E2}" type="presOf" srcId="{3020CCB9-085D-46A8-8BF1-FC000BA96AEA}" destId="{ED29055B-BA07-44BD-9C0A-81BA27C0C01E}" srcOrd="0" destOrd="0" presId="urn:microsoft.com/office/officeart/2005/8/layout/process5"/>
    <dgm:cxn modelId="{9E6E3C04-FFE9-411D-814E-04DD765D3576}" type="presOf" srcId="{26DC8707-FDC1-4D22-AFD9-4A6524541E24}" destId="{ED29055B-BA07-44BD-9C0A-81BA27C0C01E}" srcOrd="0" destOrd="4" presId="urn:microsoft.com/office/officeart/2005/8/layout/process5"/>
    <dgm:cxn modelId="{28384487-5469-4F1A-B322-22C3453D5084}" type="presOf" srcId="{71ABEB7D-56CE-4FF2-B991-D383FF4D6119}" destId="{6415DE8B-1ADF-4DE3-8F6C-4F1091F91718}" srcOrd="0" destOrd="1" presId="urn:microsoft.com/office/officeart/2005/8/layout/process5"/>
    <dgm:cxn modelId="{5A025622-B257-44C6-983E-8739B85E0DA1}" srcId="{A192809B-66B2-469E-B4B3-F21A493998C8}" destId="{F8C54167-646A-40F5-87DD-D3C4A496C9C8}" srcOrd="0" destOrd="0" parTransId="{A1AB6D53-0FEC-488F-9948-9A6CF7C88A7C}" sibTransId="{680C1ECF-971A-4261-BE93-1F278BF3F708}"/>
    <dgm:cxn modelId="{A360061B-612B-4F0C-99D6-C1FFB9A4BBEA}" type="presOf" srcId="{7DFCB23D-E285-4C98-8EC0-C27D1C71C49C}" destId="{66361ED5-D4DF-4CD1-916A-C50C2FC20FA7}" srcOrd="0" destOrd="0" presId="urn:microsoft.com/office/officeart/2005/8/layout/process5"/>
    <dgm:cxn modelId="{82450C3F-D4E8-439E-9797-49E38C4A77CA}" type="presOf" srcId="{EEAF2B73-918D-4511-856A-BE74BEA557DC}" destId="{C1726E19-B6A1-4D48-AFDE-049231EAE504}" srcOrd="1" destOrd="0" presId="urn:microsoft.com/office/officeart/2005/8/layout/process5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A4DA13FF-801A-47C6-B381-2ABF39685B09}" type="presOf" srcId="{27665BCC-A998-4192-80C9-09049512B0FA}" destId="{B2DEA341-8476-4EB0-81FE-7A8F5E39039F}" srcOrd="0" destOrd="0" presId="urn:microsoft.com/office/officeart/2005/8/layout/process5"/>
    <dgm:cxn modelId="{6DD80624-805B-4B66-AB21-B229924D0348}" srcId="{3020CCB9-085D-46A8-8BF1-FC000BA96AEA}" destId="{B4316A84-4491-4E38-8147-00547DCA5FB0}" srcOrd="1" destOrd="0" parTransId="{DCA69A63-47F3-48EC-8E7F-3BAF6A4F9FE9}" sibTransId="{BE705F8A-7CB0-49D0-9948-2B190669AA6E}"/>
    <dgm:cxn modelId="{8593D188-6655-4832-859D-90F37D4BBAC7}" type="presOf" srcId="{3AED6E49-32D7-4956-BEA7-E880A38D6721}" destId="{ED29055B-BA07-44BD-9C0A-81BA27C0C01E}" srcOrd="0" destOrd="1" presId="urn:microsoft.com/office/officeart/2005/8/layout/process5"/>
    <dgm:cxn modelId="{C7AB1EAA-FDE5-4FCE-A12F-178D3B472156}" type="presOf" srcId="{D9CDBE2B-180F-451F-AC9D-0A910FFEEC71}" destId="{2D53EC91-DD6A-448D-B0FF-6FB57ECB4CBF}" srcOrd="0" destOrd="4" presId="urn:microsoft.com/office/officeart/2005/8/layout/process5"/>
    <dgm:cxn modelId="{4142A7A8-1A45-4310-AD2B-23EAEE74C610}" type="presOf" srcId="{F8C54167-646A-40F5-87DD-D3C4A496C9C8}" destId="{75627ECA-6C17-42D5-BDE3-5A7376A7DE56}" srcOrd="0" destOrd="1" presId="urn:microsoft.com/office/officeart/2005/8/layout/process5"/>
    <dgm:cxn modelId="{C40687A1-5851-4C0A-862F-DCE41D941E2B}" type="presOf" srcId="{084BD340-9D5E-4650-B219-77DAF3D481CA}" destId="{2D53EC91-DD6A-448D-B0FF-6FB57ECB4CBF}" srcOrd="0" destOrd="2" presId="urn:microsoft.com/office/officeart/2005/8/layout/process5"/>
    <dgm:cxn modelId="{F7B55B86-E1EF-4994-94AA-02F2D7449AE7}" type="presOf" srcId="{B4316A84-4491-4E38-8147-00547DCA5FB0}" destId="{ED29055B-BA07-44BD-9C0A-81BA27C0C01E}" srcOrd="0" destOrd="2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AF2414CB-7DB0-4286-935E-73923F694A7A}" type="presOf" srcId="{A192809B-66B2-469E-B4B3-F21A493998C8}" destId="{75627ECA-6C17-42D5-BDE3-5A7376A7DE56}" srcOrd="0" destOrd="0" presId="urn:microsoft.com/office/officeart/2005/8/layout/process5"/>
    <dgm:cxn modelId="{7D4A9BA7-EC45-4026-A871-15A13A1912B6}" srcId="{3020CCB9-085D-46A8-8BF1-FC000BA96AEA}" destId="{140EC05A-E252-4B64-9AC9-E0A59A1F52B3}" srcOrd="2" destOrd="0" parTransId="{D3D2B93A-7CDD-436D-ADCD-9ABCE82B8B64}" sibTransId="{5709C497-8B23-4CA1-BD58-5048099C62D4}"/>
    <dgm:cxn modelId="{BD0DDE95-E6E3-49D4-BE8F-59B340F8D3BC}" srcId="{3020CCB9-085D-46A8-8BF1-FC000BA96AEA}" destId="{26DC8707-FDC1-4D22-AFD9-4A6524541E24}" srcOrd="3" destOrd="0" parTransId="{F0376B6D-C966-41D2-9CF3-830972B9F3BB}" sibTransId="{E3BE5061-8599-4D43-A6A2-433DF724ECCB}"/>
    <dgm:cxn modelId="{158E3CD8-B60C-4B7D-B27D-77E395852564}" type="presOf" srcId="{EEAF2B73-918D-4511-856A-BE74BEA557DC}" destId="{DFECF022-0292-450A-89D6-829F4C584095}" srcOrd="0" destOrd="0" presId="urn:microsoft.com/office/officeart/2005/8/layout/process5"/>
    <dgm:cxn modelId="{841D4F2F-26E3-4370-8F7A-4FBC2C0EE3EF}" type="presOf" srcId="{140EC05A-E252-4B64-9AC9-E0A59A1F52B3}" destId="{ED29055B-BA07-44BD-9C0A-81BA27C0C01E}" srcOrd="0" destOrd="3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09A0740F-23C4-4D27-8BBD-9D7519DB4E49}" srcId="{B0B9B7D5-DDAA-4685-9FC1-B8799DDC0157}" destId="{D9CDBE2B-180F-451F-AC9D-0A910FFEEC71}" srcOrd="3" destOrd="0" parTransId="{8AF1BFC6-DD6E-4A57-8270-6315500A8B41}" sibTransId="{6B9DC4AC-9B28-467E-9067-079F0CB85324}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29D5361E-E54D-444B-9443-D3877E5C953D}" type="presOf" srcId="{E2F1F757-1970-4A54-B429-7972A3F07C00}" destId="{2D53EC91-DD6A-448D-B0FF-6FB57ECB4CBF}" srcOrd="0" destOrd="1" presId="urn:microsoft.com/office/officeart/2005/8/layout/process5"/>
    <dgm:cxn modelId="{BDFBA7B1-C163-41C4-AA0F-80E9D3B5DFF1}" srcId="{3020CCB9-085D-46A8-8BF1-FC000BA96AEA}" destId="{3AED6E49-32D7-4956-BEA7-E880A38D6721}" srcOrd="0" destOrd="0" parTransId="{0FFB13E5-0135-4266-9C51-FB773829459A}" sibTransId="{26506E3C-903A-49C9-8F37-A30055FCA780}"/>
    <dgm:cxn modelId="{635B4F06-DA74-4908-8997-5E3853383726}" type="presOf" srcId="{B0B9B7D5-DDAA-4685-9FC1-B8799DDC0157}" destId="{2D53EC91-DD6A-448D-B0FF-6FB57ECB4CBF}" srcOrd="0" destOrd="0" presId="urn:microsoft.com/office/officeart/2005/8/layout/process5"/>
    <dgm:cxn modelId="{53D50DD4-AFEF-4D50-8C12-0F4804287BF3}" type="presOf" srcId="{7DFCB23D-E285-4C98-8EC0-C27D1C71C49C}" destId="{D47A1AAF-1A47-46D1-922C-408E85D987DA}" srcOrd="1" destOrd="0" presId="urn:microsoft.com/office/officeart/2005/8/layout/process5"/>
    <dgm:cxn modelId="{5CF2E52C-3585-4BE2-86BE-BF7B3E75368D}" type="presOf" srcId="{91AE3578-1DDD-4747-84DF-E2DE0D80BC7E}" destId="{1C5E9ED5-8535-4481-90F8-43061988F45F}" srcOrd="0" destOrd="0" presId="urn:microsoft.com/office/officeart/2005/8/layout/process5"/>
    <dgm:cxn modelId="{4A53975F-E1A4-44EC-9E63-E7AB6C326E12}" type="presOf" srcId="{AEF97CC4-8376-450B-AAF2-14340A652796}" destId="{6415DE8B-1ADF-4DE3-8F6C-4F1091F91718}" srcOrd="0" destOrd="2" presId="urn:microsoft.com/office/officeart/2005/8/layout/process5"/>
    <dgm:cxn modelId="{A1D8AC43-AA80-4731-B025-1C0465F6CD29}" srcId="{B0B9B7D5-DDAA-4685-9FC1-B8799DDC0157}" destId="{47DBF177-2D83-4A26-9907-76C13AFBB3FB}" srcOrd="2" destOrd="0" parTransId="{307E3CFD-B894-4E57-A5C5-3124B081EAC0}" sibTransId="{15AF207A-0D61-480D-812B-6FCEEDDEA459}"/>
    <dgm:cxn modelId="{741E5867-D123-48BA-A1DE-6D084798723C}" type="presOf" srcId="{27665BCC-A998-4192-80C9-09049512B0FA}" destId="{9AC512B5-D6A6-458A-8C90-A061BCD9F28C}" srcOrd="1" destOrd="0" presId="urn:microsoft.com/office/officeart/2005/8/layout/process5"/>
    <dgm:cxn modelId="{4B302B66-CC8E-4EED-A32F-96607189E452}" type="presOf" srcId="{47DBF177-2D83-4A26-9907-76C13AFBB3FB}" destId="{2D53EC91-DD6A-448D-B0FF-6FB57ECB4CBF}" srcOrd="0" destOrd="3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D333650E-CD41-4189-B577-478565D0BDE1}" type="presOf" srcId="{B229265E-A595-4770-87A5-3DC868010C96}" destId="{6415DE8B-1ADF-4DE3-8F6C-4F1091F91718}" srcOrd="0" destOrd="0" presId="urn:microsoft.com/office/officeart/2005/8/layout/process5"/>
    <dgm:cxn modelId="{EAB4D33A-87C1-4249-B243-A6C2CF9D59DD}" type="presParOf" srcId="{1C5E9ED5-8535-4481-90F8-43061988F45F}" destId="{6415DE8B-1ADF-4DE3-8F6C-4F1091F91718}" srcOrd="0" destOrd="0" presId="urn:microsoft.com/office/officeart/2005/8/layout/process5"/>
    <dgm:cxn modelId="{860EA462-FE6B-4E0D-85FF-42B55B7F08B2}" type="presParOf" srcId="{1C5E9ED5-8535-4481-90F8-43061988F45F}" destId="{66361ED5-D4DF-4CD1-916A-C50C2FC20FA7}" srcOrd="1" destOrd="0" presId="urn:microsoft.com/office/officeart/2005/8/layout/process5"/>
    <dgm:cxn modelId="{D7B45D99-C390-47FB-8DC8-98BF3830D809}" type="presParOf" srcId="{66361ED5-D4DF-4CD1-916A-C50C2FC20FA7}" destId="{D47A1AAF-1A47-46D1-922C-408E85D987DA}" srcOrd="0" destOrd="0" presId="urn:microsoft.com/office/officeart/2005/8/layout/process5"/>
    <dgm:cxn modelId="{B83815BA-3817-4A1E-8F81-69E91D7377CA}" type="presParOf" srcId="{1C5E9ED5-8535-4481-90F8-43061988F45F}" destId="{2D53EC91-DD6A-448D-B0FF-6FB57ECB4CBF}" srcOrd="2" destOrd="0" presId="urn:microsoft.com/office/officeart/2005/8/layout/process5"/>
    <dgm:cxn modelId="{8E785331-09D3-4642-A3E2-66347F780C80}" type="presParOf" srcId="{1C5E9ED5-8535-4481-90F8-43061988F45F}" destId="{DFECF022-0292-450A-89D6-829F4C584095}" srcOrd="3" destOrd="0" presId="urn:microsoft.com/office/officeart/2005/8/layout/process5"/>
    <dgm:cxn modelId="{55548602-BA3C-48CA-A126-4C400FD8D257}" type="presParOf" srcId="{DFECF022-0292-450A-89D6-829F4C584095}" destId="{C1726E19-B6A1-4D48-AFDE-049231EAE504}" srcOrd="0" destOrd="0" presId="urn:microsoft.com/office/officeart/2005/8/layout/process5"/>
    <dgm:cxn modelId="{115067B3-D7F1-4565-A1F8-DF254AC1E45B}" type="presParOf" srcId="{1C5E9ED5-8535-4481-90F8-43061988F45F}" destId="{75627ECA-6C17-42D5-BDE3-5A7376A7DE56}" srcOrd="4" destOrd="0" presId="urn:microsoft.com/office/officeart/2005/8/layout/process5"/>
    <dgm:cxn modelId="{4D77EDCA-837A-41BC-BA35-8CBD52D65D6E}" type="presParOf" srcId="{1C5E9ED5-8535-4481-90F8-43061988F45F}" destId="{B2DEA341-8476-4EB0-81FE-7A8F5E39039F}" srcOrd="5" destOrd="0" presId="urn:microsoft.com/office/officeart/2005/8/layout/process5"/>
    <dgm:cxn modelId="{E6A3B66A-7F2F-4D65-890E-E17788B916C4}" type="presParOf" srcId="{B2DEA341-8476-4EB0-81FE-7A8F5E39039F}" destId="{9AC512B5-D6A6-458A-8C90-A061BCD9F28C}" srcOrd="0" destOrd="0" presId="urn:microsoft.com/office/officeart/2005/8/layout/process5"/>
    <dgm:cxn modelId="{8FAD7F6A-9AC7-4BC7-861B-88D2E9E8AA09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SA/SH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SA/ SH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pPr rtl="0"/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modelling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(</a:t>
          </a:r>
          <a:r>
            <a:rPr lang="es-ES" dirty="0" err="1" smtClean="0"/>
            <a:t>inert</a:t>
          </a:r>
          <a:r>
            <a:rPr lang="es-ES" dirty="0" smtClean="0"/>
            <a:t>)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of   ID/LOL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mechs</a:t>
          </a:r>
          <a:r>
            <a:rPr lang="es-ES" dirty="0" smtClean="0"/>
            <a:t>/TCI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E0CD5F20-5F71-48E9-8323-370370DC2C4E}">
      <dgm:prSet phldrT="[Texto]"/>
      <dgm:spPr/>
      <dgm:t>
        <a:bodyPr/>
        <a:lstStyle/>
        <a:p>
          <a:r>
            <a:rPr lang="es-ES" dirty="0" err="1" smtClean="0"/>
            <a:t>Flame</a:t>
          </a:r>
          <a:r>
            <a:rPr lang="es-ES" dirty="0" smtClean="0"/>
            <a:t> </a:t>
          </a:r>
          <a:r>
            <a:rPr lang="es-ES" dirty="0" err="1" smtClean="0"/>
            <a:t>structure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DC984125-6F4E-4DD0-A3F9-1648A9D770AF}" type="sibTrans" cxnId="{3424FBC4-F3F2-4974-94CE-2F4D17DC804E}">
      <dgm:prSet/>
      <dgm:spPr/>
      <dgm:t>
        <a:bodyPr/>
        <a:lstStyle/>
        <a:p>
          <a:endParaRPr lang="es-ES"/>
        </a:p>
      </dgm:t>
    </dgm:pt>
    <dgm:pt modelId="{977F8CBB-BD3E-4B6F-AEBD-BD44965C0AA6}" type="parTrans" cxnId="{3424FBC4-F3F2-4974-94CE-2F4D17DC804E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/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26DC8707-FDC1-4D22-AFD9-4A6524541E24}">
      <dgm:prSet phldrT="[Texto]"/>
      <dgm:spPr/>
      <dgm:t>
        <a:bodyPr/>
        <a:lstStyle/>
        <a:p>
          <a:endParaRPr lang="es-ES" dirty="0"/>
        </a:p>
      </dgm:t>
    </dgm:pt>
    <dgm:pt modelId="{F0376B6D-C966-41D2-9CF3-830972B9F3BB}" type="parTrans" cxnId="{BD0DDE95-E6E3-49D4-BE8F-59B340F8D3BC}">
      <dgm:prSet/>
      <dgm:spPr/>
    </dgm:pt>
    <dgm:pt modelId="{E3BE5061-8599-4D43-A6A2-433DF724ECCB}" type="sibTrans" cxnId="{BD0DDE95-E6E3-49D4-BE8F-59B340F8D3BC}">
      <dgm:prSet/>
      <dgm:spPr/>
    </dgm:pt>
    <dgm:pt modelId="{2859B3E7-1A01-44A7-93B1-6B17A2DFAD86}">
      <dgm:prSet phldrT="[Texto]"/>
      <dgm:spPr/>
      <dgm:t>
        <a:bodyPr/>
        <a:lstStyle/>
        <a:p>
          <a:endParaRPr lang="es-ES" dirty="0"/>
        </a:p>
      </dgm:t>
    </dgm:pt>
    <dgm:pt modelId="{052CCC9B-72E2-4F52-BDE1-51701FFB6B41}" type="parTrans" cxnId="{E8D13989-F481-406F-B18F-C3CFB9AFC749}">
      <dgm:prSet/>
      <dgm:spPr/>
    </dgm:pt>
    <dgm:pt modelId="{DC2CEC7F-B059-4483-8324-06B6870C7C51}" type="sibTrans" cxnId="{E8D13989-F481-406F-B18F-C3CFB9AFC749}">
      <dgm:prSet/>
      <dgm:spPr/>
    </dgm:pt>
    <dgm:pt modelId="{03FEDD0E-8783-49AF-8733-82C76FD7FE0C}">
      <dgm:prSet phldrT="[Texto]"/>
      <dgm:spPr/>
      <dgm:t>
        <a:bodyPr/>
        <a:lstStyle/>
        <a:p>
          <a:endParaRPr lang="es-ES" dirty="0"/>
        </a:p>
      </dgm:t>
    </dgm:pt>
    <dgm:pt modelId="{56E2A46D-83C8-471F-A8A0-ED9983286C67}" type="parTrans" cxnId="{6FEF6FA1-A7F9-4370-BFB3-4938002E4470}">
      <dgm:prSet/>
      <dgm:spPr/>
    </dgm:pt>
    <dgm:pt modelId="{75A70986-B83D-44D8-BF72-D552C6F2BB44}" type="sibTrans" cxnId="{6FEF6FA1-A7F9-4370-BFB3-4938002E4470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019EE827-8EB5-44E7-92C3-373870EFD545}" type="presOf" srcId="{EEAF2B73-918D-4511-856A-BE74BEA557DC}" destId="{DFECF022-0292-450A-89D6-829F4C584095}" srcOrd="0" destOrd="0" presId="urn:microsoft.com/office/officeart/2005/8/layout/process5"/>
    <dgm:cxn modelId="{3424FBC4-F3F2-4974-94CE-2F4D17DC804E}" srcId="{A192809B-66B2-469E-B4B3-F21A493998C8}" destId="{E0CD5F20-5F71-48E9-8323-370370DC2C4E}" srcOrd="2" destOrd="0" parTransId="{977F8CBB-BD3E-4B6F-AEBD-BD44965C0AA6}" sibTransId="{DC984125-6F4E-4DD0-A3F9-1648A9D770AF}"/>
    <dgm:cxn modelId="{BD0DDE95-E6E3-49D4-BE8F-59B340F8D3BC}" srcId="{3020CCB9-085D-46A8-8BF1-FC000BA96AEA}" destId="{26DC8707-FDC1-4D22-AFD9-4A6524541E24}" srcOrd="0" destOrd="0" parTransId="{F0376B6D-C966-41D2-9CF3-830972B9F3BB}" sibTransId="{E3BE5061-8599-4D43-A6A2-433DF724ECCB}"/>
    <dgm:cxn modelId="{C93D6D92-A3C8-43BC-B7F5-9CFB1D10F071}" type="presOf" srcId="{E2F1F757-1970-4A54-B429-7972A3F07C00}" destId="{2D53EC91-DD6A-448D-B0FF-6FB57ECB4CBF}" srcOrd="0" destOrd="1" presId="urn:microsoft.com/office/officeart/2005/8/layout/process5"/>
    <dgm:cxn modelId="{6FEF6FA1-A7F9-4370-BFB3-4938002E4470}" srcId="{B0B9B7D5-DDAA-4685-9FC1-B8799DDC0157}" destId="{03FEDD0E-8783-49AF-8733-82C76FD7FE0C}" srcOrd="2" destOrd="0" parTransId="{56E2A46D-83C8-471F-A8A0-ED9983286C67}" sibTransId="{75A70986-B83D-44D8-BF72-D552C6F2BB44}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2A227339-BD0F-45B4-8813-FBC8812BB3AF}" type="presOf" srcId="{E0CD5F20-5F71-48E9-8323-370370DC2C4E}" destId="{75627ECA-6C17-42D5-BDE3-5A7376A7DE56}" srcOrd="0" destOrd="3" presId="urn:microsoft.com/office/officeart/2005/8/layout/process5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E8D13989-F481-406F-B18F-C3CFB9AFC749}" srcId="{B0B9B7D5-DDAA-4685-9FC1-B8799DDC0157}" destId="{2859B3E7-1A01-44A7-93B1-6B17A2DFAD86}" srcOrd="3" destOrd="0" parTransId="{052CCC9B-72E2-4F52-BDE1-51701FFB6B41}" sibTransId="{DC2CEC7F-B059-4483-8324-06B6870C7C51}"/>
    <dgm:cxn modelId="{2988B3F8-2485-4D56-A16F-7BB9559C28AF}" type="presOf" srcId="{B0B9B7D5-DDAA-4685-9FC1-B8799DDC0157}" destId="{2D53EC91-DD6A-448D-B0FF-6FB57ECB4CBF}" srcOrd="0" destOrd="0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F0D89A94-A742-4AD3-8231-12669838D666}" type="presOf" srcId="{3020CCB9-085D-46A8-8BF1-FC000BA96AEA}" destId="{ED29055B-BA07-44BD-9C0A-81BA27C0C01E}" srcOrd="0" destOrd="0" presId="urn:microsoft.com/office/officeart/2005/8/layout/process5"/>
    <dgm:cxn modelId="{550A7E76-26FF-4EAA-88F6-0F15CE3194BE}" type="presOf" srcId="{7DFCB23D-E285-4C98-8EC0-C27D1C71C49C}" destId="{D47A1AAF-1A47-46D1-922C-408E85D987DA}" srcOrd="1" destOrd="0" presId="urn:microsoft.com/office/officeart/2005/8/layout/process5"/>
    <dgm:cxn modelId="{DF214B5E-C942-4C81-B8F3-E0605902F54B}" type="presOf" srcId="{EEAF2B73-918D-4511-856A-BE74BEA557DC}" destId="{C1726E19-B6A1-4D48-AFDE-049231EAE504}" srcOrd="1" destOrd="0" presId="urn:microsoft.com/office/officeart/2005/8/layout/process5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C39AC816-9F95-4004-9F05-A27D981ADFD3}" type="presOf" srcId="{2859B3E7-1A01-44A7-93B1-6B17A2DFAD86}" destId="{2D53EC91-DD6A-448D-B0FF-6FB57ECB4CBF}" srcOrd="0" destOrd="4" presId="urn:microsoft.com/office/officeart/2005/8/layout/process5"/>
    <dgm:cxn modelId="{8C9F5E11-2E0D-4DF6-B576-2894844461C6}" type="presOf" srcId="{26DC8707-FDC1-4D22-AFD9-4A6524541E24}" destId="{ED29055B-BA07-44BD-9C0A-81BA27C0C01E}" srcOrd="0" destOrd="1" presId="urn:microsoft.com/office/officeart/2005/8/layout/process5"/>
    <dgm:cxn modelId="{EBAEC857-BE7F-47AF-BA5D-1ECFACD058EC}" type="presOf" srcId="{27665BCC-A998-4192-80C9-09049512B0FA}" destId="{9AC512B5-D6A6-458A-8C90-A061BCD9F28C}" srcOrd="1" destOrd="0" presId="urn:microsoft.com/office/officeart/2005/8/layout/process5"/>
    <dgm:cxn modelId="{C0EA62E0-75F4-4CFB-9E97-606B92CF4D08}" type="presOf" srcId="{EC314AFE-9EBB-447B-B5D4-D3BAA6D0ABA2}" destId="{75627ECA-6C17-42D5-BDE3-5A7376A7DE56}" srcOrd="0" destOrd="1" presId="urn:microsoft.com/office/officeart/2005/8/layout/process5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83D7485A-007E-45A8-8BAD-B5228E9D584F}" type="presOf" srcId="{7DFCB23D-E285-4C98-8EC0-C27D1C71C49C}" destId="{66361ED5-D4DF-4CD1-916A-C50C2FC20FA7}" srcOrd="0" destOrd="0" presId="urn:microsoft.com/office/officeart/2005/8/layout/process5"/>
    <dgm:cxn modelId="{A1E8EC6C-24F1-47C4-912C-90115E3CCF08}" type="presOf" srcId="{71ABEB7D-56CE-4FF2-B991-D383FF4D6119}" destId="{6415DE8B-1ADF-4DE3-8F6C-4F1091F91718}" srcOrd="0" destOrd="1" presId="urn:microsoft.com/office/officeart/2005/8/layout/process5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8239A936-F1BE-4C92-B57C-00C3B7ACC602}" type="presOf" srcId="{C1ACCF86-5F07-4EA2-B49E-BF4789FB0FD8}" destId="{75627ECA-6C17-42D5-BDE3-5A7376A7DE56}" srcOrd="0" destOrd="2" presId="urn:microsoft.com/office/officeart/2005/8/layout/process5"/>
    <dgm:cxn modelId="{009E92D1-8B11-4444-B35A-9984ABDF7CE8}" type="presOf" srcId="{B229265E-A595-4770-87A5-3DC868010C96}" destId="{6415DE8B-1ADF-4DE3-8F6C-4F1091F91718}" srcOrd="0" destOrd="0" presId="urn:microsoft.com/office/officeart/2005/8/layout/process5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B9337B99-A3B6-4171-8984-8C4F6A0C1E6D}" type="presOf" srcId="{084BD340-9D5E-4650-B219-77DAF3D481CA}" destId="{2D53EC91-DD6A-448D-B0FF-6FB57ECB4CBF}" srcOrd="0" destOrd="2" presId="urn:microsoft.com/office/officeart/2005/8/layout/process5"/>
    <dgm:cxn modelId="{09EA5CEC-5E44-42B9-8C8D-24DD5DB1A7D4}" type="presOf" srcId="{A192809B-66B2-469E-B4B3-F21A493998C8}" destId="{75627ECA-6C17-42D5-BDE3-5A7376A7DE56}" srcOrd="0" destOrd="0" presId="urn:microsoft.com/office/officeart/2005/8/layout/process5"/>
    <dgm:cxn modelId="{BF5EF0C0-59AC-4819-BB5E-4EBA431879FB}" type="presOf" srcId="{AEF97CC4-8376-450B-AAF2-14340A652796}" destId="{6415DE8B-1ADF-4DE3-8F6C-4F1091F91718}" srcOrd="0" destOrd="2" presId="urn:microsoft.com/office/officeart/2005/8/layout/process5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A449860E-0071-49D1-94D1-AAF88A606448}" type="presOf" srcId="{91AE3578-1DDD-4747-84DF-E2DE0D80BC7E}" destId="{1C5E9ED5-8535-4481-90F8-43061988F45F}" srcOrd="0" destOrd="0" presId="urn:microsoft.com/office/officeart/2005/8/layout/process5"/>
    <dgm:cxn modelId="{9C75BC8B-E18F-4138-8B68-9CB8BCAE97D2}" type="presOf" srcId="{27665BCC-A998-4192-80C9-09049512B0FA}" destId="{B2DEA341-8476-4EB0-81FE-7A8F5E39039F}" srcOrd="0" destOrd="0" presId="urn:microsoft.com/office/officeart/2005/8/layout/process5"/>
    <dgm:cxn modelId="{DE9D8B73-E41E-40E5-8B80-67656E766193}" type="presOf" srcId="{03FEDD0E-8783-49AF-8733-82C76FD7FE0C}" destId="{2D53EC91-DD6A-448D-B0FF-6FB57ECB4CBF}" srcOrd="0" destOrd="3" presId="urn:microsoft.com/office/officeart/2005/8/layout/process5"/>
    <dgm:cxn modelId="{9727AA0B-409A-4303-9231-2102B3F45104}" type="presParOf" srcId="{1C5E9ED5-8535-4481-90F8-43061988F45F}" destId="{6415DE8B-1ADF-4DE3-8F6C-4F1091F91718}" srcOrd="0" destOrd="0" presId="urn:microsoft.com/office/officeart/2005/8/layout/process5"/>
    <dgm:cxn modelId="{5E935E89-6122-487A-B59B-6588F3A9AE30}" type="presParOf" srcId="{1C5E9ED5-8535-4481-90F8-43061988F45F}" destId="{66361ED5-D4DF-4CD1-916A-C50C2FC20FA7}" srcOrd="1" destOrd="0" presId="urn:microsoft.com/office/officeart/2005/8/layout/process5"/>
    <dgm:cxn modelId="{92866AF3-15F4-48E8-9A21-8FD8D4AACE51}" type="presParOf" srcId="{66361ED5-D4DF-4CD1-916A-C50C2FC20FA7}" destId="{D47A1AAF-1A47-46D1-922C-408E85D987DA}" srcOrd="0" destOrd="0" presId="urn:microsoft.com/office/officeart/2005/8/layout/process5"/>
    <dgm:cxn modelId="{E53D1391-2B15-41DB-B14F-B5FD19987DE7}" type="presParOf" srcId="{1C5E9ED5-8535-4481-90F8-43061988F45F}" destId="{2D53EC91-DD6A-448D-B0FF-6FB57ECB4CBF}" srcOrd="2" destOrd="0" presId="urn:microsoft.com/office/officeart/2005/8/layout/process5"/>
    <dgm:cxn modelId="{74C7D120-CF1D-4F8F-86F3-CF08E9456839}" type="presParOf" srcId="{1C5E9ED5-8535-4481-90F8-43061988F45F}" destId="{DFECF022-0292-450A-89D6-829F4C584095}" srcOrd="3" destOrd="0" presId="urn:microsoft.com/office/officeart/2005/8/layout/process5"/>
    <dgm:cxn modelId="{C2DBFFBD-B522-498F-AE37-9589604F9B7C}" type="presParOf" srcId="{DFECF022-0292-450A-89D6-829F4C584095}" destId="{C1726E19-B6A1-4D48-AFDE-049231EAE504}" srcOrd="0" destOrd="0" presId="urn:microsoft.com/office/officeart/2005/8/layout/process5"/>
    <dgm:cxn modelId="{2E17DBCC-CECF-4257-830E-C711E482F2FA}" type="presParOf" srcId="{1C5E9ED5-8535-4481-90F8-43061988F45F}" destId="{75627ECA-6C17-42D5-BDE3-5A7376A7DE56}" srcOrd="4" destOrd="0" presId="urn:microsoft.com/office/officeart/2005/8/layout/process5"/>
    <dgm:cxn modelId="{D1099866-FDF0-4C4A-AC80-D1D3E2668924}" type="presParOf" srcId="{1C5E9ED5-8535-4481-90F8-43061988F45F}" destId="{B2DEA341-8476-4EB0-81FE-7A8F5E39039F}" srcOrd="5" destOrd="0" presId="urn:microsoft.com/office/officeart/2005/8/layout/process5"/>
    <dgm:cxn modelId="{349AECCC-99AE-41B2-A9B1-4A4A7557696A}" type="presParOf" srcId="{B2DEA341-8476-4EB0-81FE-7A8F5E39039F}" destId="{9AC512B5-D6A6-458A-8C90-A061BCD9F28C}" srcOrd="0" destOrd="0" presId="urn:microsoft.com/office/officeart/2005/8/layout/process5"/>
    <dgm:cxn modelId="{9DAAB256-90F9-46B1-85AB-6A7F919B7D37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SA/SH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SA/ SH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A88EBBE2-7A74-45F5-A3C0-F76368477A57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EF0F0068-45A5-407B-A49F-F1AA148227C6}" type="parTrans" cxnId="{BA5B526A-6E17-4FE7-9731-91D7E5C8BD6A}">
      <dgm:prSet/>
      <dgm:spPr/>
      <dgm:t>
        <a:bodyPr/>
        <a:lstStyle/>
        <a:p>
          <a:endParaRPr lang="es-ES"/>
        </a:p>
      </dgm:t>
    </dgm:pt>
    <dgm:pt modelId="{749B74E6-CA66-4C1E-8F4A-6AC97E1A1F38}" type="sibTrans" cxnId="{BA5B526A-6E17-4FE7-9731-91D7E5C8BD6A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pPr rtl="0"/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modelling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(</a:t>
          </a:r>
          <a:r>
            <a:rPr lang="es-ES" dirty="0" err="1" smtClean="0"/>
            <a:t>inert</a:t>
          </a:r>
          <a:r>
            <a:rPr lang="es-ES" dirty="0" smtClean="0"/>
            <a:t>)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of   ID/LOL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mechs</a:t>
          </a:r>
          <a:r>
            <a:rPr lang="es-ES" dirty="0" smtClean="0"/>
            <a:t>/TCI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E0CD5F20-5F71-48E9-8323-370370DC2C4E}">
      <dgm:prSet phldrT="[Texto]"/>
      <dgm:spPr/>
      <dgm:t>
        <a:bodyPr/>
        <a:lstStyle/>
        <a:p>
          <a:r>
            <a:rPr lang="es-ES" dirty="0" err="1" smtClean="0"/>
            <a:t>Flame</a:t>
          </a:r>
          <a:r>
            <a:rPr lang="es-ES" dirty="0" smtClean="0"/>
            <a:t> </a:t>
          </a:r>
          <a:r>
            <a:rPr lang="es-ES" dirty="0" err="1" smtClean="0"/>
            <a:t>structure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DC984125-6F4E-4DD0-A3F9-1648A9D770AF}" type="sibTrans" cxnId="{3424FBC4-F3F2-4974-94CE-2F4D17DC804E}">
      <dgm:prSet/>
      <dgm:spPr/>
      <dgm:t>
        <a:bodyPr/>
        <a:lstStyle/>
        <a:p>
          <a:endParaRPr lang="es-ES"/>
        </a:p>
      </dgm:t>
    </dgm:pt>
    <dgm:pt modelId="{977F8CBB-BD3E-4B6F-AEBD-BD44965C0AA6}" type="parTrans" cxnId="{3424FBC4-F3F2-4974-94CE-2F4D17DC804E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/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058939C5-1FA4-4647-B028-2C4C50029DA9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Flow+ID</a:t>
          </a:r>
          <a:endParaRPr lang="es-ES" dirty="0"/>
        </a:p>
      </dgm:t>
    </dgm:pt>
    <dgm:pt modelId="{90D05652-9BC6-4213-BB89-A6C643D9E127}" type="parTrans" cxnId="{E71ADA01-A432-40F1-88A2-0AA7889F198E}">
      <dgm:prSet/>
      <dgm:spPr/>
      <dgm:t>
        <a:bodyPr/>
        <a:lstStyle/>
        <a:p>
          <a:endParaRPr lang="es-ES"/>
        </a:p>
      </dgm:t>
    </dgm:pt>
    <dgm:pt modelId="{1A847FEC-56DF-4F9F-879F-9D36FE90832B}" type="sibTrans" cxnId="{E71ADA01-A432-40F1-88A2-0AA7889F198E}">
      <dgm:prSet/>
      <dgm:spPr/>
      <dgm:t>
        <a:bodyPr/>
        <a:lstStyle/>
        <a:p>
          <a:endParaRPr lang="es-ES"/>
        </a:p>
      </dgm:t>
    </dgm:pt>
    <dgm:pt modelId="{7713EF2A-6680-4AFC-92E2-1E75D40D9BEA}">
      <dgm:prSet phldrT="[Texto]"/>
      <dgm:spPr/>
      <dgm:t>
        <a:bodyPr/>
        <a:lstStyle/>
        <a:p>
          <a:r>
            <a:rPr lang="es-ES" dirty="0" smtClean="0"/>
            <a:t>SB </a:t>
          </a:r>
          <a:r>
            <a:rPr lang="es-ES" dirty="0" err="1" smtClean="0"/>
            <a:t>engines</a:t>
          </a:r>
          <a:endParaRPr lang="es-ES" dirty="0"/>
        </a:p>
      </dgm:t>
    </dgm:pt>
    <dgm:pt modelId="{ED4BB719-5E56-49B6-9D38-08B4DA2BDFED}" type="parTrans" cxnId="{F1887FA6-ED0B-49F1-958B-08076CA59FA8}">
      <dgm:prSet/>
      <dgm:spPr/>
      <dgm:t>
        <a:bodyPr/>
        <a:lstStyle/>
        <a:p>
          <a:endParaRPr lang="es-ES"/>
        </a:p>
      </dgm:t>
    </dgm:pt>
    <dgm:pt modelId="{676298D5-E63C-4D55-B1BB-1B3AC7165326}" type="sibTrans" cxnId="{F1887FA6-ED0B-49F1-958B-08076CA59FA8}">
      <dgm:prSet/>
      <dgm:spPr/>
      <dgm:t>
        <a:bodyPr/>
        <a:lstStyle/>
        <a:p>
          <a:endParaRPr lang="es-ES"/>
        </a:p>
      </dgm:t>
    </dgm:pt>
    <dgm:pt modelId="{BB09599F-CB6C-41AD-8D71-3B04AAB950C7}">
      <dgm:prSet phldrT="[Texto]"/>
      <dgm:spPr/>
      <dgm:t>
        <a:bodyPr/>
        <a:lstStyle/>
        <a:p>
          <a:r>
            <a:rPr lang="es-ES" dirty="0" err="1" smtClean="0"/>
            <a:t>Flame</a:t>
          </a:r>
          <a:r>
            <a:rPr lang="es-ES" dirty="0" smtClean="0"/>
            <a:t> </a:t>
          </a:r>
          <a:r>
            <a:rPr lang="es-ES" dirty="0" err="1" smtClean="0"/>
            <a:t>structure</a:t>
          </a:r>
          <a:r>
            <a:rPr lang="es-ES" dirty="0" smtClean="0"/>
            <a:t> vs LIF</a:t>
          </a:r>
          <a:endParaRPr lang="es-ES" dirty="0"/>
        </a:p>
      </dgm:t>
    </dgm:pt>
    <dgm:pt modelId="{3F86F6F7-1983-4C85-A7B9-8FC7FF11DAEA}" type="sibTrans" cxnId="{2706C0E8-3ECA-4950-819C-94B6BB4E59C8}">
      <dgm:prSet/>
      <dgm:spPr/>
      <dgm:t>
        <a:bodyPr/>
        <a:lstStyle/>
        <a:p>
          <a:endParaRPr lang="es-ES"/>
        </a:p>
      </dgm:t>
    </dgm:pt>
    <dgm:pt modelId="{BD66B915-D7EA-4FE7-B5D2-41D70DFB48E4}" type="parTrans" cxnId="{2706C0E8-3ECA-4950-819C-94B6BB4E59C8}">
      <dgm:prSet/>
      <dgm:spPr/>
      <dgm:t>
        <a:bodyPr/>
        <a:lstStyle/>
        <a:p>
          <a:endParaRPr lang="es-ES"/>
        </a:p>
      </dgm:t>
    </dgm:pt>
    <dgm:pt modelId="{26DC8707-FDC1-4D22-AFD9-4A6524541E24}">
      <dgm:prSet phldrT="[Texto]"/>
      <dgm:spPr/>
      <dgm:t>
        <a:bodyPr/>
        <a:lstStyle/>
        <a:p>
          <a:endParaRPr lang="es-ES" dirty="0"/>
        </a:p>
      </dgm:t>
    </dgm:pt>
    <dgm:pt modelId="{F0376B6D-C966-41D2-9CF3-830972B9F3BB}" type="parTrans" cxnId="{BD0DDE95-E6E3-49D4-BE8F-59B340F8D3BC}">
      <dgm:prSet/>
      <dgm:spPr/>
    </dgm:pt>
    <dgm:pt modelId="{E3BE5061-8599-4D43-A6A2-433DF724ECCB}" type="sibTrans" cxnId="{BD0DDE95-E6E3-49D4-BE8F-59B340F8D3BC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F0EE8B-A60E-4C62-B8ED-5FCAE96D71F2}" type="presOf" srcId="{7DFCB23D-E285-4C98-8EC0-C27D1C71C49C}" destId="{D47A1AAF-1A47-46D1-922C-408E85D987DA}" srcOrd="1" destOrd="0" presId="urn:microsoft.com/office/officeart/2005/8/layout/process5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515E9CF2-BD3F-4D42-8BA0-09F999231AAA}" type="presOf" srcId="{7DFCB23D-E285-4C98-8EC0-C27D1C71C49C}" destId="{66361ED5-D4DF-4CD1-916A-C50C2FC20FA7}" srcOrd="0" destOrd="0" presId="urn:microsoft.com/office/officeart/2005/8/layout/process5"/>
    <dgm:cxn modelId="{0CF7BF96-B5D3-4F1D-A687-2EC6EAD7BF36}" type="presOf" srcId="{A88EBBE2-7A74-45F5-A3C0-F76368477A57}" destId="{ED29055B-BA07-44BD-9C0A-81BA27C0C01E}" srcOrd="0" destOrd="1" presId="urn:microsoft.com/office/officeart/2005/8/layout/process5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2EC9C615-5CD1-4FF0-884B-3DC3426CD09C}" type="presOf" srcId="{71ABEB7D-56CE-4FF2-B991-D383FF4D6119}" destId="{6415DE8B-1ADF-4DE3-8F6C-4F1091F91718}" srcOrd="0" destOrd="1" presId="urn:microsoft.com/office/officeart/2005/8/layout/process5"/>
    <dgm:cxn modelId="{7C1AC385-134D-45C9-9C49-A007D49F919B}" type="presOf" srcId="{A192809B-66B2-469E-B4B3-F21A493998C8}" destId="{75627ECA-6C17-42D5-BDE3-5A7376A7DE56}" srcOrd="0" destOrd="0" presId="urn:microsoft.com/office/officeart/2005/8/layout/process5"/>
    <dgm:cxn modelId="{690289FC-D360-424A-9C37-79DD221AF9E5}" type="presOf" srcId="{B229265E-A595-4770-87A5-3DC868010C96}" destId="{6415DE8B-1ADF-4DE3-8F6C-4F1091F91718}" srcOrd="0" destOrd="0" presId="urn:microsoft.com/office/officeart/2005/8/layout/process5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B35146AA-56CA-431C-8885-060253CA84E8}" type="presOf" srcId="{058939C5-1FA4-4647-B028-2C4C50029DA9}" destId="{ED29055B-BA07-44BD-9C0A-81BA27C0C01E}" srcOrd="0" destOrd="2" presId="urn:microsoft.com/office/officeart/2005/8/layout/process5"/>
    <dgm:cxn modelId="{01BB0E12-9676-4CC6-B960-2234EE37F653}" type="presOf" srcId="{27665BCC-A998-4192-80C9-09049512B0FA}" destId="{9AC512B5-D6A6-458A-8C90-A061BCD9F28C}" srcOrd="1" destOrd="0" presId="urn:microsoft.com/office/officeart/2005/8/layout/process5"/>
    <dgm:cxn modelId="{BA0AD930-A7A1-4895-92BB-DE2AE2DC86CD}" type="presOf" srcId="{3020CCB9-085D-46A8-8BF1-FC000BA96AEA}" destId="{ED29055B-BA07-44BD-9C0A-81BA27C0C01E}" srcOrd="0" destOrd="0" presId="urn:microsoft.com/office/officeart/2005/8/layout/process5"/>
    <dgm:cxn modelId="{BD0DDE95-E6E3-49D4-BE8F-59B340F8D3BC}" srcId="{3020CCB9-085D-46A8-8BF1-FC000BA96AEA}" destId="{26DC8707-FDC1-4D22-AFD9-4A6524541E24}" srcOrd="4" destOrd="0" parTransId="{F0376B6D-C966-41D2-9CF3-830972B9F3BB}" sibTransId="{E3BE5061-8599-4D43-A6A2-433DF724ECCB}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176813CF-1198-47C1-BD78-9C9EA2D79D93}" type="presOf" srcId="{084BD340-9D5E-4650-B219-77DAF3D481CA}" destId="{2D53EC91-DD6A-448D-B0FF-6FB57ECB4CBF}" srcOrd="0" destOrd="2" presId="urn:microsoft.com/office/officeart/2005/8/layout/process5"/>
    <dgm:cxn modelId="{AC0BCBC3-EC0B-420C-8322-B5CC5EB1D416}" type="presOf" srcId="{EC314AFE-9EBB-447B-B5D4-D3BAA6D0ABA2}" destId="{75627ECA-6C17-42D5-BDE3-5A7376A7DE56}" srcOrd="0" destOrd="1" presId="urn:microsoft.com/office/officeart/2005/8/layout/process5"/>
    <dgm:cxn modelId="{2706C0E8-3ECA-4950-819C-94B6BB4E59C8}" srcId="{3020CCB9-085D-46A8-8BF1-FC000BA96AEA}" destId="{BB09599F-CB6C-41AD-8D71-3B04AAB950C7}" srcOrd="2" destOrd="0" parTransId="{BD66B915-D7EA-4FE7-B5D2-41D70DFB48E4}" sibTransId="{3F86F6F7-1983-4C85-A7B9-8FC7FF11DAEA}"/>
    <dgm:cxn modelId="{306175B1-1384-4ED6-8382-869A29AAAABF}" type="presOf" srcId="{7713EF2A-6680-4AFC-92E2-1E75D40D9BEA}" destId="{ED29055B-BA07-44BD-9C0A-81BA27C0C01E}" srcOrd="0" destOrd="4" presId="urn:microsoft.com/office/officeart/2005/8/layout/process5"/>
    <dgm:cxn modelId="{099F0FB3-4FF0-44AF-96BB-CFFF943900DE}" type="presOf" srcId="{91AE3578-1DDD-4747-84DF-E2DE0D80BC7E}" destId="{1C5E9ED5-8535-4481-90F8-43061988F45F}" srcOrd="0" destOrd="0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B54D83E9-362A-459B-A207-C38B83C10C21}" type="presOf" srcId="{C1ACCF86-5F07-4EA2-B49E-BF4789FB0FD8}" destId="{75627ECA-6C17-42D5-BDE3-5A7376A7DE56}" srcOrd="0" destOrd="2" presId="urn:microsoft.com/office/officeart/2005/8/layout/process5"/>
    <dgm:cxn modelId="{21367223-90E3-401B-8E4A-2F7DFFC549B5}" type="presOf" srcId="{26DC8707-FDC1-4D22-AFD9-4A6524541E24}" destId="{ED29055B-BA07-44BD-9C0A-81BA27C0C01E}" srcOrd="0" destOrd="5" presId="urn:microsoft.com/office/officeart/2005/8/layout/process5"/>
    <dgm:cxn modelId="{3424FBC4-F3F2-4974-94CE-2F4D17DC804E}" srcId="{A192809B-66B2-469E-B4B3-F21A493998C8}" destId="{E0CD5F20-5F71-48E9-8323-370370DC2C4E}" srcOrd="2" destOrd="0" parTransId="{977F8CBB-BD3E-4B6F-AEBD-BD44965C0AA6}" sibTransId="{DC984125-6F4E-4DD0-A3F9-1648A9D770AF}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14AF7CD5-7B5E-4D0E-BC05-20626D2D86B6}" type="presOf" srcId="{27665BCC-A998-4192-80C9-09049512B0FA}" destId="{B2DEA341-8476-4EB0-81FE-7A8F5E39039F}" srcOrd="0" destOrd="0" presId="urn:microsoft.com/office/officeart/2005/8/layout/process5"/>
    <dgm:cxn modelId="{E71ADA01-A432-40F1-88A2-0AA7889F198E}" srcId="{3020CCB9-085D-46A8-8BF1-FC000BA96AEA}" destId="{058939C5-1FA4-4647-B028-2C4C50029DA9}" srcOrd="1" destOrd="0" parTransId="{90D05652-9BC6-4213-BB89-A6C643D9E127}" sibTransId="{1A847FEC-56DF-4F9F-879F-9D36FE90832B}"/>
    <dgm:cxn modelId="{1708F29A-19A1-43E8-90C9-60B4CB9D8090}" type="presOf" srcId="{AEF97CC4-8376-450B-AAF2-14340A652796}" destId="{6415DE8B-1ADF-4DE3-8F6C-4F1091F91718}" srcOrd="0" destOrd="2" presId="urn:microsoft.com/office/officeart/2005/8/layout/process5"/>
    <dgm:cxn modelId="{8F7CCA68-FF30-4626-8796-B47EB0A19E93}" type="presOf" srcId="{EEAF2B73-918D-4511-856A-BE74BEA557DC}" destId="{DFECF022-0292-450A-89D6-829F4C584095}" srcOrd="0" destOrd="0" presId="urn:microsoft.com/office/officeart/2005/8/layout/process5"/>
    <dgm:cxn modelId="{59D06BB7-0BE4-4A82-9E78-5C8E3AC18859}" type="presOf" srcId="{EEAF2B73-918D-4511-856A-BE74BEA557DC}" destId="{C1726E19-B6A1-4D48-AFDE-049231EAE504}" srcOrd="1" destOrd="0" presId="urn:microsoft.com/office/officeart/2005/8/layout/process5"/>
    <dgm:cxn modelId="{F1887FA6-ED0B-49F1-958B-08076CA59FA8}" srcId="{3020CCB9-085D-46A8-8BF1-FC000BA96AEA}" destId="{7713EF2A-6680-4AFC-92E2-1E75D40D9BEA}" srcOrd="3" destOrd="0" parTransId="{ED4BB719-5E56-49B6-9D38-08B4DA2BDFED}" sibTransId="{676298D5-E63C-4D55-B1BB-1B3AC7165326}"/>
    <dgm:cxn modelId="{16ED3464-9CC6-42F1-83A2-3AFD66E13001}" type="presOf" srcId="{B0B9B7D5-DDAA-4685-9FC1-B8799DDC0157}" destId="{2D53EC91-DD6A-448D-B0FF-6FB57ECB4CBF}" srcOrd="0" destOrd="0" presId="urn:microsoft.com/office/officeart/2005/8/layout/process5"/>
    <dgm:cxn modelId="{03405B74-8AF5-4F06-9CD4-296852AB54D5}" type="presOf" srcId="{BB09599F-CB6C-41AD-8D71-3B04AAB950C7}" destId="{ED29055B-BA07-44BD-9C0A-81BA27C0C01E}" srcOrd="0" destOrd="3" presId="urn:microsoft.com/office/officeart/2005/8/layout/process5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3229803B-2094-41F9-B656-CB5A863BB3D6}" type="presOf" srcId="{E0CD5F20-5F71-48E9-8323-370370DC2C4E}" destId="{75627ECA-6C17-42D5-BDE3-5A7376A7DE56}" srcOrd="0" destOrd="3" presId="urn:microsoft.com/office/officeart/2005/8/layout/process5"/>
    <dgm:cxn modelId="{BA5B526A-6E17-4FE7-9731-91D7E5C8BD6A}" srcId="{3020CCB9-085D-46A8-8BF1-FC000BA96AEA}" destId="{A88EBBE2-7A74-45F5-A3C0-F76368477A57}" srcOrd="0" destOrd="0" parTransId="{EF0F0068-45A5-407B-A49F-F1AA148227C6}" sibTransId="{749B74E6-CA66-4C1E-8F4A-6AC97E1A1F38}"/>
    <dgm:cxn modelId="{CBFAA956-30A0-4961-916F-9968D89D4589}" type="presOf" srcId="{E2F1F757-1970-4A54-B429-7972A3F07C00}" destId="{2D53EC91-DD6A-448D-B0FF-6FB57ECB4CBF}" srcOrd="0" destOrd="1" presId="urn:microsoft.com/office/officeart/2005/8/layout/process5"/>
    <dgm:cxn modelId="{D6DE3704-1445-4CD8-9603-6911130E67A7}" type="presParOf" srcId="{1C5E9ED5-8535-4481-90F8-43061988F45F}" destId="{6415DE8B-1ADF-4DE3-8F6C-4F1091F91718}" srcOrd="0" destOrd="0" presId="urn:microsoft.com/office/officeart/2005/8/layout/process5"/>
    <dgm:cxn modelId="{9EAA67B0-4070-48BA-BC88-7B5A6B9F8C91}" type="presParOf" srcId="{1C5E9ED5-8535-4481-90F8-43061988F45F}" destId="{66361ED5-D4DF-4CD1-916A-C50C2FC20FA7}" srcOrd="1" destOrd="0" presId="urn:microsoft.com/office/officeart/2005/8/layout/process5"/>
    <dgm:cxn modelId="{F3ECF381-8B55-4CA3-9A5E-00EBEB57995F}" type="presParOf" srcId="{66361ED5-D4DF-4CD1-916A-C50C2FC20FA7}" destId="{D47A1AAF-1A47-46D1-922C-408E85D987DA}" srcOrd="0" destOrd="0" presId="urn:microsoft.com/office/officeart/2005/8/layout/process5"/>
    <dgm:cxn modelId="{5654C6B0-B2EB-47B0-8ED7-7577EF018CAA}" type="presParOf" srcId="{1C5E9ED5-8535-4481-90F8-43061988F45F}" destId="{2D53EC91-DD6A-448D-B0FF-6FB57ECB4CBF}" srcOrd="2" destOrd="0" presId="urn:microsoft.com/office/officeart/2005/8/layout/process5"/>
    <dgm:cxn modelId="{4DC593D6-DE9A-42F4-86A6-97543F00F135}" type="presParOf" srcId="{1C5E9ED5-8535-4481-90F8-43061988F45F}" destId="{DFECF022-0292-450A-89D6-829F4C584095}" srcOrd="3" destOrd="0" presId="urn:microsoft.com/office/officeart/2005/8/layout/process5"/>
    <dgm:cxn modelId="{E07E29DD-65AD-414F-AFAF-73518D397A96}" type="presParOf" srcId="{DFECF022-0292-450A-89D6-829F4C584095}" destId="{C1726E19-B6A1-4D48-AFDE-049231EAE504}" srcOrd="0" destOrd="0" presId="urn:microsoft.com/office/officeart/2005/8/layout/process5"/>
    <dgm:cxn modelId="{765DBF3F-808C-4E3A-B4BE-7174C7C7F696}" type="presParOf" srcId="{1C5E9ED5-8535-4481-90F8-43061988F45F}" destId="{75627ECA-6C17-42D5-BDE3-5A7376A7DE56}" srcOrd="4" destOrd="0" presId="urn:microsoft.com/office/officeart/2005/8/layout/process5"/>
    <dgm:cxn modelId="{5134958A-C4EF-4ED0-A428-3C15BA99FB01}" type="presParOf" srcId="{1C5E9ED5-8535-4481-90F8-43061988F45F}" destId="{B2DEA341-8476-4EB0-81FE-7A8F5E39039F}" srcOrd="5" destOrd="0" presId="urn:microsoft.com/office/officeart/2005/8/layout/process5"/>
    <dgm:cxn modelId="{A48B9297-96B2-433A-B45E-3EFD2ED22423}" type="presParOf" srcId="{B2DEA341-8476-4EB0-81FE-7A8F5E39039F}" destId="{9AC512B5-D6A6-458A-8C90-A061BCD9F28C}" srcOrd="0" destOrd="0" presId="urn:microsoft.com/office/officeart/2005/8/layout/process5"/>
    <dgm:cxn modelId="{F3816B98-4180-4524-9AB8-83316BA629EB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AE3578-1DDD-4747-84DF-E2DE0D80BC7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29265E-A595-4770-87A5-3DC868010C96}">
      <dgm:prSet phldrT="[Texto]"/>
      <dgm:spPr/>
      <dgm:t>
        <a:bodyPr/>
        <a:lstStyle/>
        <a:p>
          <a:r>
            <a:rPr lang="es-ES" dirty="0" smtClean="0"/>
            <a:t>ECN1</a:t>
          </a:r>
          <a:endParaRPr lang="es-ES" dirty="0"/>
        </a:p>
      </dgm:t>
    </dgm:pt>
    <dgm:pt modelId="{E504237E-158C-4A81-9C42-5AAF3110ADC8}" type="parTrans" cxnId="{72924876-773A-419F-8DE0-785922DB1E7A}">
      <dgm:prSet/>
      <dgm:spPr/>
      <dgm:t>
        <a:bodyPr/>
        <a:lstStyle/>
        <a:p>
          <a:endParaRPr lang="es-ES"/>
        </a:p>
      </dgm:t>
    </dgm:pt>
    <dgm:pt modelId="{7DFCB23D-E285-4C98-8EC0-C27D1C71C49C}" type="sibTrans" cxnId="{72924876-773A-419F-8DE0-785922DB1E7A}">
      <dgm:prSet/>
      <dgm:spPr/>
      <dgm:t>
        <a:bodyPr/>
        <a:lstStyle/>
        <a:p>
          <a:endParaRPr lang="es-ES"/>
        </a:p>
      </dgm:t>
    </dgm:pt>
    <dgm:pt modelId="{71ABEB7D-56CE-4FF2-B991-D383FF4D6119}">
      <dgm:prSet phldrT="[Texto]"/>
      <dgm:spPr/>
      <dgm:t>
        <a:bodyPr/>
        <a:lstStyle/>
        <a:p>
          <a:r>
            <a:rPr lang="es-ES" dirty="0" smtClean="0"/>
            <a:t>SA/SH</a:t>
          </a:r>
          <a:endParaRPr lang="es-ES" dirty="0"/>
        </a:p>
      </dgm:t>
    </dgm:pt>
    <dgm:pt modelId="{50A5F390-80F8-4BC3-BCDE-8076F99B6676}" type="parTrans" cxnId="{6C871BA3-B1E2-46CE-8FB4-4AC2B8AB271F}">
      <dgm:prSet/>
      <dgm:spPr/>
      <dgm:t>
        <a:bodyPr/>
        <a:lstStyle/>
        <a:p>
          <a:endParaRPr lang="es-ES"/>
        </a:p>
      </dgm:t>
    </dgm:pt>
    <dgm:pt modelId="{0B13DA67-5239-4A22-B95A-9C6D27DB9082}" type="sibTrans" cxnId="{6C871BA3-B1E2-46CE-8FB4-4AC2B8AB271F}">
      <dgm:prSet/>
      <dgm:spPr/>
      <dgm:t>
        <a:bodyPr/>
        <a:lstStyle/>
        <a:p>
          <a:endParaRPr lang="es-ES"/>
        </a:p>
      </dgm:t>
    </dgm:pt>
    <dgm:pt modelId="{B0B9B7D5-DDAA-4685-9FC1-B8799DDC0157}">
      <dgm:prSet phldrT="[Texto]"/>
      <dgm:spPr/>
      <dgm:t>
        <a:bodyPr/>
        <a:lstStyle/>
        <a:p>
          <a:r>
            <a:rPr lang="es-ES" dirty="0" smtClean="0"/>
            <a:t>ECN2</a:t>
          </a:r>
          <a:endParaRPr lang="es-ES" dirty="0"/>
        </a:p>
      </dgm:t>
    </dgm:pt>
    <dgm:pt modelId="{05D2CBD5-A4BD-445A-BED1-090F335DFF75}" type="parTrans" cxnId="{E4289124-5977-4BBD-A758-9E2B87540B08}">
      <dgm:prSet/>
      <dgm:spPr/>
      <dgm:t>
        <a:bodyPr/>
        <a:lstStyle/>
        <a:p>
          <a:endParaRPr lang="es-ES"/>
        </a:p>
      </dgm:t>
    </dgm:pt>
    <dgm:pt modelId="{EEAF2B73-918D-4511-856A-BE74BEA557DC}" type="sibTrans" cxnId="{E4289124-5977-4BBD-A758-9E2B87540B08}">
      <dgm:prSet/>
      <dgm:spPr/>
      <dgm:t>
        <a:bodyPr/>
        <a:lstStyle/>
        <a:p>
          <a:endParaRPr lang="es-ES"/>
        </a:p>
      </dgm:t>
    </dgm:pt>
    <dgm:pt modelId="{E2F1F757-1970-4A54-B429-7972A3F07C00}">
      <dgm:prSet phldrT="[Texto]"/>
      <dgm:spPr/>
      <dgm:t>
        <a:bodyPr/>
        <a:lstStyle/>
        <a:p>
          <a:r>
            <a:rPr lang="es-ES" dirty="0" smtClean="0"/>
            <a:t>SA/ SH</a:t>
          </a:r>
          <a:endParaRPr lang="es-ES" dirty="0"/>
        </a:p>
      </dgm:t>
    </dgm:pt>
    <dgm:pt modelId="{1117C778-7AF6-44DC-A350-26A57C3A9B30}" type="parTrans" cxnId="{2D2EA67E-8C7D-4F94-B7E1-F044BA7EFE09}">
      <dgm:prSet/>
      <dgm:spPr/>
      <dgm:t>
        <a:bodyPr/>
        <a:lstStyle/>
        <a:p>
          <a:endParaRPr lang="es-ES"/>
        </a:p>
      </dgm:t>
    </dgm:pt>
    <dgm:pt modelId="{2B4E0661-D3B2-4D71-8D7A-5251C25DD9C2}" type="sibTrans" cxnId="{2D2EA67E-8C7D-4F94-B7E1-F044BA7EFE09}">
      <dgm:prSet/>
      <dgm:spPr/>
      <dgm:t>
        <a:bodyPr/>
        <a:lstStyle/>
        <a:p>
          <a:endParaRPr lang="es-ES"/>
        </a:p>
      </dgm:t>
    </dgm:pt>
    <dgm:pt modelId="{A192809B-66B2-469E-B4B3-F21A493998C8}">
      <dgm:prSet phldrT="[Texto]"/>
      <dgm:spPr/>
      <dgm:t>
        <a:bodyPr/>
        <a:lstStyle/>
        <a:p>
          <a:r>
            <a:rPr lang="es-ES" dirty="0" smtClean="0"/>
            <a:t>ECN3</a:t>
          </a:r>
          <a:endParaRPr lang="es-ES" dirty="0"/>
        </a:p>
      </dgm:t>
    </dgm:pt>
    <dgm:pt modelId="{EC3F8BB5-C2AF-4BFD-82FD-84DEF2F06E40}" type="parTrans" cxnId="{3A637A8D-03AE-4BFD-B95D-830E88661108}">
      <dgm:prSet/>
      <dgm:spPr/>
      <dgm:t>
        <a:bodyPr/>
        <a:lstStyle/>
        <a:p>
          <a:endParaRPr lang="es-ES"/>
        </a:p>
      </dgm:t>
    </dgm:pt>
    <dgm:pt modelId="{27665BCC-A998-4192-80C9-09049512B0FA}" type="sibTrans" cxnId="{3A637A8D-03AE-4BFD-B95D-830E88661108}">
      <dgm:prSet/>
      <dgm:spPr/>
      <dgm:t>
        <a:bodyPr/>
        <a:lstStyle/>
        <a:p>
          <a:endParaRPr lang="es-ES"/>
        </a:p>
      </dgm:t>
    </dgm:pt>
    <dgm:pt modelId="{EC314AFE-9EBB-447B-B5D4-D3BAA6D0ABA2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06A658A5-6261-4B0F-8AFE-B8EB671E7DDF}" type="parTrans" cxnId="{514F5398-85AE-4DA8-8877-D5CBADD1B096}">
      <dgm:prSet/>
      <dgm:spPr/>
      <dgm:t>
        <a:bodyPr/>
        <a:lstStyle/>
        <a:p>
          <a:endParaRPr lang="es-ES"/>
        </a:p>
      </dgm:t>
    </dgm:pt>
    <dgm:pt modelId="{155EF6C0-1164-4E52-B2A4-F8B436C3167B}" type="sibTrans" cxnId="{514F5398-85AE-4DA8-8877-D5CBADD1B096}">
      <dgm:prSet/>
      <dgm:spPr/>
      <dgm:t>
        <a:bodyPr/>
        <a:lstStyle/>
        <a:p>
          <a:endParaRPr lang="es-ES"/>
        </a:p>
      </dgm:t>
    </dgm:pt>
    <dgm:pt modelId="{A88EBBE2-7A74-45F5-A3C0-F76368477A57}">
      <dgm:prSet phldrT="[Texto]"/>
      <dgm:spPr/>
      <dgm:t>
        <a:bodyPr/>
        <a:lstStyle/>
        <a:p>
          <a:r>
            <a:rPr lang="es-ES" dirty="0" smtClean="0"/>
            <a:t>SA</a:t>
          </a:r>
          <a:endParaRPr lang="es-ES" dirty="0"/>
        </a:p>
      </dgm:t>
    </dgm:pt>
    <dgm:pt modelId="{EF0F0068-45A5-407B-A49F-F1AA148227C6}" type="parTrans" cxnId="{BA5B526A-6E17-4FE7-9731-91D7E5C8BD6A}">
      <dgm:prSet/>
      <dgm:spPr/>
      <dgm:t>
        <a:bodyPr/>
        <a:lstStyle/>
        <a:p>
          <a:endParaRPr lang="es-ES"/>
        </a:p>
      </dgm:t>
    </dgm:pt>
    <dgm:pt modelId="{749B74E6-CA66-4C1E-8F4A-6AC97E1A1F38}" type="sibTrans" cxnId="{BA5B526A-6E17-4FE7-9731-91D7E5C8BD6A}">
      <dgm:prSet/>
      <dgm:spPr/>
      <dgm:t>
        <a:bodyPr/>
        <a:lstStyle/>
        <a:p>
          <a:endParaRPr lang="es-ES"/>
        </a:p>
      </dgm:t>
    </dgm:pt>
    <dgm:pt modelId="{AEF97CC4-8376-450B-AAF2-14340A652796}">
      <dgm:prSet phldrT="[Texto]"/>
      <dgm:spPr/>
      <dgm:t>
        <a:bodyPr/>
        <a:lstStyle/>
        <a:p>
          <a:pPr rtl="0"/>
          <a:r>
            <a:rPr lang="es-ES" dirty="0" err="1" smtClean="0"/>
            <a:t>First</a:t>
          </a:r>
          <a:r>
            <a:rPr lang="es-ES" dirty="0" smtClean="0"/>
            <a:t> </a:t>
          </a:r>
          <a:r>
            <a:rPr lang="es-ES" dirty="0" err="1" smtClean="0"/>
            <a:t>modelling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(</a:t>
          </a:r>
          <a:r>
            <a:rPr lang="es-ES" dirty="0" err="1" smtClean="0"/>
            <a:t>inert</a:t>
          </a:r>
          <a:r>
            <a:rPr lang="es-ES" dirty="0" smtClean="0"/>
            <a:t>)</a:t>
          </a:r>
          <a:endParaRPr lang="es-ES" dirty="0"/>
        </a:p>
      </dgm:t>
    </dgm:pt>
    <dgm:pt modelId="{3150C789-634C-4C92-95E8-44FC77EFC751}" type="parTrans" cxnId="{23DB353D-0D55-4FB3-8197-10E5BD28265B}">
      <dgm:prSet/>
      <dgm:spPr/>
      <dgm:t>
        <a:bodyPr/>
        <a:lstStyle/>
        <a:p>
          <a:endParaRPr lang="es-ES"/>
        </a:p>
      </dgm:t>
    </dgm:pt>
    <dgm:pt modelId="{9CB9BEBB-BAA8-4437-8572-3A3A7C4F90D9}" type="sibTrans" cxnId="{23DB353D-0D55-4FB3-8197-10E5BD28265B}">
      <dgm:prSet/>
      <dgm:spPr/>
      <dgm:t>
        <a:bodyPr/>
        <a:lstStyle/>
        <a:p>
          <a:endParaRPr lang="es-ES"/>
        </a:p>
      </dgm:t>
    </dgm:pt>
    <dgm:pt modelId="{084BD340-9D5E-4650-B219-77DAF3D481CA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of   ID/LOL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mechs</a:t>
          </a:r>
          <a:r>
            <a:rPr lang="es-ES" dirty="0" smtClean="0"/>
            <a:t>/TCI</a:t>
          </a:r>
          <a:endParaRPr lang="es-ES" dirty="0"/>
        </a:p>
      </dgm:t>
    </dgm:pt>
    <dgm:pt modelId="{189900C1-8F13-4176-803F-D305D3A4D1F7}" type="parTrans" cxnId="{FE623115-A68F-4593-A5EF-D6F6EBC697B2}">
      <dgm:prSet/>
      <dgm:spPr/>
      <dgm:t>
        <a:bodyPr/>
        <a:lstStyle/>
        <a:p>
          <a:endParaRPr lang="es-ES"/>
        </a:p>
      </dgm:t>
    </dgm:pt>
    <dgm:pt modelId="{E310DE69-F35C-4F10-A798-DF41824BECC3}" type="sibTrans" cxnId="{FE623115-A68F-4593-A5EF-D6F6EBC697B2}">
      <dgm:prSet/>
      <dgm:spPr/>
      <dgm:t>
        <a:bodyPr/>
        <a:lstStyle/>
        <a:p>
          <a:endParaRPr lang="es-ES"/>
        </a:p>
      </dgm:t>
    </dgm:pt>
    <dgm:pt modelId="{3020CCB9-085D-46A8-8BF1-FC000BA96AEA}">
      <dgm:prSet phldrT="[Texto]"/>
      <dgm:spPr/>
      <dgm:t>
        <a:bodyPr/>
        <a:lstStyle/>
        <a:p>
          <a:r>
            <a:rPr lang="es-ES" dirty="0" smtClean="0"/>
            <a:t>ECN4</a:t>
          </a:r>
          <a:endParaRPr lang="es-ES" dirty="0"/>
        </a:p>
      </dgm:t>
    </dgm:pt>
    <dgm:pt modelId="{2552EFD6-9E43-4B17-BB06-FCD5D7DD608D}" type="sibTrans" cxnId="{F090A08C-A35B-4E1A-96DF-6707F2E4BC83}">
      <dgm:prSet/>
      <dgm:spPr/>
      <dgm:t>
        <a:bodyPr/>
        <a:lstStyle/>
        <a:p>
          <a:endParaRPr lang="es-ES"/>
        </a:p>
      </dgm:t>
    </dgm:pt>
    <dgm:pt modelId="{7EC49F79-441E-4623-B9AC-1A7E7F7D19AC}" type="parTrans" cxnId="{F090A08C-A35B-4E1A-96DF-6707F2E4BC83}">
      <dgm:prSet/>
      <dgm:spPr/>
      <dgm:t>
        <a:bodyPr/>
        <a:lstStyle/>
        <a:p>
          <a:endParaRPr lang="es-ES"/>
        </a:p>
      </dgm:t>
    </dgm:pt>
    <dgm:pt modelId="{E0CD5F20-5F71-48E9-8323-370370DC2C4E}">
      <dgm:prSet phldrT="[Texto]"/>
      <dgm:spPr/>
      <dgm:t>
        <a:bodyPr/>
        <a:lstStyle/>
        <a:p>
          <a:r>
            <a:rPr lang="es-ES" dirty="0" err="1" smtClean="0"/>
            <a:t>Flame</a:t>
          </a:r>
          <a:r>
            <a:rPr lang="es-ES" dirty="0" smtClean="0"/>
            <a:t> </a:t>
          </a:r>
          <a:r>
            <a:rPr lang="es-ES" dirty="0" err="1" smtClean="0"/>
            <a:t>structure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endParaRPr lang="es-ES" dirty="0"/>
        </a:p>
      </dgm:t>
    </dgm:pt>
    <dgm:pt modelId="{DC984125-6F4E-4DD0-A3F9-1648A9D770AF}" type="sibTrans" cxnId="{3424FBC4-F3F2-4974-94CE-2F4D17DC804E}">
      <dgm:prSet/>
      <dgm:spPr/>
      <dgm:t>
        <a:bodyPr/>
        <a:lstStyle/>
        <a:p>
          <a:endParaRPr lang="es-ES"/>
        </a:p>
      </dgm:t>
    </dgm:pt>
    <dgm:pt modelId="{977F8CBB-BD3E-4B6F-AEBD-BD44965C0AA6}" type="parTrans" cxnId="{3424FBC4-F3F2-4974-94CE-2F4D17DC804E}">
      <dgm:prSet/>
      <dgm:spPr/>
      <dgm:t>
        <a:bodyPr/>
        <a:lstStyle/>
        <a:p>
          <a:endParaRPr lang="es-ES"/>
        </a:p>
      </dgm:t>
    </dgm:pt>
    <dgm:pt modelId="{C1ACCF86-5F07-4EA2-B49E-BF4789FB0FD8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/>
          </a:r>
          <a:br>
            <a:rPr lang="es-ES" dirty="0" smtClean="0"/>
          </a:br>
          <a:r>
            <a:rPr lang="es-ES" dirty="0" smtClean="0"/>
            <a:t>ID/LOL/FP/ HRR/ LIF</a:t>
          </a:r>
          <a:endParaRPr lang="es-ES" dirty="0"/>
        </a:p>
      </dgm:t>
    </dgm:pt>
    <dgm:pt modelId="{F659D5DA-098C-44E0-9248-3A1E965241EE}" type="sibTrans" cxnId="{904ABD67-59B1-44EE-B26A-46DD031429CA}">
      <dgm:prSet/>
      <dgm:spPr/>
      <dgm:t>
        <a:bodyPr/>
        <a:lstStyle/>
        <a:p>
          <a:endParaRPr lang="es-ES"/>
        </a:p>
      </dgm:t>
    </dgm:pt>
    <dgm:pt modelId="{B45BEEBC-F99C-4D48-AA21-B307084EDC80}" type="parTrans" cxnId="{904ABD67-59B1-44EE-B26A-46DD031429CA}">
      <dgm:prSet/>
      <dgm:spPr/>
      <dgm:t>
        <a:bodyPr/>
        <a:lstStyle/>
        <a:p>
          <a:endParaRPr lang="es-ES"/>
        </a:p>
      </dgm:t>
    </dgm:pt>
    <dgm:pt modelId="{058939C5-1FA4-4647-B028-2C4C50029DA9}">
      <dgm:prSet phldrT="[Texto]"/>
      <dgm:spPr/>
      <dgm:t>
        <a:bodyPr/>
        <a:lstStyle/>
        <a:p>
          <a:r>
            <a:rPr lang="es-ES" dirty="0" err="1" smtClean="0"/>
            <a:t>Detailed</a:t>
          </a:r>
          <a:r>
            <a:rPr lang="es-ES" dirty="0" smtClean="0"/>
            <a:t> </a:t>
          </a:r>
          <a:r>
            <a:rPr lang="es-ES" dirty="0" err="1" smtClean="0"/>
            <a:t>comparison</a:t>
          </a:r>
          <a:r>
            <a:rPr lang="es-ES" dirty="0" smtClean="0"/>
            <a:t> </a:t>
          </a:r>
          <a:r>
            <a:rPr lang="es-ES" dirty="0" err="1" smtClean="0"/>
            <a:t>Flow+ID</a:t>
          </a:r>
          <a:endParaRPr lang="es-ES" dirty="0"/>
        </a:p>
      </dgm:t>
    </dgm:pt>
    <dgm:pt modelId="{90D05652-9BC6-4213-BB89-A6C643D9E127}" type="parTrans" cxnId="{E71ADA01-A432-40F1-88A2-0AA7889F198E}">
      <dgm:prSet/>
      <dgm:spPr/>
      <dgm:t>
        <a:bodyPr/>
        <a:lstStyle/>
        <a:p>
          <a:endParaRPr lang="es-ES"/>
        </a:p>
      </dgm:t>
    </dgm:pt>
    <dgm:pt modelId="{1A847FEC-56DF-4F9F-879F-9D36FE90832B}" type="sibTrans" cxnId="{E71ADA01-A432-40F1-88A2-0AA7889F198E}">
      <dgm:prSet/>
      <dgm:spPr/>
      <dgm:t>
        <a:bodyPr/>
        <a:lstStyle/>
        <a:p>
          <a:endParaRPr lang="es-ES"/>
        </a:p>
      </dgm:t>
    </dgm:pt>
    <dgm:pt modelId="{7713EF2A-6680-4AFC-92E2-1E75D40D9BEA}">
      <dgm:prSet phldrT="[Texto]"/>
      <dgm:spPr/>
      <dgm:t>
        <a:bodyPr/>
        <a:lstStyle/>
        <a:p>
          <a:r>
            <a:rPr lang="es-ES" dirty="0" smtClean="0"/>
            <a:t>SB </a:t>
          </a:r>
          <a:r>
            <a:rPr lang="es-ES" dirty="0" err="1" smtClean="0"/>
            <a:t>engines</a:t>
          </a:r>
          <a:endParaRPr lang="es-ES" dirty="0"/>
        </a:p>
      </dgm:t>
    </dgm:pt>
    <dgm:pt modelId="{ED4BB719-5E56-49B6-9D38-08B4DA2BDFED}" type="parTrans" cxnId="{F1887FA6-ED0B-49F1-958B-08076CA59FA8}">
      <dgm:prSet/>
      <dgm:spPr/>
      <dgm:t>
        <a:bodyPr/>
        <a:lstStyle/>
        <a:p>
          <a:endParaRPr lang="es-ES"/>
        </a:p>
      </dgm:t>
    </dgm:pt>
    <dgm:pt modelId="{676298D5-E63C-4D55-B1BB-1B3AC7165326}" type="sibTrans" cxnId="{F1887FA6-ED0B-49F1-958B-08076CA59FA8}">
      <dgm:prSet/>
      <dgm:spPr/>
      <dgm:t>
        <a:bodyPr/>
        <a:lstStyle/>
        <a:p>
          <a:endParaRPr lang="es-ES"/>
        </a:p>
      </dgm:t>
    </dgm:pt>
    <dgm:pt modelId="{BB09599F-CB6C-41AD-8D71-3B04AAB950C7}">
      <dgm:prSet phldrT="[Texto]"/>
      <dgm:spPr/>
      <dgm:t>
        <a:bodyPr/>
        <a:lstStyle/>
        <a:p>
          <a:r>
            <a:rPr lang="es-ES" dirty="0" err="1" smtClean="0"/>
            <a:t>Flame</a:t>
          </a:r>
          <a:r>
            <a:rPr lang="es-ES" dirty="0" smtClean="0"/>
            <a:t> </a:t>
          </a:r>
          <a:r>
            <a:rPr lang="es-ES" dirty="0" err="1" smtClean="0"/>
            <a:t>structure</a:t>
          </a:r>
          <a:r>
            <a:rPr lang="es-ES" dirty="0" smtClean="0"/>
            <a:t> vs LIF</a:t>
          </a:r>
          <a:endParaRPr lang="es-ES" dirty="0"/>
        </a:p>
      </dgm:t>
    </dgm:pt>
    <dgm:pt modelId="{3F86F6F7-1983-4C85-A7B9-8FC7FF11DAEA}" type="sibTrans" cxnId="{2706C0E8-3ECA-4950-819C-94B6BB4E59C8}">
      <dgm:prSet/>
      <dgm:spPr/>
      <dgm:t>
        <a:bodyPr/>
        <a:lstStyle/>
        <a:p>
          <a:endParaRPr lang="es-ES"/>
        </a:p>
      </dgm:t>
    </dgm:pt>
    <dgm:pt modelId="{BD66B915-D7EA-4FE7-B5D2-41D70DFB48E4}" type="parTrans" cxnId="{2706C0E8-3ECA-4950-819C-94B6BB4E59C8}">
      <dgm:prSet/>
      <dgm:spPr/>
      <dgm:t>
        <a:bodyPr/>
        <a:lstStyle/>
        <a:p>
          <a:endParaRPr lang="es-ES"/>
        </a:p>
      </dgm:t>
    </dgm:pt>
    <dgm:pt modelId="{26DC8707-FDC1-4D22-AFD9-4A6524541E24}">
      <dgm:prSet phldrT="[Texto]"/>
      <dgm:spPr/>
      <dgm:t>
        <a:bodyPr/>
        <a:lstStyle/>
        <a:p>
          <a:endParaRPr lang="es-ES" dirty="0"/>
        </a:p>
      </dgm:t>
    </dgm:pt>
    <dgm:pt modelId="{F0376B6D-C966-41D2-9CF3-830972B9F3BB}" type="parTrans" cxnId="{BD0DDE95-E6E3-49D4-BE8F-59B340F8D3BC}">
      <dgm:prSet/>
      <dgm:spPr/>
    </dgm:pt>
    <dgm:pt modelId="{E3BE5061-8599-4D43-A6A2-433DF724ECCB}" type="sibTrans" cxnId="{BD0DDE95-E6E3-49D4-BE8F-59B340F8D3BC}">
      <dgm:prSet/>
      <dgm:spPr/>
    </dgm:pt>
    <dgm:pt modelId="{1C5E9ED5-8535-4481-90F8-43061988F45F}" type="pres">
      <dgm:prSet presAssocID="{91AE3578-1DDD-4747-84DF-E2DE0D80B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5DE8B-1ADF-4DE3-8F6C-4F1091F91718}" type="pres">
      <dgm:prSet presAssocID="{B229265E-A595-4770-87A5-3DC868010C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361ED5-D4DF-4CD1-916A-C50C2FC20FA7}" type="pres">
      <dgm:prSet presAssocID="{7DFCB23D-E285-4C98-8EC0-C27D1C71C49C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47A1AAF-1A47-46D1-922C-408E85D987DA}" type="pres">
      <dgm:prSet presAssocID="{7DFCB23D-E285-4C98-8EC0-C27D1C71C49C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D53EC91-DD6A-448D-B0FF-6FB57ECB4CBF}" type="pres">
      <dgm:prSet presAssocID="{B0B9B7D5-DDAA-4685-9FC1-B8799DDC01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CF022-0292-450A-89D6-829F4C584095}" type="pres">
      <dgm:prSet presAssocID="{EEAF2B73-918D-4511-856A-BE74BEA557DC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1726E19-B6A1-4D48-AFDE-049231EAE504}" type="pres">
      <dgm:prSet presAssocID="{EEAF2B73-918D-4511-856A-BE74BEA557DC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5627ECA-6C17-42D5-BDE3-5A7376A7DE56}" type="pres">
      <dgm:prSet presAssocID="{A192809B-66B2-469E-B4B3-F21A493998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EA341-8476-4EB0-81FE-7A8F5E39039F}" type="pres">
      <dgm:prSet presAssocID="{27665BCC-A998-4192-80C9-09049512B0F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AC512B5-D6A6-458A-8C90-A061BCD9F28C}" type="pres">
      <dgm:prSet presAssocID="{27665BCC-A998-4192-80C9-09049512B0F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D29055B-BA07-44BD-9C0A-81BA27C0C01E}" type="pres">
      <dgm:prSet presAssocID="{3020CCB9-085D-46A8-8BF1-FC000BA96A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02F228-3617-49B7-BD98-0524A70B11F1}" type="presOf" srcId="{26DC8707-FDC1-4D22-AFD9-4A6524541E24}" destId="{ED29055B-BA07-44BD-9C0A-81BA27C0C01E}" srcOrd="0" destOrd="5" presId="urn:microsoft.com/office/officeart/2005/8/layout/process5"/>
    <dgm:cxn modelId="{521E6D64-5323-4B8F-8C17-7C83AFA07CCC}" type="presOf" srcId="{EEAF2B73-918D-4511-856A-BE74BEA557DC}" destId="{C1726E19-B6A1-4D48-AFDE-049231EAE504}" srcOrd="1" destOrd="0" presId="urn:microsoft.com/office/officeart/2005/8/layout/process5"/>
    <dgm:cxn modelId="{47C04E28-23C2-4EAB-8217-80F564D7D4A0}" type="presOf" srcId="{A192809B-66B2-469E-B4B3-F21A493998C8}" destId="{75627ECA-6C17-42D5-BDE3-5A7376A7DE56}" srcOrd="0" destOrd="0" presId="urn:microsoft.com/office/officeart/2005/8/layout/process5"/>
    <dgm:cxn modelId="{23DB353D-0D55-4FB3-8197-10E5BD28265B}" srcId="{B229265E-A595-4770-87A5-3DC868010C96}" destId="{AEF97CC4-8376-450B-AAF2-14340A652796}" srcOrd="1" destOrd="0" parTransId="{3150C789-634C-4C92-95E8-44FC77EFC751}" sibTransId="{9CB9BEBB-BAA8-4437-8572-3A3A7C4F90D9}"/>
    <dgm:cxn modelId="{0DD94246-AE34-407F-B03B-1E25480A8D04}" type="presOf" srcId="{91AE3578-1DDD-4747-84DF-E2DE0D80BC7E}" destId="{1C5E9ED5-8535-4481-90F8-43061988F45F}" srcOrd="0" destOrd="0" presId="urn:microsoft.com/office/officeart/2005/8/layout/process5"/>
    <dgm:cxn modelId="{AEB3053E-8139-4EEF-91CF-BC6ED62CC0BD}" type="presOf" srcId="{EC314AFE-9EBB-447B-B5D4-D3BAA6D0ABA2}" destId="{75627ECA-6C17-42D5-BDE3-5A7376A7DE56}" srcOrd="0" destOrd="1" presId="urn:microsoft.com/office/officeart/2005/8/layout/process5"/>
    <dgm:cxn modelId="{2C05FB37-21F1-4427-99B0-6B7C0560B225}" type="presOf" srcId="{E0CD5F20-5F71-48E9-8323-370370DC2C4E}" destId="{75627ECA-6C17-42D5-BDE3-5A7376A7DE56}" srcOrd="0" destOrd="3" presId="urn:microsoft.com/office/officeart/2005/8/layout/process5"/>
    <dgm:cxn modelId="{9F86990E-0E2C-41E0-A2CE-579A51BE44E4}" type="presOf" srcId="{C1ACCF86-5F07-4EA2-B49E-BF4789FB0FD8}" destId="{75627ECA-6C17-42D5-BDE3-5A7376A7DE56}" srcOrd="0" destOrd="2" presId="urn:microsoft.com/office/officeart/2005/8/layout/process5"/>
    <dgm:cxn modelId="{CFBFC0E1-8CA3-426A-8FF0-7D561DF5A6B6}" type="presOf" srcId="{7713EF2A-6680-4AFC-92E2-1E75D40D9BEA}" destId="{ED29055B-BA07-44BD-9C0A-81BA27C0C01E}" srcOrd="0" destOrd="4" presId="urn:microsoft.com/office/officeart/2005/8/layout/process5"/>
    <dgm:cxn modelId="{3424FBC4-F3F2-4974-94CE-2F4D17DC804E}" srcId="{A192809B-66B2-469E-B4B3-F21A493998C8}" destId="{E0CD5F20-5F71-48E9-8323-370370DC2C4E}" srcOrd="2" destOrd="0" parTransId="{977F8CBB-BD3E-4B6F-AEBD-BD44965C0AA6}" sibTransId="{DC984125-6F4E-4DD0-A3F9-1648A9D770AF}"/>
    <dgm:cxn modelId="{0639DE1D-A598-46E5-B790-648728B31435}" type="presOf" srcId="{058939C5-1FA4-4647-B028-2C4C50029DA9}" destId="{ED29055B-BA07-44BD-9C0A-81BA27C0C01E}" srcOrd="0" destOrd="2" presId="urn:microsoft.com/office/officeart/2005/8/layout/process5"/>
    <dgm:cxn modelId="{BD0DDE95-E6E3-49D4-BE8F-59B340F8D3BC}" srcId="{3020CCB9-085D-46A8-8BF1-FC000BA96AEA}" destId="{26DC8707-FDC1-4D22-AFD9-4A6524541E24}" srcOrd="4" destOrd="0" parTransId="{F0376B6D-C966-41D2-9CF3-830972B9F3BB}" sibTransId="{E3BE5061-8599-4D43-A6A2-433DF724ECCB}"/>
    <dgm:cxn modelId="{3A637A8D-03AE-4BFD-B95D-830E88661108}" srcId="{91AE3578-1DDD-4747-84DF-E2DE0D80BC7E}" destId="{A192809B-66B2-469E-B4B3-F21A493998C8}" srcOrd="2" destOrd="0" parTransId="{EC3F8BB5-C2AF-4BFD-82FD-84DEF2F06E40}" sibTransId="{27665BCC-A998-4192-80C9-09049512B0FA}"/>
    <dgm:cxn modelId="{6C871BA3-B1E2-46CE-8FB4-4AC2B8AB271F}" srcId="{B229265E-A595-4770-87A5-3DC868010C96}" destId="{71ABEB7D-56CE-4FF2-B991-D383FF4D6119}" srcOrd="0" destOrd="0" parTransId="{50A5F390-80F8-4BC3-BCDE-8076F99B6676}" sibTransId="{0B13DA67-5239-4A22-B95A-9C6D27DB9082}"/>
    <dgm:cxn modelId="{BE2017B0-F09B-4FFF-A801-C39D396CA6E9}" type="presOf" srcId="{27665BCC-A998-4192-80C9-09049512B0FA}" destId="{9AC512B5-D6A6-458A-8C90-A061BCD9F28C}" srcOrd="1" destOrd="0" presId="urn:microsoft.com/office/officeart/2005/8/layout/process5"/>
    <dgm:cxn modelId="{445F3A18-1E53-4EDA-978F-FF69E08A0E1C}" type="presOf" srcId="{BB09599F-CB6C-41AD-8D71-3B04AAB950C7}" destId="{ED29055B-BA07-44BD-9C0A-81BA27C0C01E}" srcOrd="0" destOrd="3" presId="urn:microsoft.com/office/officeart/2005/8/layout/process5"/>
    <dgm:cxn modelId="{E71ADA01-A432-40F1-88A2-0AA7889F198E}" srcId="{3020CCB9-085D-46A8-8BF1-FC000BA96AEA}" destId="{058939C5-1FA4-4647-B028-2C4C50029DA9}" srcOrd="1" destOrd="0" parTransId="{90D05652-9BC6-4213-BB89-A6C643D9E127}" sibTransId="{1A847FEC-56DF-4F9F-879F-9D36FE90832B}"/>
    <dgm:cxn modelId="{DF1D3493-BE41-4918-B3CB-B260F2BB2EE8}" type="presOf" srcId="{7DFCB23D-E285-4C98-8EC0-C27D1C71C49C}" destId="{66361ED5-D4DF-4CD1-916A-C50C2FC20FA7}" srcOrd="0" destOrd="0" presId="urn:microsoft.com/office/officeart/2005/8/layout/process5"/>
    <dgm:cxn modelId="{3804FDAC-073C-4CE4-9183-544449392032}" type="presOf" srcId="{27665BCC-A998-4192-80C9-09049512B0FA}" destId="{B2DEA341-8476-4EB0-81FE-7A8F5E39039F}" srcOrd="0" destOrd="0" presId="urn:microsoft.com/office/officeart/2005/8/layout/process5"/>
    <dgm:cxn modelId="{29B30575-B8A4-4A98-A4FF-5A1F1CBDCF42}" type="presOf" srcId="{7DFCB23D-E285-4C98-8EC0-C27D1C71C49C}" destId="{D47A1AAF-1A47-46D1-922C-408E85D987DA}" srcOrd="1" destOrd="0" presId="urn:microsoft.com/office/officeart/2005/8/layout/process5"/>
    <dgm:cxn modelId="{904ABD67-59B1-44EE-B26A-46DD031429CA}" srcId="{A192809B-66B2-469E-B4B3-F21A493998C8}" destId="{C1ACCF86-5F07-4EA2-B49E-BF4789FB0FD8}" srcOrd="1" destOrd="0" parTransId="{B45BEEBC-F99C-4D48-AA21-B307084EDC80}" sibTransId="{F659D5DA-098C-44E0-9248-3A1E965241EE}"/>
    <dgm:cxn modelId="{F1887FA6-ED0B-49F1-958B-08076CA59FA8}" srcId="{3020CCB9-085D-46A8-8BF1-FC000BA96AEA}" destId="{7713EF2A-6680-4AFC-92E2-1E75D40D9BEA}" srcOrd="3" destOrd="0" parTransId="{ED4BB719-5E56-49B6-9D38-08B4DA2BDFED}" sibTransId="{676298D5-E63C-4D55-B1BB-1B3AC7165326}"/>
    <dgm:cxn modelId="{B60DD9F5-2C63-4E8A-86BB-0A52818B98BA}" type="presOf" srcId="{A88EBBE2-7A74-45F5-A3C0-F76368477A57}" destId="{ED29055B-BA07-44BD-9C0A-81BA27C0C01E}" srcOrd="0" destOrd="1" presId="urn:microsoft.com/office/officeart/2005/8/layout/process5"/>
    <dgm:cxn modelId="{514F5398-85AE-4DA8-8877-D5CBADD1B096}" srcId="{A192809B-66B2-469E-B4B3-F21A493998C8}" destId="{EC314AFE-9EBB-447B-B5D4-D3BAA6D0ABA2}" srcOrd="0" destOrd="0" parTransId="{06A658A5-6261-4B0F-8AFE-B8EB671E7DDF}" sibTransId="{155EF6C0-1164-4E52-B2A4-F8B436C3167B}"/>
    <dgm:cxn modelId="{6078A97B-6CEE-4BF6-A6A6-E1B025EE2C7F}" type="presOf" srcId="{AEF97CC4-8376-450B-AAF2-14340A652796}" destId="{6415DE8B-1ADF-4DE3-8F6C-4F1091F91718}" srcOrd="0" destOrd="2" presId="urn:microsoft.com/office/officeart/2005/8/layout/process5"/>
    <dgm:cxn modelId="{9BEA58CC-254A-4519-885E-5E6F5D8EC91A}" type="presOf" srcId="{3020CCB9-085D-46A8-8BF1-FC000BA96AEA}" destId="{ED29055B-BA07-44BD-9C0A-81BA27C0C01E}" srcOrd="0" destOrd="0" presId="urn:microsoft.com/office/officeart/2005/8/layout/process5"/>
    <dgm:cxn modelId="{95F09F54-843E-491E-B018-488B28F42206}" type="presOf" srcId="{71ABEB7D-56CE-4FF2-B991-D383FF4D6119}" destId="{6415DE8B-1ADF-4DE3-8F6C-4F1091F91718}" srcOrd="0" destOrd="1" presId="urn:microsoft.com/office/officeart/2005/8/layout/process5"/>
    <dgm:cxn modelId="{9AEBF069-FA82-43BD-9F73-915F073F077F}" type="presOf" srcId="{E2F1F757-1970-4A54-B429-7972A3F07C00}" destId="{2D53EC91-DD6A-448D-B0FF-6FB57ECB4CBF}" srcOrd="0" destOrd="1" presId="urn:microsoft.com/office/officeart/2005/8/layout/process5"/>
    <dgm:cxn modelId="{2706C0E8-3ECA-4950-819C-94B6BB4E59C8}" srcId="{3020CCB9-085D-46A8-8BF1-FC000BA96AEA}" destId="{BB09599F-CB6C-41AD-8D71-3B04AAB950C7}" srcOrd="2" destOrd="0" parTransId="{BD66B915-D7EA-4FE7-B5D2-41D70DFB48E4}" sibTransId="{3F86F6F7-1983-4C85-A7B9-8FC7FF11DAEA}"/>
    <dgm:cxn modelId="{E4289124-5977-4BBD-A758-9E2B87540B08}" srcId="{91AE3578-1DDD-4747-84DF-E2DE0D80BC7E}" destId="{B0B9B7D5-DDAA-4685-9FC1-B8799DDC0157}" srcOrd="1" destOrd="0" parTransId="{05D2CBD5-A4BD-445A-BED1-090F335DFF75}" sibTransId="{EEAF2B73-918D-4511-856A-BE74BEA557DC}"/>
    <dgm:cxn modelId="{F090A08C-A35B-4E1A-96DF-6707F2E4BC83}" srcId="{91AE3578-1DDD-4747-84DF-E2DE0D80BC7E}" destId="{3020CCB9-085D-46A8-8BF1-FC000BA96AEA}" srcOrd="3" destOrd="0" parTransId="{7EC49F79-441E-4623-B9AC-1A7E7F7D19AC}" sibTransId="{2552EFD6-9E43-4B17-BB06-FCD5D7DD608D}"/>
    <dgm:cxn modelId="{2D2EA67E-8C7D-4F94-B7E1-F044BA7EFE09}" srcId="{B0B9B7D5-DDAA-4685-9FC1-B8799DDC0157}" destId="{E2F1F757-1970-4A54-B429-7972A3F07C00}" srcOrd="0" destOrd="0" parTransId="{1117C778-7AF6-44DC-A350-26A57C3A9B30}" sibTransId="{2B4E0661-D3B2-4D71-8D7A-5251C25DD9C2}"/>
    <dgm:cxn modelId="{72924876-773A-419F-8DE0-785922DB1E7A}" srcId="{91AE3578-1DDD-4747-84DF-E2DE0D80BC7E}" destId="{B229265E-A595-4770-87A5-3DC868010C96}" srcOrd="0" destOrd="0" parTransId="{E504237E-158C-4A81-9C42-5AAF3110ADC8}" sibTransId="{7DFCB23D-E285-4C98-8EC0-C27D1C71C49C}"/>
    <dgm:cxn modelId="{846E6AA3-8939-4407-87CA-10FF6E49EE2E}" type="presOf" srcId="{084BD340-9D5E-4650-B219-77DAF3D481CA}" destId="{2D53EC91-DD6A-448D-B0FF-6FB57ECB4CBF}" srcOrd="0" destOrd="2" presId="urn:microsoft.com/office/officeart/2005/8/layout/process5"/>
    <dgm:cxn modelId="{34CB4D48-67A1-4A3A-A176-AAB51D8F0E90}" type="presOf" srcId="{EEAF2B73-918D-4511-856A-BE74BEA557DC}" destId="{DFECF022-0292-450A-89D6-829F4C584095}" srcOrd="0" destOrd="0" presId="urn:microsoft.com/office/officeart/2005/8/layout/process5"/>
    <dgm:cxn modelId="{FE623115-A68F-4593-A5EF-D6F6EBC697B2}" srcId="{B0B9B7D5-DDAA-4685-9FC1-B8799DDC0157}" destId="{084BD340-9D5E-4650-B219-77DAF3D481CA}" srcOrd="1" destOrd="0" parTransId="{189900C1-8F13-4176-803F-D305D3A4D1F7}" sibTransId="{E310DE69-F35C-4F10-A798-DF41824BECC3}"/>
    <dgm:cxn modelId="{7C179EDD-E823-4CF4-AE95-E2D08DB1BF2A}" type="presOf" srcId="{B0B9B7D5-DDAA-4685-9FC1-B8799DDC0157}" destId="{2D53EC91-DD6A-448D-B0FF-6FB57ECB4CBF}" srcOrd="0" destOrd="0" presId="urn:microsoft.com/office/officeart/2005/8/layout/process5"/>
    <dgm:cxn modelId="{BA5B526A-6E17-4FE7-9731-91D7E5C8BD6A}" srcId="{3020CCB9-085D-46A8-8BF1-FC000BA96AEA}" destId="{A88EBBE2-7A74-45F5-A3C0-F76368477A57}" srcOrd="0" destOrd="0" parTransId="{EF0F0068-45A5-407B-A49F-F1AA148227C6}" sibTransId="{749B74E6-CA66-4C1E-8F4A-6AC97E1A1F38}"/>
    <dgm:cxn modelId="{56CA584D-65E0-40C8-8BF1-BCFF50A7E499}" type="presOf" srcId="{B229265E-A595-4770-87A5-3DC868010C96}" destId="{6415DE8B-1ADF-4DE3-8F6C-4F1091F91718}" srcOrd="0" destOrd="0" presId="urn:microsoft.com/office/officeart/2005/8/layout/process5"/>
    <dgm:cxn modelId="{26A892D4-BCEA-422F-9F50-77EBACD79DDC}" type="presParOf" srcId="{1C5E9ED5-8535-4481-90F8-43061988F45F}" destId="{6415DE8B-1ADF-4DE3-8F6C-4F1091F91718}" srcOrd="0" destOrd="0" presId="urn:microsoft.com/office/officeart/2005/8/layout/process5"/>
    <dgm:cxn modelId="{4881E66B-AE44-4FAE-99F1-7792E2C90BBB}" type="presParOf" srcId="{1C5E9ED5-8535-4481-90F8-43061988F45F}" destId="{66361ED5-D4DF-4CD1-916A-C50C2FC20FA7}" srcOrd="1" destOrd="0" presId="urn:microsoft.com/office/officeart/2005/8/layout/process5"/>
    <dgm:cxn modelId="{6EF00EA0-C0B5-4FB0-8D5B-39AAF57C3AB1}" type="presParOf" srcId="{66361ED5-D4DF-4CD1-916A-C50C2FC20FA7}" destId="{D47A1AAF-1A47-46D1-922C-408E85D987DA}" srcOrd="0" destOrd="0" presId="urn:microsoft.com/office/officeart/2005/8/layout/process5"/>
    <dgm:cxn modelId="{389C6C1E-9884-48B4-B697-51BFD8F7707C}" type="presParOf" srcId="{1C5E9ED5-8535-4481-90F8-43061988F45F}" destId="{2D53EC91-DD6A-448D-B0FF-6FB57ECB4CBF}" srcOrd="2" destOrd="0" presId="urn:microsoft.com/office/officeart/2005/8/layout/process5"/>
    <dgm:cxn modelId="{33AEFF55-723C-47BA-9041-055633D00AD3}" type="presParOf" srcId="{1C5E9ED5-8535-4481-90F8-43061988F45F}" destId="{DFECF022-0292-450A-89D6-829F4C584095}" srcOrd="3" destOrd="0" presId="urn:microsoft.com/office/officeart/2005/8/layout/process5"/>
    <dgm:cxn modelId="{687D8F0F-8868-4718-89A1-B2C921716763}" type="presParOf" srcId="{DFECF022-0292-450A-89D6-829F4C584095}" destId="{C1726E19-B6A1-4D48-AFDE-049231EAE504}" srcOrd="0" destOrd="0" presId="urn:microsoft.com/office/officeart/2005/8/layout/process5"/>
    <dgm:cxn modelId="{BA04E199-245E-4735-A8D2-BEF7443EA4D1}" type="presParOf" srcId="{1C5E9ED5-8535-4481-90F8-43061988F45F}" destId="{75627ECA-6C17-42D5-BDE3-5A7376A7DE56}" srcOrd="4" destOrd="0" presId="urn:microsoft.com/office/officeart/2005/8/layout/process5"/>
    <dgm:cxn modelId="{BA88B620-6325-4F24-867A-D571A07B822C}" type="presParOf" srcId="{1C5E9ED5-8535-4481-90F8-43061988F45F}" destId="{B2DEA341-8476-4EB0-81FE-7A8F5E39039F}" srcOrd="5" destOrd="0" presId="urn:microsoft.com/office/officeart/2005/8/layout/process5"/>
    <dgm:cxn modelId="{7E620D48-51DB-499B-8759-157B74E23D7D}" type="presParOf" srcId="{B2DEA341-8476-4EB0-81FE-7A8F5E39039F}" destId="{9AC512B5-D6A6-458A-8C90-A061BCD9F28C}" srcOrd="0" destOrd="0" presId="urn:microsoft.com/office/officeart/2005/8/layout/process5"/>
    <dgm:cxn modelId="{B6E50871-9869-481D-B6F7-EAF8DD180F09}" type="presParOf" srcId="{1C5E9ED5-8535-4481-90F8-43061988F45F}" destId="{ED29055B-BA07-44BD-9C0A-81BA27C0C01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DE8B-1ADF-4DE3-8F6C-4F1091F91718}">
      <dsp:nvSpPr>
        <dsp:cNvPr id="0" name=""/>
        <dsp:cNvSpPr/>
      </dsp:nvSpPr>
      <dsp:spPr>
        <a:xfrm>
          <a:off x="1687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ECN1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Vessels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diagnostics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standardization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>
        <a:off x="64932" y="136072"/>
        <a:ext cx="3472421" cy="2032856"/>
      </dsp:txXfrm>
    </dsp:sp>
    <dsp:sp modelId="{66361ED5-D4DF-4CD1-916A-C50C2FC20FA7}">
      <dsp:nvSpPr>
        <dsp:cNvPr id="0" name=""/>
        <dsp:cNvSpPr/>
      </dsp:nvSpPr>
      <dsp:spPr>
        <a:xfrm>
          <a:off x="3917302" y="706235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3917302" y="884741"/>
        <a:ext cx="534078" cy="535517"/>
      </dsp:txXfrm>
    </dsp:sp>
    <dsp:sp modelId="{2D53EC91-DD6A-448D-B0FF-6FB57ECB4CBF}">
      <dsp:nvSpPr>
        <dsp:cNvPr id="0" name=""/>
        <dsp:cNvSpPr/>
      </dsp:nvSpPr>
      <dsp:spPr>
        <a:xfrm>
          <a:off x="5040163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ECN2</a:t>
          </a:r>
          <a:endParaRPr lang="es-ES" sz="2300" kern="1200" dirty="0"/>
        </a:p>
      </dsp:txBody>
      <dsp:txXfrm>
        <a:off x="5103408" y="136072"/>
        <a:ext cx="3472421" cy="2032856"/>
      </dsp:txXfrm>
    </dsp:sp>
    <dsp:sp modelId="{DFECF022-0292-450A-89D6-829F4C584095}">
      <dsp:nvSpPr>
        <dsp:cNvPr id="0" name=""/>
        <dsp:cNvSpPr/>
      </dsp:nvSpPr>
      <dsp:spPr>
        <a:xfrm rot="5400000">
          <a:off x="6458134" y="2484097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-5400000">
        <a:off x="6571861" y="2548877"/>
        <a:ext cx="535517" cy="534078"/>
      </dsp:txXfrm>
    </dsp:sp>
    <dsp:sp modelId="{75627ECA-6C17-42D5-BDE3-5A7376A7DE56}">
      <dsp:nvSpPr>
        <dsp:cNvPr id="0" name=""/>
        <dsp:cNvSpPr/>
      </dsp:nvSpPr>
      <dsp:spPr>
        <a:xfrm>
          <a:off x="5040163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ECN3</a:t>
          </a:r>
          <a:endParaRPr lang="es-ES" sz="2300" kern="1200" dirty="0"/>
        </a:p>
      </dsp:txBody>
      <dsp:txXfrm>
        <a:off x="5103408" y="3734983"/>
        <a:ext cx="3472421" cy="2032856"/>
      </dsp:txXfrm>
    </dsp:sp>
    <dsp:sp modelId="{B2DEA341-8476-4EB0-81FE-7A8F5E39039F}">
      <dsp:nvSpPr>
        <dsp:cNvPr id="0" name=""/>
        <dsp:cNvSpPr/>
      </dsp:nvSpPr>
      <dsp:spPr>
        <a:xfrm rot="10800000">
          <a:off x="3960489" y="4305146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4189380" y="4483652"/>
        <a:ext cx="534078" cy="535517"/>
      </dsp:txXfrm>
    </dsp:sp>
    <dsp:sp modelId="{ED29055B-BA07-44BD-9C0A-81BA27C0C01E}">
      <dsp:nvSpPr>
        <dsp:cNvPr id="0" name=""/>
        <dsp:cNvSpPr/>
      </dsp:nvSpPr>
      <dsp:spPr>
        <a:xfrm>
          <a:off x="1687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ECN4</a:t>
          </a:r>
          <a:endParaRPr lang="es-ES" sz="2300" kern="1200" dirty="0"/>
        </a:p>
      </dsp:txBody>
      <dsp:txXfrm>
        <a:off x="64932" y="3734983"/>
        <a:ext cx="3472421" cy="2032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DE8B-1ADF-4DE3-8F6C-4F1091F91718}">
      <dsp:nvSpPr>
        <dsp:cNvPr id="0" name=""/>
        <dsp:cNvSpPr/>
      </dsp:nvSpPr>
      <dsp:spPr>
        <a:xfrm>
          <a:off x="1687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ECN1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Vessels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diagnostics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standardization</a:t>
          </a:r>
          <a:endParaRPr lang="es-ES" sz="1800" kern="1200" dirty="0"/>
        </a:p>
      </dsp:txBody>
      <dsp:txXfrm>
        <a:off x="64932" y="136072"/>
        <a:ext cx="3472421" cy="2032856"/>
      </dsp:txXfrm>
    </dsp:sp>
    <dsp:sp modelId="{66361ED5-D4DF-4CD1-916A-C50C2FC20FA7}">
      <dsp:nvSpPr>
        <dsp:cNvPr id="0" name=""/>
        <dsp:cNvSpPr/>
      </dsp:nvSpPr>
      <dsp:spPr>
        <a:xfrm>
          <a:off x="3917302" y="706235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3917302" y="884741"/>
        <a:ext cx="534078" cy="535517"/>
      </dsp:txXfrm>
    </dsp:sp>
    <dsp:sp modelId="{2D53EC91-DD6A-448D-B0FF-6FB57ECB4CBF}">
      <dsp:nvSpPr>
        <dsp:cNvPr id="0" name=""/>
        <dsp:cNvSpPr/>
      </dsp:nvSpPr>
      <dsp:spPr>
        <a:xfrm>
          <a:off x="5040163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ECN2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Standardization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comparison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among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institutions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ID/LOL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Soot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for</a:t>
          </a:r>
          <a:r>
            <a:rPr lang="es-ES" sz="1800" kern="1200" dirty="0" smtClean="0"/>
            <a:t> SH</a:t>
          </a:r>
          <a:endParaRPr lang="es-ES" sz="1800" kern="1200" dirty="0"/>
        </a:p>
      </dsp:txBody>
      <dsp:txXfrm>
        <a:off x="5103408" y="136072"/>
        <a:ext cx="3472421" cy="2032856"/>
      </dsp:txXfrm>
    </dsp:sp>
    <dsp:sp modelId="{DFECF022-0292-450A-89D6-829F4C584095}">
      <dsp:nvSpPr>
        <dsp:cNvPr id="0" name=""/>
        <dsp:cNvSpPr/>
      </dsp:nvSpPr>
      <dsp:spPr>
        <a:xfrm rot="5400000">
          <a:off x="6458134" y="2484097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-5400000">
        <a:off x="6571861" y="2548877"/>
        <a:ext cx="535517" cy="534078"/>
      </dsp:txXfrm>
    </dsp:sp>
    <dsp:sp modelId="{75627ECA-6C17-42D5-BDE3-5A7376A7DE56}">
      <dsp:nvSpPr>
        <dsp:cNvPr id="0" name=""/>
        <dsp:cNvSpPr/>
      </dsp:nvSpPr>
      <dsp:spPr>
        <a:xfrm>
          <a:off x="5040163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ECN3</a:t>
          </a:r>
          <a:endParaRPr lang="es-ES" sz="2300" kern="1200" dirty="0"/>
        </a:p>
      </dsp:txBody>
      <dsp:txXfrm>
        <a:off x="5103408" y="3734983"/>
        <a:ext cx="3472421" cy="2032856"/>
      </dsp:txXfrm>
    </dsp:sp>
    <dsp:sp modelId="{B2DEA341-8476-4EB0-81FE-7A8F5E39039F}">
      <dsp:nvSpPr>
        <dsp:cNvPr id="0" name=""/>
        <dsp:cNvSpPr/>
      </dsp:nvSpPr>
      <dsp:spPr>
        <a:xfrm rot="10800000">
          <a:off x="3960489" y="4305146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4189380" y="4483652"/>
        <a:ext cx="534078" cy="535517"/>
      </dsp:txXfrm>
    </dsp:sp>
    <dsp:sp modelId="{ED29055B-BA07-44BD-9C0A-81BA27C0C01E}">
      <dsp:nvSpPr>
        <dsp:cNvPr id="0" name=""/>
        <dsp:cNvSpPr/>
      </dsp:nvSpPr>
      <dsp:spPr>
        <a:xfrm>
          <a:off x="1687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ECN4</a:t>
          </a:r>
          <a:endParaRPr lang="es-ES" sz="2300" kern="1200" dirty="0"/>
        </a:p>
      </dsp:txBody>
      <dsp:txXfrm>
        <a:off x="64932" y="3734983"/>
        <a:ext cx="3472421" cy="20328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5DE8B-1ADF-4DE3-8F6C-4F1091F91718}">
      <dsp:nvSpPr>
        <dsp:cNvPr id="0" name=""/>
        <dsp:cNvSpPr/>
      </dsp:nvSpPr>
      <dsp:spPr>
        <a:xfrm>
          <a:off x="1687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ECN1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Vessels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diagnostics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standardization</a:t>
          </a:r>
          <a:endParaRPr lang="es-ES" sz="1800" kern="1200" dirty="0"/>
        </a:p>
      </dsp:txBody>
      <dsp:txXfrm>
        <a:off x="64932" y="136072"/>
        <a:ext cx="3472421" cy="2032856"/>
      </dsp:txXfrm>
    </dsp:sp>
    <dsp:sp modelId="{66361ED5-D4DF-4CD1-916A-C50C2FC20FA7}">
      <dsp:nvSpPr>
        <dsp:cNvPr id="0" name=""/>
        <dsp:cNvSpPr/>
      </dsp:nvSpPr>
      <dsp:spPr>
        <a:xfrm>
          <a:off x="3917302" y="706235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3917302" y="884741"/>
        <a:ext cx="534078" cy="535517"/>
      </dsp:txXfrm>
    </dsp:sp>
    <dsp:sp modelId="{2D53EC91-DD6A-448D-B0FF-6FB57ECB4CBF}">
      <dsp:nvSpPr>
        <dsp:cNvPr id="0" name=""/>
        <dsp:cNvSpPr/>
      </dsp:nvSpPr>
      <dsp:spPr>
        <a:xfrm>
          <a:off x="5040163" y="72827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ECN2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Standardization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comparison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among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institutions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ID/LOL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Soot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for</a:t>
          </a:r>
          <a:r>
            <a:rPr lang="es-ES" sz="1800" kern="1200" dirty="0" smtClean="0"/>
            <a:t> SH</a:t>
          </a:r>
          <a:endParaRPr lang="es-ES" sz="1800" kern="1200" dirty="0"/>
        </a:p>
      </dsp:txBody>
      <dsp:txXfrm>
        <a:off x="5103408" y="136072"/>
        <a:ext cx="3472421" cy="2032856"/>
      </dsp:txXfrm>
    </dsp:sp>
    <dsp:sp modelId="{DFECF022-0292-450A-89D6-829F4C584095}">
      <dsp:nvSpPr>
        <dsp:cNvPr id="0" name=""/>
        <dsp:cNvSpPr/>
      </dsp:nvSpPr>
      <dsp:spPr>
        <a:xfrm rot="5400000">
          <a:off x="6458134" y="2484097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-5400000">
        <a:off x="6571861" y="2548877"/>
        <a:ext cx="535517" cy="534078"/>
      </dsp:txXfrm>
    </dsp:sp>
    <dsp:sp modelId="{75627ECA-6C17-42D5-BDE3-5A7376A7DE56}">
      <dsp:nvSpPr>
        <dsp:cNvPr id="0" name=""/>
        <dsp:cNvSpPr/>
      </dsp:nvSpPr>
      <dsp:spPr>
        <a:xfrm>
          <a:off x="5040163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ECN3</a:t>
          </a:r>
          <a:endParaRPr lang="es-E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Substantial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contributions</a:t>
          </a:r>
          <a:r>
            <a:rPr lang="es-ES" sz="1800" kern="1200" dirty="0" smtClean="0"/>
            <a:t>: </a:t>
          </a:r>
          <a:br>
            <a:rPr lang="es-ES" sz="1800" kern="1200" dirty="0" smtClean="0"/>
          </a:br>
          <a:r>
            <a:rPr lang="es-ES" sz="1800" kern="1200" dirty="0" smtClean="0"/>
            <a:t>ID/LOL/FP/ HRR/ LIF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Soot</a:t>
          </a:r>
          <a:r>
            <a:rPr lang="es-ES" sz="1800" kern="1200" dirty="0" smtClean="0"/>
            <a:t> SA </a:t>
          </a:r>
          <a:r>
            <a:rPr lang="es-ES" sz="1800" kern="1200" dirty="0" err="1" smtClean="0"/>
            <a:t>measurements</a:t>
          </a:r>
          <a:endParaRPr lang="es-ES" sz="1800" kern="1200" dirty="0"/>
        </a:p>
      </dsp:txBody>
      <dsp:txXfrm>
        <a:off x="5103408" y="3734983"/>
        <a:ext cx="3472421" cy="2032856"/>
      </dsp:txXfrm>
    </dsp:sp>
    <dsp:sp modelId="{B2DEA341-8476-4EB0-81FE-7A8F5E39039F}">
      <dsp:nvSpPr>
        <dsp:cNvPr id="0" name=""/>
        <dsp:cNvSpPr/>
      </dsp:nvSpPr>
      <dsp:spPr>
        <a:xfrm rot="10800000">
          <a:off x="3960489" y="4305146"/>
          <a:ext cx="762969" cy="892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4189380" y="4483652"/>
        <a:ext cx="534078" cy="535517"/>
      </dsp:txXfrm>
    </dsp:sp>
    <dsp:sp modelId="{ED29055B-BA07-44BD-9C0A-81BA27C0C01E}">
      <dsp:nvSpPr>
        <dsp:cNvPr id="0" name=""/>
        <dsp:cNvSpPr/>
      </dsp:nvSpPr>
      <dsp:spPr>
        <a:xfrm>
          <a:off x="1687" y="3671738"/>
          <a:ext cx="3598911" cy="2159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ECN4</a:t>
          </a:r>
          <a:endParaRPr lang="es-ES" sz="2300" kern="1200" dirty="0"/>
        </a:p>
      </dsp:txBody>
      <dsp:txXfrm>
        <a:off x="64932" y="3734983"/>
        <a:ext cx="3472421" cy="2032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BE0-D6FD-4F3A-8D6F-F416699984D3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286C-7037-4921-800E-762197B6F6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1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7CE7C-3581-441B-8BCC-29239048187B}" type="datetimeFigureOut">
              <a:rPr lang="en-US"/>
              <a:pPr>
                <a:defRPr/>
              </a:pPr>
              <a:t>3/31/2017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9F079A-3503-424F-8113-CA9F91184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6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2435B-03A6-4476-B0DE-E47764AB26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96AC-2DB0-4489-B0E7-CD6C3EB4C32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2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8384" cy="620687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9046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900" b="0" i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947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5798A-DD2F-491B-9F4A-62D983462DA6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4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A3E14-5F22-4B21-9512-A533BCCD0614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5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19138" y="2206625"/>
            <a:ext cx="377666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6625"/>
            <a:ext cx="3776663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743F8-FBE2-4DA2-B22D-D0CF063924B1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1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59558-659D-4F32-A6CA-451D03487DA1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3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01797-BE11-4D11-9214-441ED127635F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86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396F3-071D-4210-9A49-C931A705085E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8DB7E-EE7F-40FF-8615-0A12ACBC3D11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6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22EB4-820D-4F58-BDA0-23F6D35874A1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CCBB0-8B1C-45E7-97AB-8F4651FA6072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5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89700" y="639763"/>
            <a:ext cx="1935163" cy="55260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639763"/>
            <a:ext cx="5653087" cy="5526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0D61B-99D2-419B-B35B-537C4691415D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2338" cy="620688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316288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31640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45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</a:rPr>
              <a:t>Réunion DdR 30 janvier 2011 -Direction Scientifique 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21082-D69A-4D1B-A7D6-59AE634D89F2}" type="slidenum">
              <a:rPr lang="fr-FR" altLang="es-ES">
                <a:solidFill>
                  <a:srgbClr val="FFFFFF"/>
                </a:solidFill>
              </a:rPr>
              <a:pPr/>
              <a:t>‹#›</a:t>
            </a:fld>
            <a:endParaRPr lang="fr-FR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9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717075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035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38100"/>
            <a:ext cx="6240463" cy="581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83046"/>
            <a:ext cx="8229600" cy="5750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5142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6236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3396878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6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1729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943753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54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ECN 3.3 </a:t>
            </a:r>
            <a:r>
              <a:rPr lang="en-US" sz="1400" baseline="0" dirty="0" smtClean="0"/>
              <a:t>– Topic 5 </a:t>
            </a:r>
            <a:endParaRPr lang="en-US" sz="1400" dirty="0" smtClean="0"/>
          </a:p>
          <a:p>
            <a:pPr eaLnBrk="1" hangingPunct="1">
              <a:defRPr/>
            </a:pPr>
            <a:endParaRPr lang="es-ES" sz="1400" dirty="0" smtClean="0"/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‹#›</a:t>
            </a:fld>
            <a:endParaRPr lang="es-ES" sz="1400" dirty="0"/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Oct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2014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386940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865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528318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79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4770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8384" cy="620687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9046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900" b="0" i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3783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2338" cy="620688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566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3.3 – Topic 5 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Oct 2</a:t>
            </a:r>
            <a:r>
              <a:rPr lang="en-US" sz="1400" baseline="30000" dirty="0" smtClean="0">
                <a:solidFill>
                  <a:prstClr val="black"/>
                </a:solidFill>
              </a:rPr>
              <a:t>nd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92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8700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3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0"/>
          </p:nvPr>
        </p:nvSpPr>
        <p:spPr>
          <a:xfrm>
            <a:off x="539750" y="1196975"/>
            <a:ext cx="8064500" cy="482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69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662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60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4 Preparation meeting – Topic 7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June 4</a:t>
            </a:r>
            <a:r>
              <a:rPr lang="en-US" sz="1400" baseline="30000" dirty="0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 2015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BC4D15-3CCE-436A-8B02-D413B4705709}" type="datetimeFigureOut">
              <a:rPr lang="en-US" smtClean="0">
                <a:solidFill>
                  <a:prstClr val="black"/>
                </a:solidFill>
              </a:rPr>
              <a:pPr/>
              <a:t>3/31/2017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87D4F0-B53B-4D80-9CA9-C5364A796E4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20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99106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160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38100"/>
            <a:ext cx="6240463" cy="581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83046"/>
            <a:ext cx="8229600" cy="57508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8609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62359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3  – Topic 2.3</a:t>
            </a:r>
          </a:p>
          <a:p>
            <a:pPr algn="ctr"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75C4051-B7BE-49DD-AE9B-FDF0F9DE390D}" type="slidenum">
              <a:rPr lang="es-ES" sz="1400" smtClean="0">
                <a:solidFill>
                  <a:prstClr val="black"/>
                </a:solidFill>
              </a:rPr>
              <a:pPr algn="ctr" eaLnBrk="1" hangingPunct="1">
                <a:defRPr/>
              </a:pPr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October 29</a:t>
            </a:r>
            <a:r>
              <a:rPr lang="en-US" sz="1400" baseline="30000" dirty="0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 2013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4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1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079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23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61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8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07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86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77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0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31-3-2017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9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39763"/>
            <a:ext cx="7705725" cy="98901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19138" y="2206625"/>
            <a:ext cx="3776662" cy="395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206625"/>
            <a:ext cx="3776663" cy="3959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719138" y="6548438"/>
            <a:ext cx="770572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0" y="6605588"/>
            <a:ext cx="2524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BDD417-A69E-4BC0-B12E-618E72DC1699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76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8" y="1622418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980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ina A Variant 1 PMS2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1018"/>
            <a:ext cx="9144000" cy="634365"/>
          </a:xfrm>
          <a:prstGeom prst="rect">
            <a:avLst/>
          </a:prstGeom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3409" y="1129719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156176" y="6309320"/>
            <a:ext cx="2534632" cy="281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ECN4 Kyoto 2015</a:t>
            </a:r>
          </a:p>
          <a:p>
            <a:r>
              <a:rPr lang="nl-NL" smtClean="0"/>
              <a:t>Flame Structure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0" y="6458793"/>
            <a:ext cx="490538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BD631A0-89AB-4326-A1F5-6B288E3F13C9}" type="slidenum">
              <a:rPr lang="nl-NL" altLang="en-US" smtClean="0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8820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8384" cy="620687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9046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900" b="0" i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8098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2338" cy="620688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5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3.3 – Topic 5 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Oct 2</a:t>
            </a:r>
            <a:r>
              <a:rPr lang="en-US" sz="1400" baseline="30000" dirty="0" smtClean="0">
                <a:solidFill>
                  <a:prstClr val="black"/>
                </a:solidFill>
              </a:rPr>
              <a:t>nd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94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989552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8384" cy="620687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620688"/>
            <a:ext cx="8640960" cy="5904656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900" b="0" i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657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"/>
            <a:ext cx="8022338" cy="620688"/>
          </a:xfrm>
          <a:prstGeom prst="rect">
            <a:avLst/>
          </a:prstGeom>
        </p:spPr>
        <p:txBody>
          <a:bodyPr/>
          <a:lstStyle>
            <a:lvl1pPr>
              <a:defRPr lang="es-E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3867150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736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3.3 – Topic 5 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Oct 2</a:t>
            </a:r>
            <a:r>
              <a:rPr lang="en-US" sz="1400" baseline="30000" dirty="0" smtClean="0">
                <a:solidFill>
                  <a:prstClr val="black"/>
                </a:solidFill>
              </a:rPr>
              <a:t>nd</a:t>
            </a:r>
            <a:r>
              <a:rPr lang="en-US" sz="1400" dirty="0" smtClean="0">
                <a:solidFill>
                  <a:prstClr val="black"/>
                </a:solidFill>
              </a:rPr>
              <a:t> 2014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20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69526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639763"/>
            <a:ext cx="7705725" cy="989012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19138" y="2206625"/>
            <a:ext cx="7705725" cy="1903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19138" y="4262438"/>
            <a:ext cx="7705725" cy="1903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0"/>
          </p:nvPr>
        </p:nvSpPr>
        <p:spPr>
          <a:xfrm>
            <a:off x="719138" y="6548438"/>
            <a:ext cx="7705725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>
          <a:xfrm>
            <a:off x="0" y="6605588"/>
            <a:ext cx="252413" cy="2524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C169EA-620F-426A-A018-89CC98487D37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3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B2AC-18AD-480B-BDC1-763BE2DB31B7}" type="datetimeFigureOut">
              <a:rPr lang="fr-FR">
                <a:solidFill>
                  <a:prstClr val="black"/>
                </a:solidFill>
              </a:rPr>
              <a:pPr>
                <a:defRPr/>
              </a:pPr>
              <a:t>31/03/2017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524DA1-FB73-4BB6-AB0F-EE27B0B84F41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2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889" y="0"/>
            <a:ext cx="7770934" cy="762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405" y="755650"/>
            <a:ext cx="8541726" cy="556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A7C60C-55EF-4BBA-93F3-44D76D4A8258}" type="datetime1">
              <a:rPr lang="es-ES">
                <a:solidFill>
                  <a:prstClr val="black"/>
                </a:solidFill>
              </a:rPr>
              <a:pPr/>
              <a:t>31/03/2017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>
                <a:solidFill>
                  <a:prstClr val="black"/>
                </a:solidFill>
              </a:rPr>
              <a:t>Estoy aburrido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91500" y="6361114"/>
            <a:ext cx="825012" cy="433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F1E875-D74B-4B54-B0DB-859E8E5720FD}" type="slidenum">
              <a:rPr lang="es-ES_tradnl">
                <a:solidFill>
                  <a:prstClr val="black"/>
                </a:solidFill>
              </a:rPr>
              <a:pPr/>
              <a:t>‹#›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957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.jpe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 userDrawn="1"/>
        </p:nvSpPr>
        <p:spPr>
          <a:xfrm>
            <a:off x="1116013" y="0"/>
            <a:ext cx="8026400" cy="62071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/>
              <a:t>ECN5 </a:t>
            </a:r>
            <a:r>
              <a:rPr lang="en-US" sz="1400" baseline="0" dirty="0" smtClean="0"/>
              <a:t>– Spray C/D</a:t>
            </a:r>
            <a:endParaRPr lang="en-US" sz="1400" dirty="0" smtClean="0"/>
          </a:p>
          <a:p>
            <a:pPr algn="ctr" eaLnBrk="1" hangingPunct="1">
              <a:defRPr/>
            </a:pPr>
            <a:endParaRPr lang="es-ES" sz="1400" dirty="0" smtClean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/>
              <a:pPr algn="ctr" eaLnBrk="1" hangingPunct="1"/>
              <a:t>‹#›</a:t>
            </a:fld>
            <a:endParaRPr lang="es-ES" sz="1400" dirty="0"/>
          </a:p>
        </p:txBody>
      </p:sp>
      <p:sp>
        <p:nvSpPr>
          <p:cNvPr id="9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March</a:t>
            </a:r>
            <a:r>
              <a:rPr lang="en-US" sz="1400" baseline="0" dirty="0" smtClean="0"/>
              <a:t> </a:t>
            </a:r>
            <a:r>
              <a:rPr lang="en-US" sz="1400" dirty="0" smtClean="0"/>
              <a:t>31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2017</a:t>
            </a:r>
            <a:endParaRPr lang="es-E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0" r:id="rId2"/>
    <p:sldLayoutId id="2147483917" r:id="rId3"/>
    <p:sldLayoutId id="214748394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2: Ignition delay and Lift-off length 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0F6B31BE-0013-4989-BDF6-0E2B978AC795}" type="slidenum">
              <a:rPr lang="es-ES" alt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r>
              <a:rPr lang="es-ES" altLang="es-ES" sz="1400" smtClean="0">
                <a:solidFill>
                  <a:prstClr val="black"/>
                </a:solidFill>
              </a:rPr>
              <a:t>/34</a:t>
            </a:r>
          </a:p>
        </p:txBody>
      </p:sp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September 2012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1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38106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59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636C07-7E76-46D3-B86B-6AF7C60E533E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31-3-2017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096D49-DAE3-40DE-93E0-41688E0A5016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 userDrawn="1"/>
        </p:nvSpPr>
        <p:spPr>
          <a:xfrm>
            <a:off x="1116013" y="0"/>
            <a:ext cx="8026400" cy="62071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4 – Diesel combustion</a:t>
            </a:r>
          </a:p>
          <a:p>
            <a:pPr algn="ctr"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Sept 6</a:t>
            </a:r>
            <a:r>
              <a:rPr lang="en-US" sz="1400" baseline="30000" dirty="0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 2015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 userDrawn="1"/>
        </p:nvSpPr>
        <p:spPr>
          <a:xfrm>
            <a:off x="1116013" y="0"/>
            <a:ext cx="8026400" cy="62071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4 – Diesel combustion</a:t>
            </a:r>
          </a:p>
          <a:p>
            <a:pPr algn="ctr"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Sept 6</a:t>
            </a:r>
            <a:r>
              <a:rPr lang="en-US" sz="1400" baseline="30000" dirty="0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 2015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8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94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206625"/>
            <a:ext cx="77057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Cliquez pour modifier les styles du texte du masque</a:t>
            </a:r>
          </a:p>
          <a:p>
            <a:pPr lvl="1"/>
            <a:r>
              <a:rPr lang="fr-FR" altLang="es-ES" smtClean="0"/>
              <a:t>Deuxième niveau</a:t>
            </a:r>
          </a:p>
          <a:p>
            <a:pPr lvl="2"/>
            <a:r>
              <a:rPr lang="fr-FR" altLang="es-ES" smtClean="0"/>
              <a:t>Troisième niveau</a:t>
            </a:r>
          </a:p>
          <a:p>
            <a:pPr lvl="3"/>
            <a:r>
              <a:rPr lang="fr-FR" altLang="es-ES" smtClean="0"/>
              <a:t>Quatrième niveau</a:t>
            </a:r>
          </a:p>
          <a:p>
            <a:pPr lvl="4"/>
            <a:r>
              <a:rPr lang="fr-FR" altLang="es-ES" smtClean="0"/>
              <a:t>Cinquième niveau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39763"/>
            <a:ext cx="77057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s-ES" smtClean="0"/>
              <a:t>Programme de notre séminaire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548438"/>
            <a:ext cx="7705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80000"/>
              </a:lnSpc>
              <a:defRPr sz="1000" smtClean="0"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fr-FR">
                <a:solidFill>
                  <a:srgbClr val="006EB9"/>
                </a:solidFill>
                <a:cs typeface="Arial Unicode MS" panose="020B0604020202020204" pitchFamily="34" charset="-128"/>
              </a:rPr>
              <a:t>Réunion DdR 30 janvier 2011 -Direction Scientifique </a:t>
            </a:r>
          </a:p>
        </p:txBody>
      </p:sp>
      <p:sp>
        <p:nvSpPr>
          <p:cNvPr id="3089" name="Line 17"/>
          <p:cNvSpPr>
            <a:spLocks noChangeShapeType="1"/>
          </p:cNvSpPr>
          <p:nvPr userDrawn="1"/>
        </p:nvSpPr>
        <p:spPr bwMode="auto">
          <a:xfrm>
            <a:off x="719138" y="1916113"/>
            <a:ext cx="7705725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fr-FR" sz="2400">
              <a:solidFill>
                <a:srgbClr val="006EB9"/>
              </a:solidFill>
              <a:latin typeface="Arial" charset="0"/>
              <a:cs typeface="Arial Unicode MS" panose="020B0604020202020204" pitchFamily="34" charset="-128"/>
            </a:endParaRP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5588"/>
            <a:ext cx="252413" cy="252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eaLnBrk="0" hangingPunct="0"/>
            <a:fld id="{96148A12-CD76-47A5-97D3-A623B6A0E52C}" type="slidenum">
              <a:rPr lang="fr-FR" altLang="es-ES" smtClean="0">
                <a:solidFill>
                  <a:srgbClr val="FFFFFF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pPr eaLnBrk="0" hangingPunct="0"/>
              <a:t>‹#›</a:t>
            </a:fld>
            <a:endParaRPr lang="fr-FR" altLang="es-ES" smtClean="0">
              <a:solidFill>
                <a:srgbClr val="FFFFFF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 userDrawn="1"/>
        </p:nvSpPr>
        <p:spPr bwMode="auto">
          <a:xfrm rot="16200000">
            <a:off x="0" y="6224588"/>
            <a:ext cx="36036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800">
                <a:solidFill>
                  <a:srgbClr val="91AABE"/>
                </a:solidFill>
                <a:latin typeface="Arial" charset="0"/>
                <a:cs typeface="Arial Unicode MS" panose="020B0604020202020204" pitchFamily="34" charset="-128"/>
              </a:rPr>
              <a:t>© 2011 - </a:t>
            </a:r>
            <a:r>
              <a:rPr lang="fr-FR" sz="800" b="1">
                <a:solidFill>
                  <a:srgbClr val="91AABE"/>
                </a:solidFill>
                <a:latin typeface="Arial" charset="0"/>
                <a:cs typeface="Arial Unicode MS" panose="020B0604020202020204" pitchFamily="34" charset="-128"/>
              </a:rPr>
              <a:t>IFP Energies nouvelles</a:t>
            </a:r>
            <a:r>
              <a:rPr lang="fr-FR" sz="800">
                <a:solidFill>
                  <a:srgbClr val="91AABE"/>
                </a:solidFill>
                <a:latin typeface="Arial" charset="0"/>
                <a:cs typeface="Arial Unicode MS" panose="020B0604020202020204" pitchFamily="34" charset="-128"/>
              </a:rPr>
              <a:t>, Rueil-Malmaison, France</a:t>
            </a:r>
          </a:p>
        </p:txBody>
      </p:sp>
      <p:grpSp>
        <p:nvGrpSpPr>
          <p:cNvPr id="1032" name="Group 73"/>
          <p:cNvGrpSpPr>
            <a:grpSpLocks noChangeAspect="1"/>
          </p:cNvGrpSpPr>
          <p:nvPr userDrawn="1"/>
        </p:nvGrpSpPr>
        <p:grpSpPr bwMode="auto">
          <a:xfrm>
            <a:off x="4113213" y="0"/>
            <a:ext cx="5035550" cy="928688"/>
            <a:chOff x="2591" y="0"/>
            <a:chExt cx="3172" cy="585"/>
          </a:xfrm>
        </p:grpSpPr>
        <p:sp>
          <p:nvSpPr>
            <p:cNvPr id="3144" name="AutoShape 72"/>
            <p:cNvSpPr>
              <a:spLocks noChangeAspect="1" noChangeArrowheads="1" noTextEdit="1"/>
            </p:cNvSpPr>
            <p:nvPr userDrawn="1"/>
          </p:nvSpPr>
          <p:spPr bwMode="auto">
            <a:xfrm>
              <a:off x="2591" y="0"/>
              <a:ext cx="317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46" name="Freeform 74"/>
            <p:cNvSpPr>
              <a:spLocks/>
            </p:cNvSpPr>
            <p:nvPr userDrawn="1"/>
          </p:nvSpPr>
          <p:spPr bwMode="auto">
            <a:xfrm>
              <a:off x="3339" y="0"/>
              <a:ext cx="2420" cy="408"/>
            </a:xfrm>
            <a:custGeom>
              <a:avLst/>
              <a:gdLst/>
              <a:ahLst/>
              <a:cxnLst>
                <a:cxn ang="0">
                  <a:pos x="1018" y="370"/>
                </a:cxn>
                <a:cxn ang="0">
                  <a:pos x="1188" y="391"/>
                </a:cxn>
                <a:cxn ang="0">
                  <a:pos x="1362" y="405"/>
                </a:cxn>
                <a:cxn ang="0">
                  <a:pos x="1543" y="408"/>
                </a:cxn>
                <a:cxn ang="0">
                  <a:pos x="1729" y="405"/>
                </a:cxn>
                <a:cxn ang="0">
                  <a:pos x="1920" y="391"/>
                </a:cxn>
                <a:cxn ang="0">
                  <a:pos x="2117" y="370"/>
                </a:cxn>
                <a:cxn ang="0">
                  <a:pos x="2319" y="340"/>
                </a:cxn>
                <a:cxn ang="0">
                  <a:pos x="2420" y="315"/>
                </a:cxn>
                <a:cxn ang="0">
                  <a:pos x="2215" y="349"/>
                </a:cxn>
                <a:cxn ang="0">
                  <a:pos x="2017" y="375"/>
                </a:cxn>
                <a:cxn ang="0">
                  <a:pos x="1824" y="392"/>
                </a:cxn>
                <a:cxn ang="0">
                  <a:pos x="1634" y="399"/>
                </a:cxn>
                <a:cxn ang="0">
                  <a:pos x="1452" y="399"/>
                </a:cxn>
                <a:cxn ang="0">
                  <a:pos x="1274" y="392"/>
                </a:cxn>
                <a:cxn ang="0">
                  <a:pos x="1104" y="375"/>
                </a:cxn>
                <a:cxn ang="0">
                  <a:pos x="937" y="349"/>
                </a:cxn>
                <a:cxn ang="0">
                  <a:pos x="823" y="326"/>
                </a:cxn>
                <a:cxn ang="0">
                  <a:pos x="709" y="296"/>
                </a:cxn>
                <a:cxn ang="0">
                  <a:pos x="595" y="261"/>
                </a:cxn>
                <a:cxn ang="0">
                  <a:pos x="481" y="221"/>
                </a:cxn>
                <a:cxn ang="0">
                  <a:pos x="367" y="175"/>
                </a:cxn>
                <a:cxn ang="0">
                  <a:pos x="251" y="124"/>
                </a:cxn>
                <a:cxn ang="0">
                  <a:pos x="133" y="65"/>
                </a:cxn>
                <a:cxn ang="0">
                  <a:pos x="14" y="0"/>
                </a:cxn>
                <a:cxn ang="0">
                  <a:pos x="61" y="35"/>
                </a:cxn>
                <a:cxn ang="0">
                  <a:pos x="181" y="98"/>
                </a:cxn>
                <a:cxn ang="0">
                  <a:pos x="300" y="154"/>
                </a:cxn>
                <a:cxn ang="0">
                  <a:pos x="416" y="203"/>
                </a:cxn>
                <a:cxn ang="0">
                  <a:pos x="532" y="247"/>
                </a:cxn>
                <a:cxn ang="0">
                  <a:pos x="648" y="285"/>
                </a:cxn>
                <a:cxn ang="0">
                  <a:pos x="762" y="317"/>
                </a:cxn>
                <a:cxn ang="0">
                  <a:pos x="877" y="345"/>
                </a:cxn>
              </a:cxnLst>
              <a:rect l="0" t="0" r="r" b="b"/>
              <a:pathLst>
                <a:path w="2420" h="408">
                  <a:moveTo>
                    <a:pt x="937" y="356"/>
                  </a:moveTo>
                  <a:lnTo>
                    <a:pt x="1018" y="370"/>
                  </a:lnTo>
                  <a:lnTo>
                    <a:pt x="1102" y="382"/>
                  </a:lnTo>
                  <a:lnTo>
                    <a:pt x="1188" y="391"/>
                  </a:lnTo>
                  <a:lnTo>
                    <a:pt x="1274" y="399"/>
                  </a:lnTo>
                  <a:lnTo>
                    <a:pt x="1362" y="405"/>
                  </a:lnTo>
                  <a:lnTo>
                    <a:pt x="1452" y="406"/>
                  </a:lnTo>
                  <a:lnTo>
                    <a:pt x="1543" y="408"/>
                  </a:lnTo>
                  <a:lnTo>
                    <a:pt x="1634" y="406"/>
                  </a:lnTo>
                  <a:lnTo>
                    <a:pt x="1729" y="405"/>
                  </a:lnTo>
                  <a:lnTo>
                    <a:pt x="1824" y="399"/>
                  </a:lnTo>
                  <a:lnTo>
                    <a:pt x="1920" y="391"/>
                  </a:lnTo>
                  <a:lnTo>
                    <a:pt x="2017" y="382"/>
                  </a:lnTo>
                  <a:lnTo>
                    <a:pt x="2117" y="370"/>
                  </a:lnTo>
                  <a:lnTo>
                    <a:pt x="2217" y="356"/>
                  </a:lnTo>
                  <a:lnTo>
                    <a:pt x="2319" y="340"/>
                  </a:lnTo>
                  <a:lnTo>
                    <a:pt x="2420" y="322"/>
                  </a:lnTo>
                  <a:lnTo>
                    <a:pt x="2420" y="315"/>
                  </a:lnTo>
                  <a:lnTo>
                    <a:pt x="2317" y="333"/>
                  </a:lnTo>
                  <a:lnTo>
                    <a:pt x="2215" y="349"/>
                  </a:lnTo>
                  <a:lnTo>
                    <a:pt x="2115" y="363"/>
                  </a:lnTo>
                  <a:lnTo>
                    <a:pt x="2017" y="375"/>
                  </a:lnTo>
                  <a:lnTo>
                    <a:pt x="1920" y="384"/>
                  </a:lnTo>
                  <a:lnTo>
                    <a:pt x="1824" y="392"/>
                  </a:lnTo>
                  <a:lnTo>
                    <a:pt x="1729" y="398"/>
                  </a:lnTo>
                  <a:lnTo>
                    <a:pt x="1634" y="399"/>
                  </a:lnTo>
                  <a:lnTo>
                    <a:pt x="1543" y="401"/>
                  </a:lnTo>
                  <a:lnTo>
                    <a:pt x="1452" y="399"/>
                  </a:lnTo>
                  <a:lnTo>
                    <a:pt x="1362" y="398"/>
                  </a:lnTo>
                  <a:lnTo>
                    <a:pt x="1274" y="392"/>
                  </a:lnTo>
                  <a:lnTo>
                    <a:pt x="1188" y="384"/>
                  </a:lnTo>
                  <a:lnTo>
                    <a:pt x="1104" y="375"/>
                  </a:lnTo>
                  <a:lnTo>
                    <a:pt x="1020" y="363"/>
                  </a:lnTo>
                  <a:lnTo>
                    <a:pt x="937" y="349"/>
                  </a:lnTo>
                  <a:lnTo>
                    <a:pt x="879" y="338"/>
                  </a:lnTo>
                  <a:lnTo>
                    <a:pt x="823" y="326"/>
                  </a:lnTo>
                  <a:lnTo>
                    <a:pt x="765" y="312"/>
                  </a:lnTo>
                  <a:lnTo>
                    <a:pt x="709" y="296"/>
                  </a:lnTo>
                  <a:lnTo>
                    <a:pt x="653" y="280"/>
                  </a:lnTo>
                  <a:lnTo>
                    <a:pt x="595" y="261"/>
                  </a:lnTo>
                  <a:lnTo>
                    <a:pt x="539" y="242"/>
                  </a:lnTo>
                  <a:lnTo>
                    <a:pt x="481" y="221"/>
                  </a:lnTo>
                  <a:lnTo>
                    <a:pt x="425" y="200"/>
                  </a:lnTo>
                  <a:lnTo>
                    <a:pt x="367" y="175"/>
                  </a:lnTo>
                  <a:lnTo>
                    <a:pt x="309" y="151"/>
                  </a:lnTo>
                  <a:lnTo>
                    <a:pt x="251" y="124"/>
                  </a:lnTo>
                  <a:lnTo>
                    <a:pt x="193" y="95"/>
                  </a:lnTo>
                  <a:lnTo>
                    <a:pt x="133" y="65"/>
                  </a:lnTo>
                  <a:lnTo>
                    <a:pt x="74" y="3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1" y="35"/>
                  </a:lnTo>
                  <a:lnTo>
                    <a:pt x="121" y="67"/>
                  </a:lnTo>
                  <a:lnTo>
                    <a:pt x="181" y="98"/>
                  </a:lnTo>
                  <a:lnTo>
                    <a:pt x="240" y="126"/>
                  </a:lnTo>
                  <a:lnTo>
                    <a:pt x="300" y="154"/>
                  </a:lnTo>
                  <a:lnTo>
                    <a:pt x="358" y="179"/>
                  </a:lnTo>
                  <a:lnTo>
                    <a:pt x="416" y="203"/>
                  </a:lnTo>
                  <a:lnTo>
                    <a:pt x="474" y="226"/>
                  </a:lnTo>
                  <a:lnTo>
                    <a:pt x="532" y="247"/>
                  </a:lnTo>
                  <a:lnTo>
                    <a:pt x="590" y="266"/>
                  </a:lnTo>
                  <a:lnTo>
                    <a:pt x="648" y="285"/>
                  </a:lnTo>
                  <a:lnTo>
                    <a:pt x="704" y="301"/>
                  </a:lnTo>
                  <a:lnTo>
                    <a:pt x="762" y="317"/>
                  </a:lnTo>
                  <a:lnTo>
                    <a:pt x="820" y="331"/>
                  </a:lnTo>
                  <a:lnTo>
                    <a:pt x="877" y="345"/>
                  </a:lnTo>
                  <a:lnTo>
                    <a:pt x="937" y="356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47" name="Freeform 75"/>
            <p:cNvSpPr>
              <a:spLocks/>
            </p:cNvSpPr>
            <p:nvPr userDrawn="1"/>
          </p:nvSpPr>
          <p:spPr bwMode="auto">
            <a:xfrm>
              <a:off x="2724" y="0"/>
              <a:ext cx="3037" cy="541"/>
            </a:xfrm>
            <a:custGeom>
              <a:avLst/>
              <a:gdLst/>
              <a:ahLst/>
              <a:cxnLst>
                <a:cxn ang="0">
                  <a:pos x="1303" y="525"/>
                </a:cxn>
                <a:cxn ang="0">
                  <a:pos x="1468" y="539"/>
                </a:cxn>
                <a:cxn ang="0">
                  <a:pos x="1654" y="539"/>
                </a:cxn>
                <a:cxn ang="0">
                  <a:pos x="1861" y="527"/>
                </a:cxn>
                <a:cxn ang="0">
                  <a:pos x="2088" y="503"/>
                </a:cxn>
                <a:cxn ang="0">
                  <a:pos x="2335" y="464"/>
                </a:cxn>
                <a:cxn ang="0">
                  <a:pos x="2602" y="413"/>
                </a:cxn>
                <a:cxn ang="0">
                  <a:pos x="2888" y="350"/>
                </a:cxn>
                <a:cxn ang="0">
                  <a:pos x="3034" y="293"/>
                </a:cxn>
                <a:cxn ang="0">
                  <a:pos x="2741" y="363"/>
                </a:cxn>
                <a:cxn ang="0">
                  <a:pos x="2467" y="419"/>
                </a:cxn>
                <a:cxn ang="0">
                  <a:pos x="2210" y="462"/>
                </a:cxn>
                <a:cxn ang="0">
                  <a:pos x="1973" y="494"/>
                </a:cxn>
                <a:cxn ang="0">
                  <a:pos x="1756" y="513"/>
                </a:cxn>
                <a:cxn ang="0">
                  <a:pos x="1559" y="520"/>
                </a:cxn>
                <a:cxn ang="0">
                  <a:pos x="1384" y="513"/>
                </a:cxn>
                <a:cxn ang="0">
                  <a:pos x="1231" y="494"/>
                </a:cxn>
                <a:cxn ang="0">
                  <a:pos x="1062" y="457"/>
                </a:cxn>
                <a:cxn ang="0">
                  <a:pos x="904" y="413"/>
                </a:cxn>
                <a:cxn ang="0">
                  <a:pos x="752" y="363"/>
                </a:cxn>
                <a:cxn ang="0">
                  <a:pos x="604" y="305"/>
                </a:cxn>
                <a:cxn ang="0">
                  <a:pos x="460" y="240"/>
                </a:cxn>
                <a:cxn ang="0">
                  <a:pos x="320" y="166"/>
                </a:cxn>
                <a:cxn ang="0">
                  <a:pos x="181" y="88"/>
                </a:cxn>
                <a:cxn ang="0">
                  <a:pos x="39" y="0"/>
                </a:cxn>
                <a:cxn ang="0">
                  <a:pos x="74" y="47"/>
                </a:cxn>
                <a:cxn ang="0">
                  <a:pos x="218" y="133"/>
                </a:cxn>
                <a:cxn ang="0">
                  <a:pos x="362" y="214"/>
                </a:cxn>
                <a:cxn ang="0">
                  <a:pos x="508" y="285"/>
                </a:cxn>
                <a:cxn ang="0">
                  <a:pos x="657" y="350"/>
                </a:cxn>
                <a:cxn ang="0">
                  <a:pos x="811" y="406"/>
                </a:cxn>
                <a:cxn ang="0">
                  <a:pos x="971" y="455"/>
                </a:cxn>
                <a:cxn ang="0">
                  <a:pos x="1140" y="496"/>
                </a:cxn>
              </a:cxnLst>
              <a:rect l="0" t="0" r="r" b="b"/>
              <a:pathLst>
                <a:path w="3037" h="541">
                  <a:moveTo>
                    <a:pt x="1227" y="513"/>
                  </a:moveTo>
                  <a:lnTo>
                    <a:pt x="1303" y="525"/>
                  </a:lnTo>
                  <a:lnTo>
                    <a:pt x="1384" y="534"/>
                  </a:lnTo>
                  <a:lnTo>
                    <a:pt x="1468" y="539"/>
                  </a:lnTo>
                  <a:lnTo>
                    <a:pt x="1559" y="541"/>
                  </a:lnTo>
                  <a:lnTo>
                    <a:pt x="1654" y="539"/>
                  </a:lnTo>
                  <a:lnTo>
                    <a:pt x="1756" y="536"/>
                  </a:lnTo>
                  <a:lnTo>
                    <a:pt x="1861" y="527"/>
                  </a:lnTo>
                  <a:lnTo>
                    <a:pt x="1972" y="517"/>
                  </a:lnTo>
                  <a:lnTo>
                    <a:pt x="2088" y="503"/>
                  </a:lnTo>
                  <a:lnTo>
                    <a:pt x="2209" y="485"/>
                  </a:lnTo>
                  <a:lnTo>
                    <a:pt x="2335" y="464"/>
                  </a:lnTo>
                  <a:lnTo>
                    <a:pt x="2465" y="441"/>
                  </a:lnTo>
                  <a:lnTo>
                    <a:pt x="2602" y="413"/>
                  </a:lnTo>
                  <a:lnTo>
                    <a:pt x="2742" y="384"/>
                  </a:lnTo>
                  <a:lnTo>
                    <a:pt x="2888" y="350"/>
                  </a:lnTo>
                  <a:lnTo>
                    <a:pt x="3037" y="314"/>
                  </a:lnTo>
                  <a:lnTo>
                    <a:pt x="3034" y="293"/>
                  </a:lnTo>
                  <a:lnTo>
                    <a:pt x="2885" y="329"/>
                  </a:lnTo>
                  <a:lnTo>
                    <a:pt x="2741" y="363"/>
                  </a:lnTo>
                  <a:lnTo>
                    <a:pt x="2602" y="392"/>
                  </a:lnTo>
                  <a:lnTo>
                    <a:pt x="2467" y="419"/>
                  </a:lnTo>
                  <a:lnTo>
                    <a:pt x="2337" y="443"/>
                  </a:lnTo>
                  <a:lnTo>
                    <a:pt x="2210" y="462"/>
                  </a:lnTo>
                  <a:lnTo>
                    <a:pt x="2089" y="480"/>
                  </a:lnTo>
                  <a:lnTo>
                    <a:pt x="1973" y="494"/>
                  </a:lnTo>
                  <a:lnTo>
                    <a:pt x="1863" y="506"/>
                  </a:lnTo>
                  <a:lnTo>
                    <a:pt x="1756" y="513"/>
                  </a:lnTo>
                  <a:lnTo>
                    <a:pt x="1656" y="518"/>
                  </a:lnTo>
                  <a:lnTo>
                    <a:pt x="1559" y="520"/>
                  </a:lnTo>
                  <a:lnTo>
                    <a:pt x="1470" y="518"/>
                  </a:lnTo>
                  <a:lnTo>
                    <a:pt x="1384" y="513"/>
                  </a:lnTo>
                  <a:lnTo>
                    <a:pt x="1305" y="504"/>
                  </a:lnTo>
                  <a:lnTo>
                    <a:pt x="1231" y="494"/>
                  </a:lnTo>
                  <a:lnTo>
                    <a:pt x="1147" y="476"/>
                  </a:lnTo>
                  <a:lnTo>
                    <a:pt x="1062" y="457"/>
                  </a:lnTo>
                  <a:lnTo>
                    <a:pt x="982" y="436"/>
                  </a:lnTo>
                  <a:lnTo>
                    <a:pt x="904" y="413"/>
                  </a:lnTo>
                  <a:lnTo>
                    <a:pt x="827" y="389"/>
                  </a:lnTo>
                  <a:lnTo>
                    <a:pt x="752" y="363"/>
                  </a:lnTo>
                  <a:lnTo>
                    <a:pt x="676" y="335"/>
                  </a:lnTo>
                  <a:lnTo>
                    <a:pt x="604" y="305"/>
                  </a:lnTo>
                  <a:lnTo>
                    <a:pt x="532" y="273"/>
                  </a:lnTo>
                  <a:lnTo>
                    <a:pt x="460" y="240"/>
                  </a:lnTo>
                  <a:lnTo>
                    <a:pt x="390" y="205"/>
                  </a:lnTo>
                  <a:lnTo>
                    <a:pt x="320" y="166"/>
                  </a:lnTo>
                  <a:lnTo>
                    <a:pt x="250" y="128"/>
                  </a:lnTo>
                  <a:lnTo>
                    <a:pt x="181" y="88"/>
                  </a:lnTo>
                  <a:lnTo>
                    <a:pt x="111" y="46"/>
                  </a:lnTo>
                  <a:lnTo>
                    <a:pt x="39" y="0"/>
                  </a:lnTo>
                  <a:lnTo>
                    <a:pt x="0" y="0"/>
                  </a:lnTo>
                  <a:lnTo>
                    <a:pt x="74" y="47"/>
                  </a:lnTo>
                  <a:lnTo>
                    <a:pt x="146" y="91"/>
                  </a:lnTo>
                  <a:lnTo>
                    <a:pt x="218" y="133"/>
                  </a:lnTo>
                  <a:lnTo>
                    <a:pt x="290" y="175"/>
                  </a:lnTo>
                  <a:lnTo>
                    <a:pt x="362" y="214"/>
                  </a:lnTo>
                  <a:lnTo>
                    <a:pt x="434" y="250"/>
                  </a:lnTo>
                  <a:lnTo>
                    <a:pt x="508" y="285"/>
                  </a:lnTo>
                  <a:lnTo>
                    <a:pt x="581" y="319"/>
                  </a:lnTo>
                  <a:lnTo>
                    <a:pt x="657" y="350"/>
                  </a:lnTo>
                  <a:lnTo>
                    <a:pt x="732" y="378"/>
                  </a:lnTo>
                  <a:lnTo>
                    <a:pt x="811" y="406"/>
                  </a:lnTo>
                  <a:lnTo>
                    <a:pt x="890" y="433"/>
                  </a:lnTo>
                  <a:lnTo>
                    <a:pt x="971" y="455"/>
                  </a:lnTo>
                  <a:lnTo>
                    <a:pt x="1054" y="476"/>
                  </a:lnTo>
                  <a:lnTo>
                    <a:pt x="1140" y="496"/>
                  </a:lnTo>
                  <a:lnTo>
                    <a:pt x="1227" y="513"/>
                  </a:lnTo>
                  <a:close/>
                </a:path>
              </a:pathLst>
            </a:custGeom>
            <a:solidFill>
              <a:srgbClr val="D8C6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48" name="Freeform 76"/>
            <p:cNvSpPr>
              <a:spLocks/>
            </p:cNvSpPr>
            <p:nvPr userDrawn="1"/>
          </p:nvSpPr>
          <p:spPr bwMode="auto">
            <a:xfrm>
              <a:off x="2610" y="0"/>
              <a:ext cx="3151" cy="489"/>
            </a:xfrm>
            <a:custGeom>
              <a:avLst/>
              <a:gdLst/>
              <a:ahLst/>
              <a:cxnLst>
                <a:cxn ang="0">
                  <a:pos x="1320" y="476"/>
                </a:cxn>
                <a:cxn ang="0">
                  <a:pos x="1443" y="485"/>
                </a:cxn>
                <a:cxn ang="0">
                  <a:pos x="1570" y="489"/>
                </a:cxn>
                <a:cxn ang="0">
                  <a:pos x="1694" y="489"/>
                </a:cxn>
                <a:cxn ang="0">
                  <a:pos x="1884" y="480"/>
                </a:cxn>
                <a:cxn ang="0">
                  <a:pos x="2137" y="455"/>
                </a:cxn>
                <a:cxn ang="0">
                  <a:pos x="2382" y="419"/>
                </a:cxn>
                <a:cxn ang="0">
                  <a:pos x="2619" y="373"/>
                </a:cxn>
                <a:cxn ang="0">
                  <a:pos x="2844" y="322"/>
                </a:cxn>
                <a:cxn ang="0">
                  <a:pos x="3053" y="268"/>
                </a:cxn>
                <a:cxn ang="0">
                  <a:pos x="3148" y="235"/>
                </a:cxn>
                <a:cxn ang="0">
                  <a:pos x="2949" y="289"/>
                </a:cxn>
                <a:cxn ang="0">
                  <a:pos x="2732" y="342"/>
                </a:cxn>
                <a:cxn ang="0">
                  <a:pos x="2502" y="391"/>
                </a:cxn>
                <a:cxn ang="0">
                  <a:pos x="2260" y="431"/>
                </a:cxn>
                <a:cxn ang="0">
                  <a:pos x="2010" y="462"/>
                </a:cxn>
                <a:cxn ang="0">
                  <a:pos x="1757" y="480"/>
                </a:cxn>
                <a:cxn ang="0">
                  <a:pos x="1633" y="482"/>
                </a:cxn>
                <a:cxn ang="0">
                  <a:pos x="1506" y="482"/>
                </a:cxn>
                <a:cxn ang="0">
                  <a:pos x="1382" y="475"/>
                </a:cxn>
                <a:cxn ang="0">
                  <a:pos x="1259" y="464"/>
                </a:cxn>
                <a:cxn ang="0">
                  <a:pos x="1057" y="434"/>
                </a:cxn>
                <a:cxn ang="0">
                  <a:pos x="874" y="398"/>
                </a:cxn>
                <a:cxn ang="0">
                  <a:pos x="708" y="350"/>
                </a:cxn>
                <a:cxn ang="0">
                  <a:pos x="553" y="294"/>
                </a:cxn>
                <a:cxn ang="0">
                  <a:pos x="411" y="233"/>
                </a:cxn>
                <a:cxn ang="0">
                  <a:pos x="274" y="161"/>
                </a:cxn>
                <a:cxn ang="0">
                  <a:pos x="142" y="84"/>
                </a:cxn>
                <a:cxn ang="0">
                  <a:pos x="14" y="0"/>
                </a:cxn>
                <a:cxn ang="0">
                  <a:pos x="67" y="44"/>
                </a:cxn>
                <a:cxn ang="0">
                  <a:pos x="199" y="126"/>
                </a:cxn>
                <a:cxn ang="0">
                  <a:pos x="332" y="201"/>
                </a:cxn>
                <a:cxn ang="0">
                  <a:pos x="473" y="268"/>
                </a:cxn>
                <a:cxn ang="0">
                  <a:pos x="622" y="329"/>
                </a:cxn>
                <a:cxn ang="0">
                  <a:pos x="783" y="380"/>
                </a:cxn>
                <a:cxn ang="0">
                  <a:pos x="961" y="424"/>
                </a:cxn>
                <a:cxn ang="0">
                  <a:pos x="1154" y="457"/>
                </a:cxn>
              </a:cxnLst>
              <a:rect l="0" t="0" r="r" b="b"/>
              <a:pathLst>
                <a:path w="3151" h="489">
                  <a:moveTo>
                    <a:pt x="1259" y="471"/>
                  </a:moveTo>
                  <a:lnTo>
                    <a:pt x="1320" y="476"/>
                  </a:lnTo>
                  <a:lnTo>
                    <a:pt x="1382" y="482"/>
                  </a:lnTo>
                  <a:lnTo>
                    <a:pt x="1443" y="485"/>
                  </a:lnTo>
                  <a:lnTo>
                    <a:pt x="1506" y="489"/>
                  </a:lnTo>
                  <a:lnTo>
                    <a:pt x="1570" y="489"/>
                  </a:lnTo>
                  <a:lnTo>
                    <a:pt x="1631" y="489"/>
                  </a:lnTo>
                  <a:lnTo>
                    <a:pt x="1694" y="489"/>
                  </a:lnTo>
                  <a:lnTo>
                    <a:pt x="1757" y="487"/>
                  </a:lnTo>
                  <a:lnTo>
                    <a:pt x="1884" y="480"/>
                  </a:lnTo>
                  <a:lnTo>
                    <a:pt x="2010" y="469"/>
                  </a:lnTo>
                  <a:lnTo>
                    <a:pt x="2137" y="455"/>
                  </a:lnTo>
                  <a:lnTo>
                    <a:pt x="2260" y="438"/>
                  </a:lnTo>
                  <a:lnTo>
                    <a:pt x="2382" y="419"/>
                  </a:lnTo>
                  <a:lnTo>
                    <a:pt x="2502" y="398"/>
                  </a:lnTo>
                  <a:lnTo>
                    <a:pt x="2619" y="373"/>
                  </a:lnTo>
                  <a:lnTo>
                    <a:pt x="2733" y="349"/>
                  </a:lnTo>
                  <a:lnTo>
                    <a:pt x="2844" y="322"/>
                  </a:lnTo>
                  <a:lnTo>
                    <a:pt x="2951" y="296"/>
                  </a:lnTo>
                  <a:lnTo>
                    <a:pt x="3053" y="268"/>
                  </a:lnTo>
                  <a:lnTo>
                    <a:pt x="3151" y="242"/>
                  </a:lnTo>
                  <a:lnTo>
                    <a:pt x="3148" y="235"/>
                  </a:lnTo>
                  <a:lnTo>
                    <a:pt x="3051" y="263"/>
                  </a:lnTo>
                  <a:lnTo>
                    <a:pt x="2949" y="289"/>
                  </a:lnTo>
                  <a:lnTo>
                    <a:pt x="2842" y="315"/>
                  </a:lnTo>
                  <a:lnTo>
                    <a:pt x="2732" y="342"/>
                  </a:lnTo>
                  <a:lnTo>
                    <a:pt x="2618" y="366"/>
                  </a:lnTo>
                  <a:lnTo>
                    <a:pt x="2502" y="391"/>
                  </a:lnTo>
                  <a:lnTo>
                    <a:pt x="2381" y="412"/>
                  </a:lnTo>
                  <a:lnTo>
                    <a:pt x="2260" y="431"/>
                  </a:lnTo>
                  <a:lnTo>
                    <a:pt x="2135" y="448"/>
                  </a:lnTo>
                  <a:lnTo>
                    <a:pt x="2010" y="462"/>
                  </a:lnTo>
                  <a:lnTo>
                    <a:pt x="1884" y="473"/>
                  </a:lnTo>
                  <a:lnTo>
                    <a:pt x="1757" y="480"/>
                  </a:lnTo>
                  <a:lnTo>
                    <a:pt x="1694" y="482"/>
                  </a:lnTo>
                  <a:lnTo>
                    <a:pt x="1633" y="482"/>
                  </a:lnTo>
                  <a:lnTo>
                    <a:pt x="1570" y="482"/>
                  </a:lnTo>
                  <a:lnTo>
                    <a:pt x="1506" y="482"/>
                  </a:lnTo>
                  <a:lnTo>
                    <a:pt x="1445" y="478"/>
                  </a:lnTo>
                  <a:lnTo>
                    <a:pt x="1382" y="475"/>
                  </a:lnTo>
                  <a:lnTo>
                    <a:pt x="1320" y="469"/>
                  </a:lnTo>
                  <a:lnTo>
                    <a:pt x="1259" y="464"/>
                  </a:lnTo>
                  <a:lnTo>
                    <a:pt x="1155" y="450"/>
                  </a:lnTo>
                  <a:lnTo>
                    <a:pt x="1057" y="434"/>
                  </a:lnTo>
                  <a:lnTo>
                    <a:pt x="964" y="417"/>
                  </a:lnTo>
                  <a:lnTo>
                    <a:pt x="874" y="398"/>
                  </a:lnTo>
                  <a:lnTo>
                    <a:pt x="788" y="375"/>
                  </a:lnTo>
                  <a:lnTo>
                    <a:pt x="708" y="350"/>
                  </a:lnTo>
                  <a:lnTo>
                    <a:pt x="629" y="324"/>
                  </a:lnTo>
                  <a:lnTo>
                    <a:pt x="553" y="294"/>
                  </a:lnTo>
                  <a:lnTo>
                    <a:pt x="481" y="264"/>
                  </a:lnTo>
                  <a:lnTo>
                    <a:pt x="411" y="233"/>
                  </a:lnTo>
                  <a:lnTo>
                    <a:pt x="341" y="198"/>
                  </a:lnTo>
                  <a:lnTo>
                    <a:pt x="274" y="161"/>
                  </a:lnTo>
                  <a:lnTo>
                    <a:pt x="209" y="124"/>
                  </a:lnTo>
                  <a:lnTo>
                    <a:pt x="142" y="84"/>
                  </a:lnTo>
                  <a:lnTo>
                    <a:pt x="78" y="4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7" y="44"/>
                  </a:lnTo>
                  <a:lnTo>
                    <a:pt x="132" y="86"/>
                  </a:lnTo>
                  <a:lnTo>
                    <a:pt x="199" y="126"/>
                  </a:lnTo>
                  <a:lnTo>
                    <a:pt x="265" y="165"/>
                  </a:lnTo>
                  <a:lnTo>
                    <a:pt x="332" y="201"/>
                  </a:lnTo>
                  <a:lnTo>
                    <a:pt x="402" y="236"/>
                  </a:lnTo>
                  <a:lnTo>
                    <a:pt x="473" y="268"/>
                  </a:lnTo>
                  <a:lnTo>
                    <a:pt x="546" y="300"/>
                  </a:lnTo>
                  <a:lnTo>
                    <a:pt x="622" y="329"/>
                  </a:lnTo>
                  <a:lnTo>
                    <a:pt x="701" y="356"/>
                  </a:lnTo>
                  <a:lnTo>
                    <a:pt x="783" y="380"/>
                  </a:lnTo>
                  <a:lnTo>
                    <a:pt x="869" y="403"/>
                  </a:lnTo>
                  <a:lnTo>
                    <a:pt x="961" y="424"/>
                  </a:lnTo>
                  <a:lnTo>
                    <a:pt x="1055" y="441"/>
                  </a:lnTo>
                  <a:lnTo>
                    <a:pt x="1154" y="457"/>
                  </a:lnTo>
                  <a:lnTo>
                    <a:pt x="1259" y="471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49" name="Freeform 77"/>
            <p:cNvSpPr>
              <a:spLocks/>
            </p:cNvSpPr>
            <p:nvPr userDrawn="1"/>
          </p:nvSpPr>
          <p:spPr bwMode="auto">
            <a:xfrm>
              <a:off x="2989" y="0"/>
              <a:ext cx="2772" cy="441"/>
            </a:xfrm>
            <a:custGeom>
              <a:avLst/>
              <a:gdLst/>
              <a:ahLst/>
              <a:cxnLst>
                <a:cxn ang="0">
                  <a:pos x="1231" y="426"/>
                </a:cxn>
                <a:cxn ang="0">
                  <a:pos x="1380" y="440"/>
                </a:cxn>
                <a:cxn ang="0">
                  <a:pos x="1549" y="441"/>
                </a:cxn>
                <a:cxn ang="0">
                  <a:pos x="1737" y="434"/>
                </a:cxn>
                <a:cxn ang="0">
                  <a:pos x="1940" y="415"/>
                </a:cxn>
                <a:cxn ang="0">
                  <a:pos x="2160" y="387"/>
                </a:cxn>
                <a:cxn ang="0">
                  <a:pos x="2395" y="349"/>
                </a:cxn>
                <a:cxn ang="0">
                  <a:pos x="2642" y="300"/>
                </a:cxn>
                <a:cxn ang="0">
                  <a:pos x="2769" y="263"/>
                </a:cxn>
                <a:cxn ang="0">
                  <a:pos x="2516" y="315"/>
                </a:cxn>
                <a:cxn ang="0">
                  <a:pos x="2274" y="359"/>
                </a:cxn>
                <a:cxn ang="0">
                  <a:pos x="2047" y="392"/>
                </a:cxn>
                <a:cxn ang="0">
                  <a:pos x="1835" y="415"/>
                </a:cxn>
                <a:cxn ang="0">
                  <a:pos x="1640" y="429"/>
                </a:cxn>
                <a:cxn ang="0">
                  <a:pos x="1463" y="431"/>
                </a:cxn>
                <a:cxn ang="0">
                  <a:pos x="1305" y="424"/>
                </a:cxn>
                <a:cxn ang="0">
                  <a:pos x="1166" y="405"/>
                </a:cxn>
                <a:cxn ang="0">
                  <a:pos x="976" y="366"/>
                </a:cxn>
                <a:cxn ang="0">
                  <a:pos x="803" y="324"/>
                </a:cxn>
                <a:cxn ang="0">
                  <a:pos x="643" y="278"/>
                </a:cxn>
                <a:cxn ang="0">
                  <a:pos x="499" y="229"/>
                </a:cxn>
                <a:cxn ang="0">
                  <a:pos x="366" y="177"/>
                </a:cxn>
                <a:cxn ang="0">
                  <a:pos x="243" y="123"/>
                </a:cxn>
                <a:cxn ang="0">
                  <a:pos x="129" y="63"/>
                </a:cxn>
                <a:cxn ang="0">
                  <a:pos x="22" y="0"/>
                </a:cxn>
                <a:cxn ang="0">
                  <a:pos x="55" y="33"/>
                </a:cxn>
                <a:cxn ang="0">
                  <a:pos x="167" y="96"/>
                </a:cxn>
                <a:cxn ang="0">
                  <a:pos x="287" y="154"/>
                </a:cxn>
                <a:cxn ang="0">
                  <a:pos x="417" y="210"/>
                </a:cxn>
                <a:cxn ang="0">
                  <a:pos x="557" y="263"/>
                </a:cxn>
                <a:cxn ang="0">
                  <a:pos x="711" y="310"/>
                </a:cxn>
                <a:cxn ang="0">
                  <a:pos x="880" y="356"/>
                </a:cxn>
                <a:cxn ang="0">
                  <a:pos x="1064" y="396"/>
                </a:cxn>
              </a:cxnLst>
              <a:rect l="0" t="0" r="r" b="b"/>
              <a:pathLst>
                <a:path w="2772" h="441">
                  <a:moveTo>
                    <a:pt x="1164" y="415"/>
                  </a:moveTo>
                  <a:lnTo>
                    <a:pt x="1231" y="426"/>
                  </a:lnTo>
                  <a:lnTo>
                    <a:pt x="1303" y="434"/>
                  </a:lnTo>
                  <a:lnTo>
                    <a:pt x="1380" y="440"/>
                  </a:lnTo>
                  <a:lnTo>
                    <a:pt x="1463" y="441"/>
                  </a:lnTo>
                  <a:lnTo>
                    <a:pt x="1549" y="441"/>
                  </a:lnTo>
                  <a:lnTo>
                    <a:pt x="1640" y="440"/>
                  </a:lnTo>
                  <a:lnTo>
                    <a:pt x="1737" y="434"/>
                  </a:lnTo>
                  <a:lnTo>
                    <a:pt x="1837" y="426"/>
                  </a:lnTo>
                  <a:lnTo>
                    <a:pt x="1940" y="415"/>
                  </a:lnTo>
                  <a:lnTo>
                    <a:pt x="2047" y="403"/>
                  </a:lnTo>
                  <a:lnTo>
                    <a:pt x="2160" y="387"/>
                  </a:lnTo>
                  <a:lnTo>
                    <a:pt x="2275" y="370"/>
                  </a:lnTo>
                  <a:lnTo>
                    <a:pt x="2395" y="349"/>
                  </a:lnTo>
                  <a:lnTo>
                    <a:pt x="2518" y="326"/>
                  </a:lnTo>
                  <a:lnTo>
                    <a:pt x="2642" y="300"/>
                  </a:lnTo>
                  <a:lnTo>
                    <a:pt x="2772" y="271"/>
                  </a:lnTo>
                  <a:lnTo>
                    <a:pt x="2769" y="263"/>
                  </a:lnTo>
                  <a:lnTo>
                    <a:pt x="2641" y="289"/>
                  </a:lnTo>
                  <a:lnTo>
                    <a:pt x="2516" y="315"/>
                  </a:lnTo>
                  <a:lnTo>
                    <a:pt x="2393" y="338"/>
                  </a:lnTo>
                  <a:lnTo>
                    <a:pt x="2274" y="359"/>
                  </a:lnTo>
                  <a:lnTo>
                    <a:pt x="2160" y="377"/>
                  </a:lnTo>
                  <a:lnTo>
                    <a:pt x="2047" y="392"/>
                  </a:lnTo>
                  <a:lnTo>
                    <a:pt x="1940" y="405"/>
                  </a:lnTo>
                  <a:lnTo>
                    <a:pt x="1835" y="415"/>
                  </a:lnTo>
                  <a:lnTo>
                    <a:pt x="1737" y="424"/>
                  </a:lnTo>
                  <a:lnTo>
                    <a:pt x="1640" y="429"/>
                  </a:lnTo>
                  <a:lnTo>
                    <a:pt x="1549" y="431"/>
                  </a:lnTo>
                  <a:lnTo>
                    <a:pt x="1463" y="431"/>
                  </a:lnTo>
                  <a:lnTo>
                    <a:pt x="1382" y="429"/>
                  </a:lnTo>
                  <a:lnTo>
                    <a:pt x="1305" y="424"/>
                  </a:lnTo>
                  <a:lnTo>
                    <a:pt x="1233" y="415"/>
                  </a:lnTo>
                  <a:lnTo>
                    <a:pt x="1166" y="405"/>
                  </a:lnTo>
                  <a:lnTo>
                    <a:pt x="1070" y="387"/>
                  </a:lnTo>
                  <a:lnTo>
                    <a:pt x="976" y="366"/>
                  </a:lnTo>
                  <a:lnTo>
                    <a:pt x="887" y="347"/>
                  </a:lnTo>
                  <a:lnTo>
                    <a:pt x="803" y="324"/>
                  </a:lnTo>
                  <a:lnTo>
                    <a:pt x="720" y="303"/>
                  </a:lnTo>
                  <a:lnTo>
                    <a:pt x="643" y="278"/>
                  </a:lnTo>
                  <a:lnTo>
                    <a:pt x="569" y="256"/>
                  </a:lnTo>
                  <a:lnTo>
                    <a:pt x="499" y="229"/>
                  </a:lnTo>
                  <a:lnTo>
                    <a:pt x="431" y="205"/>
                  </a:lnTo>
                  <a:lnTo>
                    <a:pt x="366" y="177"/>
                  </a:lnTo>
                  <a:lnTo>
                    <a:pt x="304" y="151"/>
                  </a:lnTo>
                  <a:lnTo>
                    <a:pt x="243" y="123"/>
                  </a:lnTo>
                  <a:lnTo>
                    <a:pt x="185" y="93"/>
                  </a:lnTo>
                  <a:lnTo>
                    <a:pt x="129" y="63"/>
                  </a:lnTo>
                  <a:lnTo>
                    <a:pt x="74" y="32"/>
                  </a:lnTo>
                  <a:lnTo>
                    <a:pt x="22" y="0"/>
                  </a:lnTo>
                  <a:lnTo>
                    <a:pt x="0" y="0"/>
                  </a:lnTo>
                  <a:lnTo>
                    <a:pt x="55" y="33"/>
                  </a:lnTo>
                  <a:lnTo>
                    <a:pt x="111" y="65"/>
                  </a:lnTo>
                  <a:lnTo>
                    <a:pt x="167" y="96"/>
                  </a:lnTo>
                  <a:lnTo>
                    <a:pt x="227" y="126"/>
                  </a:lnTo>
                  <a:lnTo>
                    <a:pt x="287" y="154"/>
                  </a:lnTo>
                  <a:lnTo>
                    <a:pt x="350" y="182"/>
                  </a:lnTo>
                  <a:lnTo>
                    <a:pt x="417" y="210"/>
                  </a:lnTo>
                  <a:lnTo>
                    <a:pt x="485" y="236"/>
                  </a:lnTo>
                  <a:lnTo>
                    <a:pt x="557" y="263"/>
                  </a:lnTo>
                  <a:lnTo>
                    <a:pt x="632" y="287"/>
                  </a:lnTo>
                  <a:lnTo>
                    <a:pt x="711" y="310"/>
                  </a:lnTo>
                  <a:lnTo>
                    <a:pt x="794" y="333"/>
                  </a:lnTo>
                  <a:lnTo>
                    <a:pt x="880" y="356"/>
                  </a:lnTo>
                  <a:lnTo>
                    <a:pt x="969" y="377"/>
                  </a:lnTo>
                  <a:lnTo>
                    <a:pt x="1064" y="396"/>
                  </a:lnTo>
                  <a:lnTo>
                    <a:pt x="1164" y="415"/>
                  </a:lnTo>
                  <a:close/>
                </a:path>
              </a:pathLst>
            </a:custGeom>
            <a:solidFill>
              <a:srgbClr val="CADD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0" name="Freeform 78"/>
            <p:cNvSpPr>
              <a:spLocks/>
            </p:cNvSpPr>
            <p:nvPr userDrawn="1"/>
          </p:nvSpPr>
          <p:spPr bwMode="auto">
            <a:xfrm>
              <a:off x="3176" y="33"/>
              <a:ext cx="33" cy="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0"/>
                </a:cxn>
                <a:cxn ang="0">
                  <a:pos x="21" y="34"/>
                </a:cxn>
                <a:cxn ang="0">
                  <a:pos x="33" y="1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29" y="14"/>
                </a:cxn>
                <a:cxn ang="0">
                  <a:pos x="19" y="28"/>
                </a:cxn>
                <a:cxn ang="0">
                  <a:pos x="5" y="20"/>
                </a:cxn>
                <a:cxn ang="0">
                  <a:pos x="14" y="4"/>
                </a:cxn>
                <a:cxn ang="0">
                  <a:pos x="12" y="0"/>
                </a:cxn>
              </a:cxnLst>
              <a:rect l="0" t="0" r="r" b="b"/>
              <a:pathLst>
                <a:path w="33" h="34">
                  <a:moveTo>
                    <a:pt x="12" y="0"/>
                  </a:moveTo>
                  <a:lnTo>
                    <a:pt x="0" y="20"/>
                  </a:lnTo>
                  <a:lnTo>
                    <a:pt x="21" y="34"/>
                  </a:lnTo>
                  <a:lnTo>
                    <a:pt x="33" y="1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29" y="14"/>
                  </a:lnTo>
                  <a:lnTo>
                    <a:pt x="19" y="28"/>
                  </a:lnTo>
                  <a:lnTo>
                    <a:pt x="5" y="20"/>
                  </a:lnTo>
                  <a:lnTo>
                    <a:pt x="14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1" name="Freeform 79"/>
            <p:cNvSpPr>
              <a:spLocks/>
            </p:cNvSpPr>
            <p:nvPr userDrawn="1"/>
          </p:nvSpPr>
          <p:spPr bwMode="auto">
            <a:xfrm>
              <a:off x="3165" y="117"/>
              <a:ext cx="35" cy="34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3"/>
                </a:cxn>
                <a:cxn ang="0">
                  <a:pos x="23" y="34"/>
                </a:cxn>
                <a:cxn ang="0">
                  <a:pos x="35" y="13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30" y="14"/>
                </a:cxn>
                <a:cxn ang="0">
                  <a:pos x="21" y="30"/>
                </a:cxn>
                <a:cxn ang="0">
                  <a:pos x="5" y="21"/>
                </a:cxn>
                <a:cxn ang="0">
                  <a:pos x="14" y="6"/>
                </a:cxn>
                <a:cxn ang="0">
                  <a:pos x="12" y="2"/>
                </a:cxn>
              </a:cxnLst>
              <a:rect l="0" t="0" r="r" b="b"/>
              <a:pathLst>
                <a:path w="35" h="34">
                  <a:moveTo>
                    <a:pt x="12" y="2"/>
                  </a:moveTo>
                  <a:lnTo>
                    <a:pt x="0" y="23"/>
                  </a:lnTo>
                  <a:lnTo>
                    <a:pt x="23" y="34"/>
                  </a:lnTo>
                  <a:lnTo>
                    <a:pt x="35" y="13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30" y="14"/>
                  </a:lnTo>
                  <a:lnTo>
                    <a:pt x="21" y="30"/>
                  </a:lnTo>
                  <a:lnTo>
                    <a:pt x="5" y="21"/>
                  </a:lnTo>
                  <a:lnTo>
                    <a:pt x="14" y="6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2" name="Freeform 80"/>
            <p:cNvSpPr>
              <a:spLocks/>
            </p:cNvSpPr>
            <p:nvPr userDrawn="1"/>
          </p:nvSpPr>
          <p:spPr bwMode="auto">
            <a:xfrm>
              <a:off x="3149" y="144"/>
              <a:ext cx="35" cy="33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0" y="22"/>
                </a:cxn>
                <a:cxn ang="0">
                  <a:pos x="23" y="33"/>
                </a:cxn>
                <a:cxn ang="0">
                  <a:pos x="35" y="12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4" y="5"/>
                </a:cxn>
                <a:cxn ang="0">
                  <a:pos x="30" y="14"/>
                </a:cxn>
                <a:cxn ang="0">
                  <a:pos x="21" y="29"/>
                </a:cxn>
                <a:cxn ang="0">
                  <a:pos x="5" y="21"/>
                </a:cxn>
                <a:cxn ang="0">
                  <a:pos x="14" y="5"/>
                </a:cxn>
                <a:cxn ang="0">
                  <a:pos x="13" y="1"/>
                </a:cxn>
              </a:cxnLst>
              <a:rect l="0" t="0" r="r" b="b"/>
              <a:pathLst>
                <a:path w="35" h="33">
                  <a:moveTo>
                    <a:pt x="13" y="1"/>
                  </a:moveTo>
                  <a:lnTo>
                    <a:pt x="0" y="22"/>
                  </a:lnTo>
                  <a:lnTo>
                    <a:pt x="23" y="33"/>
                  </a:lnTo>
                  <a:lnTo>
                    <a:pt x="35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5"/>
                  </a:lnTo>
                  <a:lnTo>
                    <a:pt x="30" y="14"/>
                  </a:lnTo>
                  <a:lnTo>
                    <a:pt x="21" y="29"/>
                  </a:lnTo>
                  <a:lnTo>
                    <a:pt x="5" y="21"/>
                  </a:lnTo>
                  <a:lnTo>
                    <a:pt x="14" y="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3" name="Freeform 81"/>
            <p:cNvSpPr>
              <a:spLocks/>
            </p:cNvSpPr>
            <p:nvPr userDrawn="1"/>
          </p:nvSpPr>
          <p:spPr bwMode="auto">
            <a:xfrm>
              <a:off x="3123" y="126"/>
              <a:ext cx="35" cy="3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3"/>
                </a:cxn>
                <a:cxn ang="0">
                  <a:pos x="23" y="33"/>
                </a:cxn>
                <a:cxn ang="0">
                  <a:pos x="35" y="1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30" y="14"/>
                </a:cxn>
                <a:cxn ang="0">
                  <a:pos x="21" y="30"/>
                </a:cxn>
                <a:cxn ang="0">
                  <a:pos x="5" y="21"/>
                </a:cxn>
                <a:cxn ang="0">
                  <a:pos x="14" y="5"/>
                </a:cxn>
                <a:cxn ang="0">
                  <a:pos x="12" y="2"/>
                </a:cxn>
              </a:cxnLst>
              <a:rect l="0" t="0" r="r" b="b"/>
              <a:pathLst>
                <a:path w="35" h="33">
                  <a:moveTo>
                    <a:pt x="12" y="2"/>
                  </a:moveTo>
                  <a:lnTo>
                    <a:pt x="0" y="23"/>
                  </a:lnTo>
                  <a:lnTo>
                    <a:pt x="23" y="33"/>
                  </a:lnTo>
                  <a:lnTo>
                    <a:pt x="35" y="1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30" y="14"/>
                  </a:lnTo>
                  <a:lnTo>
                    <a:pt x="21" y="30"/>
                  </a:lnTo>
                  <a:lnTo>
                    <a:pt x="5" y="21"/>
                  </a:lnTo>
                  <a:lnTo>
                    <a:pt x="14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4" name="Freeform 82"/>
            <p:cNvSpPr>
              <a:spLocks/>
            </p:cNvSpPr>
            <p:nvPr userDrawn="1"/>
          </p:nvSpPr>
          <p:spPr bwMode="auto">
            <a:xfrm>
              <a:off x="3133" y="170"/>
              <a:ext cx="36" cy="33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0" y="23"/>
                </a:cxn>
                <a:cxn ang="0">
                  <a:pos x="23" y="33"/>
                </a:cxn>
                <a:cxn ang="0">
                  <a:pos x="36" y="12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30" y="14"/>
                </a:cxn>
                <a:cxn ang="0">
                  <a:pos x="21" y="30"/>
                </a:cxn>
                <a:cxn ang="0">
                  <a:pos x="6" y="21"/>
                </a:cxn>
                <a:cxn ang="0">
                  <a:pos x="14" y="5"/>
                </a:cxn>
                <a:cxn ang="0">
                  <a:pos x="13" y="2"/>
                </a:cxn>
              </a:cxnLst>
              <a:rect l="0" t="0" r="r" b="b"/>
              <a:pathLst>
                <a:path w="36" h="33">
                  <a:moveTo>
                    <a:pt x="13" y="2"/>
                  </a:moveTo>
                  <a:lnTo>
                    <a:pt x="0" y="23"/>
                  </a:lnTo>
                  <a:lnTo>
                    <a:pt x="23" y="33"/>
                  </a:lnTo>
                  <a:lnTo>
                    <a:pt x="36" y="12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30" y="14"/>
                  </a:lnTo>
                  <a:lnTo>
                    <a:pt x="21" y="30"/>
                  </a:lnTo>
                  <a:lnTo>
                    <a:pt x="6" y="21"/>
                  </a:lnTo>
                  <a:lnTo>
                    <a:pt x="14" y="5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5" name="Freeform 83"/>
            <p:cNvSpPr>
              <a:spLocks/>
            </p:cNvSpPr>
            <p:nvPr userDrawn="1"/>
          </p:nvSpPr>
          <p:spPr bwMode="auto">
            <a:xfrm>
              <a:off x="3067" y="91"/>
              <a:ext cx="35" cy="3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3"/>
                </a:cxn>
                <a:cxn ang="0">
                  <a:pos x="23" y="33"/>
                </a:cxn>
                <a:cxn ang="0">
                  <a:pos x="35" y="1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30" y="14"/>
                </a:cxn>
                <a:cxn ang="0">
                  <a:pos x="21" y="30"/>
                </a:cxn>
                <a:cxn ang="0">
                  <a:pos x="5" y="21"/>
                </a:cxn>
                <a:cxn ang="0">
                  <a:pos x="14" y="5"/>
                </a:cxn>
                <a:cxn ang="0">
                  <a:pos x="12" y="2"/>
                </a:cxn>
              </a:cxnLst>
              <a:rect l="0" t="0" r="r" b="b"/>
              <a:pathLst>
                <a:path w="35" h="33">
                  <a:moveTo>
                    <a:pt x="12" y="2"/>
                  </a:moveTo>
                  <a:lnTo>
                    <a:pt x="0" y="23"/>
                  </a:lnTo>
                  <a:lnTo>
                    <a:pt x="23" y="33"/>
                  </a:lnTo>
                  <a:lnTo>
                    <a:pt x="35" y="1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30" y="14"/>
                  </a:lnTo>
                  <a:lnTo>
                    <a:pt x="21" y="30"/>
                  </a:lnTo>
                  <a:lnTo>
                    <a:pt x="5" y="21"/>
                  </a:lnTo>
                  <a:lnTo>
                    <a:pt x="14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6" name="Freeform 84"/>
            <p:cNvSpPr>
              <a:spLocks/>
            </p:cNvSpPr>
            <p:nvPr userDrawn="1"/>
          </p:nvSpPr>
          <p:spPr bwMode="auto">
            <a:xfrm>
              <a:off x="3312" y="257"/>
              <a:ext cx="36" cy="34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0" y="23"/>
                </a:cxn>
                <a:cxn ang="0">
                  <a:pos x="23" y="34"/>
                </a:cxn>
                <a:cxn ang="0">
                  <a:pos x="36" y="13"/>
                </a:cxn>
                <a:cxn ang="0">
                  <a:pos x="13" y="0"/>
                </a:cxn>
                <a:cxn ang="0">
                  <a:pos x="13" y="2"/>
                </a:cxn>
                <a:cxn ang="0">
                  <a:pos x="15" y="6"/>
                </a:cxn>
                <a:cxn ang="0">
                  <a:pos x="30" y="14"/>
                </a:cxn>
                <a:cxn ang="0">
                  <a:pos x="22" y="30"/>
                </a:cxn>
                <a:cxn ang="0">
                  <a:pos x="6" y="21"/>
                </a:cxn>
                <a:cxn ang="0">
                  <a:pos x="15" y="6"/>
                </a:cxn>
                <a:cxn ang="0">
                  <a:pos x="13" y="2"/>
                </a:cxn>
              </a:cxnLst>
              <a:rect l="0" t="0" r="r" b="b"/>
              <a:pathLst>
                <a:path w="36" h="34">
                  <a:moveTo>
                    <a:pt x="13" y="2"/>
                  </a:moveTo>
                  <a:lnTo>
                    <a:pt x="0" y="23"/>
                  </a:lnTo>
                  <a:lnTo>
                    <a:pt x="23" y="34"/>
                  </a:lnTo>
                  <a:lnTo>
                    <a:pt x="36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5" y="6"/>
                  </a:lnTo>
                  <a:lnTo>
                    <a:pt x="30" y="14"/>
                  </a:lnTo>
                  <a:lnTo>
                    <a:pt x="22" y="30"/>
                  </a:lnTo>
                  <a:lnTo>
                    <a:pt x="6" y="21"/>
                  </a:lnTo>
                  <a:lnTo>
                    <a:pt x="15" y="6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7" name="Freeform 85"/>
            <p:cNvSpPr>
              <a:spLocks/>
            </p:cNvSpPr>
            <p:nvPr userDrawn="1"/>
          </p:nvSpPr>
          <p:spPr bwMode="auto">
            <a:xfrm>
              <a:off x="3088" y="18"/>
              <a:ext cx="35" cy="3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0" y="22"/>
                </a:cxn>
                <a:cxn ang="0">
                  <a:pos x="23" y="33"/>
                </a:cxn>
                <a:cxn ang="0">
                  <a:pos x="35" y="12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4" y="5"/>
                </a:cxn>
                <a:cxn ang="0">
                  <a:pos x="30" y="14"/>
                </a:cxn>
                <a:cxn ang="0">
                  <a:pos x="21" y="29"/>
                </a:cxn>
                <a:cxn ang="0">
                  <a:pos x="5" y="21"/>
                </a:cxn>
                <a:cxn ang="0">
                  <a:pos x="14" y="5"/>
                </a:cxn>
                <a:cxn ang="0">
                  <a:pos x="12" y="1"/>
                </a:cxn>
              </a:cxnLst>
              <a:rect l="0" t="0" r="r" b="b"/>
              <a:pathLst>
                <a:path w="35" h="33">
                  <a:moveTo>
                    <a:pt x="12" y="1"/>
                  </a:moveTo>
                  <a:lnTo>
                    <a:pt x="0" y="22"/>
                  </a:lnTo>
                  <a:lnTo>
                    <a:pt x="23" y="33"/>
                  </a:lnTo>
                  <a:lnTo>
                    <a:pt x="35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4" y="5"/>
                  </a:lnTo>
                  <a:lnTo>
                    <a:pt x="30" y="14"/>
                  </a:lnTo>
                  <a:lnTo>
                    <a:pt x="21" y="29"/>
                  </a:lnTo>
                  <a:lnTo>
                    <a:pt x="5" y="21"/>
                  </a:lnTo>
                  <a:lnTo>
                    <a:pt x="14" y="5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8" name="Freeform 86"/>
            <p:cNvSpPr>
              <a:spLocks/>
            </p:cNvSpPr>
            <p:nvPr userDrawn="1"/>
          </p:nvSpPr>
          <p:spPr bwMode="auto">
            <a:xfrm>
              <a:off x="3133" y="319"/>
              <a:ext cx="34" cy="33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0" y="23"/>
                </a:cxn>
                <a:cxn ang="0">
                  <a:pos x="23" y="33"/>
                </a:cxn>
                <a:cxn ang="0">
                  <a:pos x="34" y="1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3" y="5"/>
                </a:cxn>
                <a:cxn ang="0">
                  <a:pos x="29" y="12"/>
                </a:cxn>
                <a:cxn ang="0">
                  <a:pos x="21" y="28"/>
                </a:cxn>
                <a:cxn ang="0">
                  <a:pos x="6" y="21"/>
                </a:cxn>
                <a:cxn ang="0">
                  <a:pos x="13" y="5"/>
                </a:cxn>
                <a:cxn ang="0">
                  <a:pos x="11" y="2"/>
                </a:cxn>
              </a:cxnLst>
              <a:rect l="0" t="0" r="r" b="b"/>
              <a:pathLst>
                <a:path w="34" h="33">
                  <a:moveTo>
                    <a:pt x="11" y="2"/>
                  </a:moveTo>
                  <a:lnTo>
                    <a:pt x="0" y="23"/>
                  </a:lnTo>
                  <a:lnTo>
                    <a:pt x="23" y="33"/>
                  </a:lnTo>
                  <a:lnTo>
                    <a:pt x="34" y="1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29" y="12"/>
                  </a:lnTo>
                  <a:lnTo>
                    <a:pt x="21" y="28"/>
                  </a:lnTo>
                  <a:lnTo>
                    <a:pt x="6" y="21"/>
                  </a:lnTo>
                  <a:lnTo>
                    <a:pt x="13" y="5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59" name="Freeform 87"/>
            <p:cNvSpPr>
              <a:spLocks/>
            </p:cNvSpPr>
            <p:nvPr userDrawn="1"/>
          </p:nvSpPr>
          <p:spPr bwMode="auto">
            <a:xfrm>
              <a:off x="3311" y="422"/>
              <a:ext cx="31" cy="3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23"/>
                </a:cxn>
                <a:cxn ang="0">
                  <a:pos x="24" y="32"/>
                </a:cxn>
                <a:cxn ang="0">
                  <a:pos x="31" y="7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10" y="5"/>
                </a:cxn>
                <a:cxn ang="0">
                  <a:pos x="26" y="11"/>
                </a:cxn>
                <a:cxn ang="0">
                  <a:pos x="21" y="26"/>
                </a:cxn>
                <a:cxn ang="0">
                  <a:pos x="5" y="21"/>
                </a:cxn>
                <a:cxn ang="0">
                  <a:pos x="10" y="5"/>
                </a:cxn>
                <a:cxn ang="0">
                  <a:pos x="7" y="2"/>
                </a:cxn>
              </a:cxnLst>
              <a:rect l="0" t="0" r="r" b="b"/>
              <a:pathLst>
                <a:path w="31" h="32">
                  <a:moveTo>
                    <a:pt x="7" y="2"/>
                  </a:moveTo>
                  <a:lnTo>
                    <a:pt x="0" y="23"/>
                  </a:lnTo>
                  <a:lnTo>
                    <a:pt x="24" y="32"/>
                  </a:lnTo>
                  <a:lnTo>
                    <a:pt x="31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0" y="5"/>
                  </a:lnTo>
                  <a:lnTo>
                    <a:pt x="26" y="11"/>
                  </a:lnTo>
                  <a:lnTo>
                    <a:pt x="21" y="26"/>
                  </a:lnTo>
                  <a:lnTo>
                    <a:pt x="5" y="21"/>
                  </a:lnTo>
                  <a:lnTo>
                    <a:pt x="10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0" name="Freeform 88"/>
            <p:cNvSpPr>
              <a:spLocks/>
            </p:cNvSpPr>
            <p:nvPr userDrawn="1"/>
          </p:nvSpPr>
          <p:spPr bwMode="auto">
            <a:xfrm>
              <a:off x="3246" y="354"/>
              <a:ext cx="33" cy="3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0" y="23"/>
                </a:cxn>
                <a:cxn ang="0">
                  <a:pos x="23" y="31"/>
                </a:cxn>
                <a:cxn ang="0">
                  <a:pos x="33" y="10"/>
                </a:cxn>
                <a:cxn ang="0">
                  <a:pos x="10" y="0"/>
                </a:cxn>
                <a:cxn ang="0">
                  <a:pos x="9" y="2"/>
                </a:cxn>
                <a:cxn ang="0">
                  <a:pos x="12" y="3"/>
                </a:cxn>
                <a:cxn ang="0">
                  <a:pos x="28" y="12"/>
                </a:cxn>
                <a:cxn ang="0">
                  <a:pos x="21" y="28"/>
                </a:cxn>
                <a:cxn ang="0">
                  <a:pos x="5" y="21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33" h="31">
                  <a:moveTo>
                    <a:pt x="9" y="2"/>
                  </a:moveTo>
                  <a:lnTo>
                    <a:pt x="0" y="23"/>
                  </a:lnTo>
                  <a:lnTo>
                    <a:pt x="23" y="31"/>
                  </a:lnTo>
                  <a:lnTo>
                    <a:pt x="33" y="1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28" y="12"/>
                  </a:lnTo>
                  <a:lnTo>
                    <a:pt x="21" y="28"/>
                  </a:lnTo>
                  <a:lnTo>
                    <a:pt x="5" y="21"/>
                  </a:lnTo>
                  <a:lnTo>
                    <a:pt x="12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1" name="Freeform 89"/>
            <p:cNvSpPr>
              <a:spLocks/>
            </p:cNvSpPr>
            <p:nvPr userDrawn="1"/>
          </p:nvSpPr>
          <p:spPr bwMode="auto">
            <a:xfrm>
              <a:off x="5294" y="555"/>
              <a:ext cx="30" cy="2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5"/>
                </a:cxn>
                <a:cxn ang="0">
                  <a:pos x="6" y="28"/>
                </a:cxn>
                <a:cxn ang="0">
                  <a:pos x="30" y="23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4"/>
                </a:cxn>
                <a:cxn ang="0">
                  <a:pos x="25" y="21"/>
                </a:cxn>
                <a:cxn ang="0">
                  <a:pos x="7" y="25"/>
                </a:cxn>
                <a:cxn ang="0">
                  <a:pos x="4" y="7"/>
                </a:cxn>
                <a:cxn ang="0">
                  <a:pos x="21" y="4"/>
                </a:cxn>
                <a:cxn ang="0">
                  <a:pos x="23" y="0"/>
                </a:cxn>
              </a:cxnLst>
              <a:rect l="0" t="0" r="r" b="b"/>
              <a:pathLst>
                <a:path w="30" h="28">
                  <a:moveTo>
                    <a:pt x="23" y="0"/>
                  </a:moveTo>
                  <a:lnTo>
                    <a:pt x="0" y="5"/>
                  </a:lnTo>
                  <a:lnTo>
                    <a:pt x="6" y="28"/>
                  </a:lnTo>
                  <a:lnTo>
                    <a:pt x="30" y="23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4"/>
                  </a:lnTo>
                  <a:lnTo>
                    <a:pt x="25" y="21"/>
                  </a:lnTo>
                  <a:lnTo>
                    <a:pt x="7" y="25"/>
                  </a:lnTo>
                  <a:lnTo>
                    <a:pt x="4" y="7"/>
                  </a:lnTo>
                  <a:lnTo>
                    <a:pt x="21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D2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2" name="Freeform 90"/>
            <p:cNvSpPr>
              <a:spLocks/>
            </p:cNvSpPr>
            <p:nvPr userDrawn="1"/>
          </p:nvSpPr>
          <p:spPr bwMode="auto">
            <a:xfrm>
              <a:off x="3219" y="105"/>
              <a:ext cx="357" cy="14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4" y="25"/>
                </a:cxn>
                <a:cxn ang="0">
                  <a:pos x="97" y="49"/>
                </a:cxn>
                <a:cxn ang="0">
                  <a:pos x="215" y="96"/>
                </a:cxn>
                <a:cxn ang="0">
                  <a:pos x="313" y="133"/>
                </a:cxn>
                <a:cxn ang="0">
                  <a:pos x="355" y="149"/>
                </a:cxn>
                <a:cxn ang="0">
                  <a:pos x="357" y="145"/>
                </a:cxn>
                <a:cxn ang="0">
                  <a:pos x="313" y="130"/>
                </a:cxn>
                <a:cxn ang="0">
                  <a:pos x="215" y="93"/>
                </a:cxn>
                <a:cxn ang="0">
                  <a:pos x="99" y="46"/>
                </a:cxn>
                <a:cxn ang="0">
                  <a:pos x="46" y="21"/>
                </a:cxn>
                <a:cxn ang="0">
                  <a:pos x="2" y="0"/>
                </a:cxn>
                <a:cxn ang="0">
                  <a:pos x="0" y="4"/>
                </a:cxn>
              </a:cxnLst>
              <a:rect l="0" t="0" r="r" b="b"/>
              <a:pathLst>
                <a:path w="357" h="149">
                  <a:moveTo>
                    <a:pt x="0" y="4"/>
                  </a:moveTo>
                  <a:lnTo>
                    <a:pt x="44" y="25"/>
                  </a:lnTo>
                  <a:lnTo>
                    <a:pt x="97" y="49"/>
                  </a:lnTo>
                  <a:lnTo>
                    <a:pt x="215" y="96"/>
                  </a:lnTo>
                  <a:lnTo>
                    <a:pt x="313" y="133"/>
                  </a:lnTo>
                  <a:lnTo>
                    <a:pt x="355" y="149"/>
                  </a:lnTo>
                  <a:lnTo>
                    <a:pt x="357" y="145"/>
                  </a:lnTo>
                  <a:lnTo>
                    <a:pt x="313" y="130"/>
                  </a:lnTo>
                  <a:lnTo>
                    <a:pt x="215" y="93"/>
                  </a:lnTo>
                  <a:lnTo>
                    <a:pt x="99" y="46"/>
                  </a:lnTo>
                  <a:lnTo>
                    <a:pt x="46" y="21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3" name="Freeform 91"/>
            <p:cNvSpPr>
              <a:spLocks/>
            </p:cNvSpPr>
            <p:nvPr userDrawn="1"/>
          </p:nvSpPr>
          <p:spPr bwMode="auto">
            <a:xfrm>
              <a:off x="3211" y="370"/>
              <a:ext cx="686" cy="19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1" y="42"/>
                </a:cxn>
                <a:cxn ang="0">
                  <a:pos x="200" y="77"/>
                </a:cxn>
                <a:cxn ang="0">
                  <a:pos x="295" y="105"/>
                </a:cxn>
                <a:cxn ang="0">
                  <a:pos x="386" y="129"/>
                </a:cxn>
                <a:cxn ang="0">
                  <a:pos x="470" y="150"/>
                </a:cxn>
                <a:cxn ang="0">
                  <a:pos x="549" y="168"/>
                </a:cxn>
                <a:cxn ang="0">
                  <a:pos x="621" y="182"/>
                </a:cxn>
                <a:cxn ang="0">
                  <a:pos x="686" y="192"/>
                </a:cxn>
                <a:cxn ang="0">
                  <a:pos x="686" y="189"/>
                </a:cxn>
                <a:cxn ang="0">
                  <a:pos x="621" y="178"/>
                </a:cxn>
                <a:cxn ang="0">
                  <a:pos x="549" y="164"/>
                </a:cxn>
                <a:cxn ang="0">
                  <a:pos x="470" y="147"/>
                </a:cxn>
                <a:cxn ang="0">
                  <a:pos x="386" y="126"/>
                </a:cxn>
                <a:cxn ang="0">
                  <a:pos x="296" y="101"/>
                </a:cxn>
                <a:cxn ang="0">
                  <a:pos x="202" y="73"/>
                </a:cxn>
                <a:cxn ang="0">
                  <a:pos x="103" y="38"/>
                </a:cxn>
                <a:cxn ang="0">
                  <a:pos x="1" y="0"/>
                </a:cxn>
                <a:cxn ang="0">
                  <a:pos x="0" y="3"/>
                </a:cxn>
              </a:cxnLst>
              <a:rect l="0" t="0" r="r" b="b"/>
              <a:pathLst>
                <a:path w="686" h="192">
                  <a:moveTo>
                    <a:pt x="0" y="3"/>
                  </a:moveTo>
                  <a:lnTo>
                    <a:pt x="101" y="42"/>
                  </a:lnTo>
                  <a:lnTo>
                    <a:pt x="200" y="77"/>
                  </a:lnTo>
                  <a:lnTo>
                    <a:pt x="295" y="105"/>
                  </a:lnTo>
                  <a:lnTo>
                    <a:pt x="386" y="129"/>
                  </a:lnTo>
                  <a:lnTo>
                    <a:pt x="470" y="150"/>
                  </a:lnTo>
                  <a:lnTo>
                    <a:pt x="549" y="168"/>
                  </a:lnTo>
                  <a:lnTo>
                    <a:pt x="621" y="182"/>
                  </a:lnTo>
                  <a:lnTo>
                    <a:pt x="686" y="192"/>
                  </a:lnTo>
                  <a:lnTo>
                    <a:pt x="686" y="189"/>
                  </a:lnTo>
                  <a:lnTo>
                    <a:pt x="621" y="178"/>
                  </a:lnTo>
                  <a:lnTo>
                    <a:pt x="549" y="164"/>
                  </a:lnTo>
                  <a:lnTo>
                    <a:pt x="470" y="147"/>
                  </a:lnTo>
                  <a:lnTo>
                    <a:pt x="386" y="126"/>
                  </a:lnTo>
                  <a:lnTo>
                    <a:pt x="296" y="101"/>
                  </a:lnTo>
                  <a:lnTo>
                    <a:pt x="202" y="73"/>
                  </a:lnTo>
                  <a:lnTo>
                    <a:pt x="103" y="38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4" name="Freeform 92"/>
            <p:cNvSpPr>
              <a:spLocks/>
            </p:cNvSpPr>
            <p:nvPr userDrawn="1"/>
          </p:nvSpPr>
          <p:spPr bwMode="auto">
            <a:xfrm>
              <a:off x="5168" y="492"/>
              <a:ext cx="30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7" y="30"/>
                </a:cxn>
                <a:cxn ang="0">
                  <a:pos x="30" y="23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1" y="4"/>
                </a:cxn>
                <a:cxn ang="0">
                  <a:pos x="26" y="21"/>
                </a:cxn>
                <a:cxn ang="0">
                  <a:pos x="9" y="26"/>
                </a:cxn>
                <a:cxn ang="0">
                  <a:pos x="3" y="9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30" h="30">
                  <a:moveTo>
                    <a:pt x="21" y="0"/>
                  </a:moveTo>
                  <a:lnTo>
                    <a:pt x="0" y="7"/>
                  </a:lnTo>
                  <a:lnTo>
                    <a:pt x="7" y="30"/>
                  </a:lnTo>
                  <a:lnTo>
                    <a:pt x="30" y="23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6" y="21"/>
                  </a:lnTo>
                  <a:lnTo>
                    <a:pt x="9" y="26"/>
                  </a:lnTo>
                  <a:lnTo>
                    <a:pt x="3" y="9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D2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5" name="Freeform 93"/>
            <p:cNvSpPr>
              <a:spLocks/>
            </p:cNvSpPr>
            <p:nvPr userDrawn="1"/>
          </p:nvSpPr>
          <p:spPr bwMode="auto">
            <a:xfrm>
              <a:off x="5052" y="510"/>
              <a:ext cx="32" cy="31"/>
            </a:xfrm>
            <a:custGeom>
              <a:avLst/>
              <a:gdLst/>
              <a:ahLst/>
              <a:cxnLst>
                <a:cxn ang="0">
                  <a:pos x="23" y="1"/>
                </a:cxn>
                <a:cxn ang="0">
                  <a:pos x="0" y="7"/>
                </a:cxn>
                <a:cxn ang="0">
                  <a:pos x="7" y="31"/>
                </a:cxn>
                <a:cxn ang="0">
                  <a:pos x="32" y="24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1" y="5"/>
                </a:cxn>
                <a:cxn ang="0">
                  <a:pos x="26" y="21"/>
                </a:cxn>
                <a:cxn ang="0">
                  <a:pos x="11" y="26"/>
                </a:cxn>
                <a:cxn ang="0">
                  <a:pos x="5" y="10"/>
                </a:cxn>
                <a:cxn ang="0">
                  <a:pos x="21" y="5"/>
                </a:cxn>
                <a:cxn ang="0">
                  <a:pos x="23" y="1"/>
                </a:cxn>
              </a:cxnLst>
              <a:rect l="0" t="0" r="r" b="b"/>
              <a:pathLst>
                <a:path w="32" h="31">
                  <a:moveTo>
                    <a:pt x="23" y="1"/>
                  </a:moveTo>
                  <a:lnTo>
                    <a:pt x="0" y="7"/>
                  </a:lnTo>
                  <a:lnTo>
                    <a:pt x="7" y="31"/>
                  </a:lnTo>
                  <a:lnTo>
                    <a:pt x="32" y="24"/>
                  </a:lnTo>
                  <a:lnTo>
                    <a:pt x="25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26" y="21"/>
                  </a:lnTo>
                  <a:lnTo>
                    <a:pt x="11" y="26"/>
                  </a:lnTo>
                  <a:lnTo>
                    <a:pt x="5" y="10"/>
                  </a:lnTo>
                  <a:lnTo>
                    <a:pt x="21" y="5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6D2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6" name="Freeform 94"/>
            <p:cNvSpPr>
              <a:spLocks/>
            </p:cNvSpPr>
            <p:nvPr userDrawn="1"/>
          </p:nvSpPr>
          <p:spPr bwMode="auto">
            <a:xfrm>
              <a:off x="4817" y="457"/>
              <a:ext cx="684" cy="126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26"/>
                </a:cxn>
                <a:cxn ang="0">
                  <a:pos x="65" y="121"/>
                </a:cxn>
                <a:cxn ang="0">
                  <a:pos x="135" y="114"/>
                </a:cxn>
                <a:cxn ang="0">
                  <a:pos x="214" y="105"/>
                </a:cxn>
                <a:cxn ang="0">
                  <a:pos x="298" y="93"/>
                </a:cxn>
                <a:cxn ang="0">
                  <a:pos x="388" y="75"/>
                </a:cxn>
                <a:cxn ang="0">
                  <a:pos x="483" y="56"/>
                </a:cxn>
                <a:cxn ang="0">
                  <a:pos x="583" y="33"/>
                </a:cxn>
                <a:cxn ang="0">
                  <a:pos x="684" y="4"/>
                </a:cxn>
                <a:cxn ang="0">
                  <a:pos x="683" y="0"/>
                </a:cxn>
                <a:cxn ang="0">
                  <a:pos x="581" y="30"/>
                </a:cxn>
                <a:cxn ang="0">
                  <a:pos x="483" y="53"/>
                </a:cxn>
                <a:cxn ang="0">
                  <a:pos x="388" y="74"/>
                </a:cxn>
                <a:cxn ang="0">
                  <a:pos x="298" y="89"/>
                </a:cxn>
                <a:cxn ang="0">
                  <a:pos x="214" y="102"/>
                </a:cxn>
                <a:cxn ang="0">
                  <a:pos x="135" y="110"/>
                </a:cxn>
                <a:cxn ang="0">
                  <a:pos x="65" y="117"/>
                </a:cxn>
                <a:cxn ang="0">
                  <a:pos x="0" y="123"/>
                </a:cxn>
              </a:cxnLst>
              <a:rect l="0" t="0" r="r" b="b"/>
              <a:pathLst>
                <a:path w="684" h="126">
                  <a:moveTo>
                    <a:pt x="0" y="123"/>
                  </a:moveTo>
                  <a:lnTo>
                    <a:pt x="0" y="126"/>
                  </a:lnTo>
                  <a:lnTo>
                    <a:pt x="65" y="121"/>
                  </a:lnTo>
                  <a:lnTo>
                    <a:pt x="135" y="114"/>
                  </a:lnTo>
                  <a:lnTo>
                    <a:pt x="214" y="105"/>
                  </a:lnTo>
                  <a:lnTo>
                    <a:pt x="298" y="93"/>
                  </a:lnTo>
                  <a:lnTo>
                    <a:pt x="388" y="75"/>
                  </a:lnTo>
                  <a:lnTo>
                    <a:pt x="483" y="56"/>
                  </a:lnTo>
                  <a:lnTo>
                    <a:pt x="583" y="33"/>
                  </a:lnTo>
                  <a:lnTo>
                    <a:pt x="684" y="4"/>
                  </a:lnTo>
                  <a:lnTo>
                    <a:pt x="683" y="0"/>
                  </a:lnTo>
                  <a:lnTo>
                    <a:pt x="581" y="30"/>
                  </a:lnTo>
                  <a:lnTo>
                    <a:pt x="483" y="53"/>
                  </a:lnTo>
                  <a:lnTo>
                    <a:pt x="388" y="74"/>
                  </a:lnTo>
                  <a:lnTo>
                    <a:pt x="298" y="89"/>
                  </a:lnTo>
                  <a:lnTo>
                    <a:pt x="214" y="102"/>
                  </a:lnTo>
                  <a:lnTo>
                    <a:pt x="135" y="110"/>
                  </a:lnTo>
                  <a:lnTo>
                    <a:pt x="65" y="11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6D2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7" name="Freeform 95"/>
            <p:cNvSpPr>
              <a:spLocks/>
            </p:cNvSpPr>
            <p:nvPr userDrawn="1"/>
          </p:nvSpPr>
          <p:spPr bwMode="auto">
            <a:xfrm>
              <a:off x="3751" y="476"/>
              <a:ext cx="701" cy="7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0" y="20"/>
                </a:cxn>
                <a:cxn ang="0">
                  <a:pos x="120" y="34"/>
                </a:cxn>
                <a:cxn ang="0">
                  <a:pos x="181" y="46"/>
                </a:cxn>
                <a:cxn ang="0">
                  <a:pos x="243" y="55"/>
                </a:cxn>
                <a:cxn ang="0">
                  <a:pos x="302" y="62"/>
                </a:cxn>
                <a:cxn ang="0">
                  <a:pos x="358" y="67"/>
                </a:cxn>
                <a:cxn ang="0">
                  <a:pos x="415" y="70"/>
                </a:cxn>
                <a:cxn ang="0">
                  <a:pos x="467" y="72"/>
                </a:cxn>
                <a:cxn ang="0">
                  <a:pos x="560" y="74"/>
                </a:cxn>
                <a:cxn ang="0">
                  <a:pos x="634" y="72"/>
                </a:cxn>
                <a:cxn ang="0">
                  <a:pos x="681" y="70"/>
                </a:cxn>
                <a:cxn ang="0">
                  <a:pos x="701" y="69"/>
                </a:cxn>
                <a:cxn ang="0">
                  <a:pos x="701" y="65"/>
                </a:cxn>
                <a:cxn ang="0">
                  <a:pos x="681" y="67"/>
                </a:cxn>
                <a:cxn ang="0">
                  <a:pos x="634" y="69"/>
                </a:cxn>
                <a:cxn ang="0">
                  <a:pos x="560" y="70"/>
                </a:cxn>
                <a:cxn ang="0">
                  <a:pos x="467" y="69"/>
                </a:cxn>
                <a:cxn ang="0">
                  <a:pos x="415" y="67"/>
                </a:cxn>
                <a:cxn ang="0">
                  <a:pos x="360" y="63"/>
                </a:cxn>
                <a:cxn ang="0">
                  <a:pos x="302" y="58"/>
                </a:cxn>
                <a:cxn ang="0">
                  <a:pos x="243" y="51"/>
                </a:cxn>
                <a:cxn ang="0">
                  <a:pos x="183" y="42"/>
                </a:cxn>
                <a:cxn ang="0">
                  <a:pos x="121" y="30"/>
                </a:cxn>
                <a:cxn ang="0">
                  <a:pos x="60" y="18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701" h="74">
                  <a:moveTo>
                    <a:pt x="0" y="4"/>
                  </a:moveTo>
                  <a:lnTo>
                    <a:pt x="60" y="20"/>
                  </a:lnTo>
                  <a:lnTo>
                    <a:pt x="120" y="34"/>
                  </a:lnTo>
                  <a:lnTo>
                    <a:pt x="181" y="46"/>
                  </a:lnTo>
                  <a:lnTo>
                    <a:pt x="243" y="55"/>
                  </a:lnTo>
                  <a:lnTo>
                    <a:pt x="302" y="62"/>
                  </a:lnTo>
                  <a:lnTo>
                    <a:pt x="358" y="67"/>
                  </a:lnTo>
                  <a:lnTo>
                    <a:pt x="415" y="70"/>
                  </a:lnTo>
                  <a:lnTo>
                    <a:pt x="467" y="72"/>
                  </a:lnTo>
                  <a:lnTo>
                    <a:pt x="560" y="74"/>
                  </a:lnTo>
                  <a:lnTo>
                    <a:pt x="634" y="72"/>
                  </a:lnTo>
                  <a:lnTo>
                    <a:pt x="681" y="70"/>
                  </a:lnTo>
                  <a:lnTo>
                    <a:pt x="701" y="69"/>
                  </a:lnTo>
                  <a:lnTo>
                    <a:pt x="701" y="65"/>
                  </a:lnTo>
                  <a:lnTo>
                    <a:pt x="681" y="67"/>
                  </a:lnTo>
                  <a:lnTo>
                    <a:pt x="634" y="69"/>
                  </a:lnTo>
                  <a:lnTo>
                    <a:pt x="560" y="70"/>
                  </a:lnTo>
                  <a:lnTo>
                    <a:pt x="467" y="69"/>
                  </a:lnTo>
                  <a:lnTo>
                    <a:pt x="415" y="67"/>
                  </a:lnTo>
                  <a:lnTo>
                    <a:pt x="360" y="63"/>
                  </a:lnTo>
                  <a:lnTo>
                    <a:pt x="302" y="58"/>
                  </a:lnTo>
                  <a:lnTo>
                    <a:pt x="243" y="51"/>
                  </a:lnTo>
                  <a:lnTo>
                    <a:pt x="183" y="42"/>
                  </a:lnTo>
                  <a:lnTo>
                    <a:pt x="121" y="30"/>
                  </a:lnTo>
                  <a:lnTo>
                    <a:pt x="60" y="18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8" name="Freeform 96"/>
            <p:cNvSpPr>
              <a:spLocks/>
            </p:cNvSpPr>
            <p:nvPr userDrawn="1"/>
          </p:nvSpPr>
          <p:spPr bwMode="auto">
            <a:xfrm>
              <a:off x="2591" y="0"/>
              <a:ext cx="232" cy="149"/>
            </a:xfrm>
            <a:custGeom>
              <a:avLst/>
              <a:gdLst/>
              <a:ahLst/>
              <a:cxnLst>
                <a:cxn ang="0">
                  <a:pos x="230" y="149"/>
                </a:cxn>
                <a:cxn ang="0">
                  <a:pos x="232" y="145"/>
                </a:cxn>
                <a:cxn ang="0">
                  <a:pos x="160" y="100"/>
                </a:cxn>
                <a:cxn ang="0">
                  <a:pos x="88" y="54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83" y="54"/>
                </a:cxn>
                <a:cxn ang="0">
                  <a:pos x="156" y="102"/>
                </a:cxn>
                <a:cxn ang="0">
                  <a:pos x="230" y="149"/>
                </a:cxn>
              </a:cxnLst>
              <a:rect l="0" t="0" r="r" b="b"/>
              <a:pathLst>
                <a:path w="232" h="149">
                  <a:moveTo>
                    <a:pt x="230" y="149"/>
                  </a:moveTo>
                  <a:lnTo>
                    <a:pt x="232" y="145"/>
                  </a:lnTo>
                  <a:lnTo>
                    <a:pt x="160" y="100"/>
                  </a:lnTo>
                  <a:lnTo>
                    <a:pt x="88" y="54"/>
                  </a:lnTo>
                  <a:lnTo>
                    <a:pt x="7" y="0"/>
                  </a:lnTo>
                  <a:lnTo>
                    <a:pt x="0" y="0"/>
                  </a:lnTo>
                  <a:lnTo>
                    <a:pt x="83" y="54"/>
                  </a:lnTo>
                  <a:lnTo>
                    <a:pt x="156" y="102"/>
                  </a:lnTo>
                  <a:lnTo>
                    <a:pt x="230" y="149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69" name="Freeform 97"/>
            <p:cNvSpPr>
              <a:spLocks/>
            </p:cNvSpPr>
            <p:nvPr userDrawn="1"/>
          </p:nvSpPr>
          <p:spPr bwMode="auto">
            <a:xfrm>
              <a:off x="3602" y="219"/>
              <a:ext cx="98" cy="100"/>
            </a:xfrm>
            <a:custGeom>
              <a:avLst/>
              <a:gdLst/>
              <a:ahLst/>
              <a:cxnLst>
                <a:cxn ang="0">
                  <a:pos x="40" y="100"/>
                </a:cxn>
                <a:cxn ang="0">
                  <a:pos x="98" y="58"/>
                </a:cxn>
                <a:cxn ang="0">
                  <a:pos x="58" y="0"/>
                </a:cxn>
                <a:cxn ang="0">
                  <a:pos x="0" y="40"/>
                </a:cxn>
                <a:cxn ang="0">
                  <a:pos x="40" y="100"/>
                </a:cxn>
              </a:cxnLst>
              <a:rect l="0" t="0" r="r" b="b"/>
              <a:pathLst>
                <a:path w="98" h="100">
                  <a:moveTo>
                    <a:pt x="40" y="100"/>
                  </a:moveTo>
                  <a:lnTo>
                    <a:pt x="98" y="58"/>
                  </a:lnTo>
                  <a:lnTo>
                    <a:pt x="58" y="0"/>
                  </a:lnTo>
                  <a:lnTo>
                    <a:pt x="0" y="40"/>
                  </a:lnTo>
                  <a:lnTo>
                    <a:pt x="40" y="100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0" name="Freeform 98"/>
            <p:cNvSpPr>
              <a:spLocks/>
            </p:cNvSpPr>
            <p:nvPr userDrawn="1"/>
          </p:nvSpPr>
          <p:spPr bwMode="auto">
            <a:xfrm>
              <a:off x="3706" y="236"/>
              <a:ext cx="100" cy="100"/>
            </a:xfrm>
            <a:custGeom>
              <a:avLst/>
              <a:gdLst/>
              <a:ahLst/>
              <a:cxnLst>
                <a:cxn ang="0">
                  <a:pos x="40" y="100"/>
                </a:cxn>
                <a:cxn ang="0">
                  <a:pos x="100" y="58"/>
                </a:cxn>
                <a:cxn ang="0">
                  <a:pos x="58" y="0"/>
                </a:cxn>
                <a:cxn ang="0">
                  <a:pos x="0" y="41"/>
                </a:cxn>
                <a:cxn ang="0">
                  <a:pos x="40" y="100"/>
                </a:cxn>
              </a:cxnLst>
              <a:rect l="0" t="0" r="r" b="b"/>
              <a:pathLst>
                <a:path w="100" h="100">
                  <a:moveTo>
                    <a:pt x="40" y="100"/>
                  </a:moveTo>
                  <a:lnTo>
                    <a:pt x="100" y="58"/>
                  </a:lnTo>
                  <a:lnTo>
                    <a:pt x="58" y="0"/>
                  </a:lnTo>
                  <a:lnTo>
                    <a:pt x="0" y="41"/>
                  </a:lnTo>
                  <a:lnTo>
                    <a:pt x="40" y="100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1" name="Freeform 99"/>
            <p:cNvSpPr>
              <a:spLocks/>
            </p:cNvSpPr>
            <p:nvPr userDrawn="1"/>
          </p:nvSpPr>
          <p:spPr bwMode="auto">
            <a:xfrm>
              <a:off x="3565" y="296"/>
              <a:ext cx="63" cy="63"/>
            </a:xfrm>
            <a:custGeom>
              <a:avLst/>
              <a:gdLst/>
              <a:ahLst/>
              <a:cxnLst>
                <a:cxn ang="0">
                  <a:pos x="27" y="63"/>
                </a:cxn>
                <a:cxn ang="0">
                  <a:pos x="63" y="37"/>
                </a:cxn>
                <a:cxn ang="0">
                  <a:pos x="37" y="0"/>
                </a:cxn>
                <a:cxn ang="0">
                  <a:pos x="0" y="26"/>
                </a:cxn>
                <a:cxn ang="0">
                  <a:pos x="27" y="63"/>
                </a:cxn>
              </a:cxnLst>
              <a:rect l="0" t="0" r="r" b="b"/>
              <a:pathLst>
                <a:path w="63" h="63">
                  <a:moveTo>
                    <a:pt x="27" y="63"/>
                  </a:moveTo>
                  <a:lnTo>
                    <a:pt x="63" y="37"/>
                  </a:lnTo>
                  <a:lnTo>
                    <a:pt x="37" y="0"/>
                  </a:lnTo>
                  <a:lnTo>
                    <a:pt x="0" y="26"/>
                  </a:lnTo>
                  <a:lnTo>
                    <a:pt x="27" y="63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2" name="Freeform 100"/>
            <p:cNvSpPr>
              <a:spLocks/>
            </p:cNvSpPr>
            <p:nvPr userDrawn="1"/>
          </p:nvSpPr>
          <p:spPr bwMode="auto">
            <a:xfrm>
              <a:off x="4434" y="490"/>
              <a:ext cx="35" cy="34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35" y="34"/>
                </a:cxn>
                <a:cxn ang="0">
                  <a:pos x="34" y="0"/>
                </a:cxn>
                <a:cxn ang="0">
                  <a:pos x="0" y="2"/>
                </a:cxn>
                <a:cxn ang="0">
                  <a:pos x="2" y="34"/>
                </a:cxn>
              </a:cxnLst>
              <a:rect l="0" t="0" r="r" b="b"/>
              <a:pathLst>
                <a:path w="35" h="34">
                  <a:moveTo>
                    <a:pt x="2" y="34"/>
                  </a:moveTo>
                  <a:lnTo>
                    <a:pt x="35" y="34"/>
                  </a:lnTo>
                  <a:lnTo>
                    <a:pt x="34" y="0"/>
                  </a:lnTo>
                  <a:lnTo>
                    <a:pt x="0" y="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3" name="Freeform 101"/>
            <p:cNvSpPr>
              <a:spLocks/>
            </p:cNvSpPr>
            <p:nvPr userDrawn="1"/>
          </p:nvSpPr>
          <p:spPr bwMode="auto">
            <a:xfrm>
              <a:off x="5628" y="194"/>
              <a:ext cx="54" cy="44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54" y="30"/>
                </a:cxn>
                <a:cxn ang="0">
                  <a:pos x="49" y="0"/>
                </a:cxn>
                <a:cxn ang="0">
                  <a:pos x="2" y="13"/>
                </a:cxn>
                <a:cxn ang="0">
                  <a:pos x="0" y="44"/>
                </a:cxn>
              </a:cxnLst>
              <a:rect l="0" t="0" r="r" b="b"/>
              <a:pathLst>
                <a:path w="54" h="44">
                  <a:moveTo>
                    <a:pt x="0" y="44"/>
                  </a:moveTo>
                  <a:lnTo>
                    <a:pt x="54" y="30"/>
                  </a:lnTo>
                  <a:lnTo>
                    <a:pt x="49" y="0"/>
                  </a:lnTo>
                  <a:lnTo>
                    <a:pt x="2" y="1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0D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4" name="Freeform 102"/>
            <p:cNvSpPr>
              <a:spLocks/>
            </p:cNvSpPr>
            <p:nvPr userDrawn="1"/>
          </p:nvSpPr>
          <p:spPr bwMode="auto">
            <a:xfrm>
              <a:off x="5700" y="184"/>
              <a:ext cx="26" cy="16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26" y="10"/>
                </a:cxn>
                <a:cxn ang="0">
                  <a:pos x="21" y="0"/>
                </a:cxn>
                <a:cxn ang="0">
                  <a:pos x="0" y="5"/>
                </a:cxn>
                <a:cxn ang="0">
                  <a:pos x="3" y="16"/>
                </a:cxn>
              </a:cxnLst>
              <a:rect l="0" t="0" r="r" b="b"/>
              <a:pathLst>
                <a:path w="26" h="16">
                  <a:moveTo>
                    <a:pt x="3" y="16"/>
                  </a:moveTo>
                  <a:lnTo>
                    <a:pt x="26" y="10"/>
                  </a:lnTo>
                  <a:lnTo>
                    <a:pt x="21" y="0"/>
                  </a:lnTo>
                  <a:lnTo>
                    <a:pt x="0" y="5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E0D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5" name="Freeform 103"/>
            <p:cNvSpPr>
              <a:spLocks/>
            </p:cNvSpPr>
            <p:nvPr userDrawn="1"/>
          </p:nvSpPr>
          <p:spPr bwMode="auto">
            <a:xfrm>
              <a:off x="5686" y="198"/>
              <a:ext cx="61" cy="42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61" y="28"/>
                </a:cxn>
                <a:cxn ang="0">
                  <a:pos x="45" y="0"/>
                </a:cxn>
                <a:cxn ang="0">
                  <a:pos x="0" y="12"/>
                </a:cxn>
                <a:cxn ang="0">
                  <a:pos x="7" y="42"/>
                </a:cxn>
              </a:cxnLst>
              <a:rect l="0" t="0" r="r" b="b"/>
              <a:pathLst>
                <a:path w="61" h="42">
                  <a:moveTo>
                    <a:pt x="7" y="42"/>
                  </a:moveTo>
                  <a:lnTo>
                    <a:pt x="61" y="28"/>
                  </a:lnTo>
                  <a:lnTo>
                    <a:pt x="45" y="0"/>
                  </a:lnTo>
                  <a:lnTo>
                    <a:pt x="0" y="12"/>
                  </a:lnTo>
                  <a:lnTo>
                    <a:pt x="7" y="42"/>
                  </a:lnTo>
                  <a:close/>
                </a:path>
              </a:pathLst>
            </a:custGeom>
            <a:solidFill>
              <a:srgbClr val="E0D2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 userDrawn="1"/>
          </p:nvSpPr>
          <p:spPr bwMode="auto">
            <a:xfrm>
              <a:off x="5407" y="278"/>
              <a:ext cx="80" cy="81"/>
            </a:xfrm>
            <a:prstGeom prst="rect">
              <a:avLst/>
            </a:prstGeom>
            <a:solidFill>
              <a:srgbClr val="B9D22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7" name="Rectangle 105"/>
            <p:cNvSpPr>
              <a:spLocks noChangeArrowheads="1"/>
            </p:cNvSpPr>
            <p:nvPr userDrawn="1"/>
          </p:nvSpPr>
          <p:spPr bwMode="auto">
            <a:xfrm>
              <a:off x="5512" y="336"/>
              <a:ext cx="72" cy="72"/>
            </a:xfrm>
            <a:prstGeom prst="rect">
              <a:avLst/>
            </a:prstGeom>
            <a:solidFill>
              <a:srgbClr val="AAC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8" name="Rectangle 106"/>
            <p:cNvSpPr>
              <a:spLocks noChangeArrowheads="1"/>
            </p:cNvSpPr>
            <p:nvPr userDrawn="1"/>
          </p:nvSpPr>
          <p:spPr bwMode="auto">
            <a:xfrm>
              <a:off x="5417" y="384"/>
              <a:ext cx="32" cy="33"/>
            </a:xfrm>
            <a:prstGeom prst="rect">
              <a:avLst/>
            </a:prstGeom>
            <a:solidFill>
              <a:srgbClr val="AAC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 userDrawn="1"/>
          </p:nvSpPr>
          <p:spPr bwMode="auto">
            <a:xfrm>
              <a:off x="4987" y="264"/>
              <a:ext cx="49" cy="51"/>
            </a:xfrm>
            <a:prstGeom prst="rect">
              <a:avLst/>
            </a:prstGeom>
            <a:solidFill>
              <a:srgbClr val="EEF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0" name="Rectangle 108"/>
            <p:cNvSpPr>
              <a:spLocks noChangeArrowheads="1"/>
            </p:cNvSpPr>
            <p:nvPr userDrawn="1"/>
          </p:nvSpPr>
          <p:spPr bwMode="auto">
            <a:xfrm>
              <a:off x="5047" y="168"/>
              <a:ext cx="51" cy="49"/>
            </a:xfrm>
            <a:prstGeom prst="rect">
              <a:avLst/>
            </a:prstGeom>
            <a:solidFill>
              <a:srgbClr val="F8E6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1" name="Freeform 109"/>
            <p:cNvSpPr>
              <a:spLocks/>
            </p:cNvSpPr>
            <p:nvPr userDrawn="1"/>
          </p:nvSpPr>
          <p:spPr bwMode="auto">
            <a:xfrm>
              <a:off x="4843" y="490"/>
              <a:ext cx="58" cy="58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58" y="55"/>
                </a:cxn>
                <a:cxn ang="0">
                  <a:pos x="55" y="0"/>
                </a:cxn>
                <a:cxn ang="0">
                  <a:pos x="0" y="4"/>
                </a:cxn>
                <a:cxn ang="0">
                  <a:pos x="4" y="58"/>
                </a:cxn>
              </a:cxnLst>
              <a:rect l="0" t="0" r="r" b="b"/>
              <a:pathLst>
                <a:path w="58" h="58">
                  <a:moveTo>
                    <a:pt x="4" y="58"/>
                  </a:moveTo>
                  <a:lnTo>
                    <a:pt x="58" y="55"/>
                  </a:lnTo>
                  <a:lnTo>
                    <a:pt x="55" y="0"/>
                  </a:lnTo>
                  <a:lnTo>
                    <a:pt x="0" y="4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2" name="Freeform 110"/>
            <p:cNvSpPr>
              <a:spLocks/>
            </p:cNvSpPr>
            <p:nvPr userDrawn="1"/>
          </p:nvSpPr>
          <p:spPr bwMode="auto">
            <a:xfrm>
              <a:off x="4841" y="445"/>
              <a:ext cx="29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9" y="26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w="29" h="28">
                  <a:moveTo>
                    <a:pt x="0" y="28"/>
                  </a:moveTo>
                  <a:lnTo>
                    <a:pt x="29" y="26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3" name="Freeform 111"/>
            <p:cNvSpPr>
              <a:spLocks/>
            </p:cNvSpPr>
            <p:nvPr userDrawn="1"/>
          </p:nvSpPr>
          <p:spPr bwMode="auto">
            <a:xfrm>
              <a:off x="4780" y="464"/>
              <a:ext cx="58" cy="58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58" y="54"/>
                </a:cxn>
                <a:cxn ang="0">
                  <a:pos x="54" y="0"/>
                </a:cxn>
                <a:cxn ang="0">
                  <a:pos x="0" y="4"/>
                </a:cxn>
                <a:cxn ang="0">
                  <a:pos x="3" y="58"/>
                </a:cxn>
              </a:cxnLst>
              <a:rect l="0" t="0" r="r" b="b"/>
              <a:pathLst>
                <a:path w="58" h="58">
                  <a:moveTo>
                    <a:pt x="3" y="58"/>
                  </a:moveTo>
                  <a:lnTo>
                    <a:pt x="58" y="54"/>
                  </a:lnTo>
                  <a:lnTo>
                    <a:pt x="54" y="0"/>
                  </a:lnTo>
                  <a:lnTo>
                    <a:pt x="0" y="4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 userDrawn="1"/>
          </p:nvSpPr>
          <p:spPr bwMode="auto">
            <a:xfrm>
              <a:off x="5605" y="384"/>
              <a:ext cx="21" cy="21"/>
            </a:xfrm>
            <a:prstGeom prst="rect">
              <a:avLst/>
            </a:prstGeom>
            <a:solidFill>
              <a:srgbClr val="AAC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 userDrawn="1"/>
          </p:nvSpPr>
          <p:spPr bwMode="auto">
            <a:xfrm>
              <a:off x="5624" y="462"/>
              <a:ext cx="21" cy="20"/>
            </a:xfrm>
            <a:prstGeom prst="rect">
              <a:avLst/>
            </a:prstGeom>
            <a:solidFill>
              <a:srgbClr val="DDE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 userDrawn="1"/>
          </p:nvSpPr>
          <p:spPr bwMode="auto">
            <a:xfrm>
              <a:off x="5651" y="455"/>
              <a:ext cx="10" cy="11"/>
            </a:xfrm>
            <a:prstGeom prst="rect">
              <a:avLst/>
            </a:prstGeom>
            <a:solidFill>
              <a:srgbClr val="AAC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 userDrawn="1"/>
          </p:nvSpPr>
          <p:spPr bwMode="auto">
            <a:xfrm>
              <a:off x="5661" y="468"/>
              <a:ext cx="21" cy="19"/>
            </a:xfrm>
            <a:prstGeom prst="rect">
              <a:avLst/>
            </a:prstGeom>
            <a:solidFill>
              <a:srgbClr val="DDE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8" name="Freeform 116"/>
            <p:cNvSpPr>
              <a:spLocks/>
            </p:cNvSpPr>
            <p:nvPr userDrawn="1"/>
          </p:nvSpPr>
          <p:spPr bwMode="auto">
            <a:xfrm>
              <a:off x="5494" y="128"/>
              <a:ext cx="30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0" y="21"/>
                </a:cxn>
                <a:cxn ang="0">
                  <a:pos x="27" y="0"/>
                </a:cxn>
                <a:cxn ang="0">
                  <a:pos x="0" y="5"/>
                </a:cxn>
                <a:cxn ang="0">
                  <a:pos x="0" y="26"/>
                </a:cxn>
              </a:cxnLst>
              <a:rect l="0" t="0" r="r" b="b"/>
              <a:pathLst>
                <a:path w="30" h="26">
                  <a:moveTo>
                    <a:pt x="0" y="26"/>
                  </a:moveTo>
                  <a:lnTo>
                    <a:pt x="30" y="21"/>
                  </a:lnTo>
                  <a:lnTo>
                    <a:pt x="27" y="0"/>
                  </a:lnTo>
                  <a:lnTo>
                    <a:pt x="0" y="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E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89" name="Freeform 117"/>
            <p:cNvSpPr>
              <a:spLocks/>
            </p:cNvSpPr>
            <p:nvPr userDrawn="1"/>
          </p:nvSpPr>
          <p:spPr bwMode="auto">
            <a:xfrm>
              <a:off x="5549" y="135"/>
              <a:ext cx="38" cy="24"/>
            </a:xfrm>
            <a:custGeom>
              <a:avLst/>
              <a:gdLst/>
              <a:ahLst/>
              <a:cxnLst>
                <a:cxn ang="0">
                  <a:pos x="7" y="24"/>
                </a:cxn>
                <a:cxn ang="0">
                  <a:pos x="38" y="17"/>
                </a:cxn>
                <a:cxn ang="0">
                  <a:pos x="26" y="0"/>
                </a:cxn>
                <a:cxn ang="0">
                  <a:pos x="0" y="5"/>
                </a:cxn>
                <a:cxn ang="0">
                  <a:pos x="7" y="24"/>
                </a:cxn>
              </a:cxnLst>
              <a:rect l="0" t="0" r="r" b="b"/>
              <a:pathLst>
                <a:path w="38" h="24">
                  <a:moveTo>
                    <a:pt x="7" y="24"/>
                  </a:moveTo>
                  <a:lnTo>
                    <a:pt x="38" y="17"/>
                  </a:lnTo>
                  <a:lnTo>
                    <a:pt x="26" y="0"/>
                  </a:lnTo>
                  <a:lnTo>
                    <a:pt x="0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E6E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0" name="Freeform 118"/>
            <p:cNvSpPr>
              <a:spLocks/>
            </p:cNvSpPr>
            <p:nvPr userDrawn="1"/>
          </p:nvSpPr>
          <p:spPr bwMode="auto">
            <a:xfrm>
              <a:off x="5526" y="140"/>
              <a:ext cx="16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16" y="11"/>
                </a:cxn>
                <a:cxn ang="0">
                  <a:pos x="14" y="0"/>
                </a:cxn>
                <a:cxn ang="0">
                  <a:pos x="0" y="4"/>
                </a:cxn>
                <a:cxn ang="0">
                  <a:pos x="2" y="14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16" y="11"/>
                  </a:lnTo>
                  <a:lnTo>
                    <a:pt x="14" y="0"/>
                  </a:lnTo>
                  <a:lnTo>
                    <a:pt x="0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E6E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1" name="Freeform 119"/>
            <p:cNvSpPr>
              <a:spLocks/>
            </p:cNvSpPr>
            <p:nvPr userDrawn="1"/>
          </p:nvSpPr>
          <p:spPr bwMode="auto">
            <a:xfrm>
              <a:off x="5521" y="151"/>
              <a:ext cx="35" cy="26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5" y="19"/>
                </a:cxn>
                <a:cxn ang="0">
                  <a:pos x="28" y="0"/>
                </a:cxn>
                <a:cxn ang="0">
                  <a:pos x="0" y="5"/>
                </a:cxn>
                <a:cxn ang="0">
                  <a:pos x="3" y="26"/>
                </a:cxn>
              </a:cxnLst>
              <a:rect l="0" t="0" r="r" b="b"/>
              <a:pathLst>
                <a:path w="35" h="26">
                  <a:moveTo>
                    <a:pt x="3" y="26"/>
                  </a:moveTo>
                  <a:lnTo>
                    <a:pt x="35" y="19"/>
                  </a:lnTo>
                  <a:lnTo>
                    <a:pt x="28" y="0"/>
                  </a:lnTo>
                  <a:lnTo>
                    <a:pt x="0" y="5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E6E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2" name="Freeform 120"/>
            <p:cNvSpPr>
              <a:spLocks/>
            </p:cNvSpPr>
            <p:nvPr userDrawn="1"/>
          </p:nvSpPr>
          <p:spPr bwMode="auto">
            <a:xfrm>
              <a:off x="5210" y="67"/>
              <a:ext cx="28" cy="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9"/>
                </a:cxn>
                <a:cxn ang="0">
                  <a:pos x="28" y="3"/>
                </a:cxn>
                <a:cxn ang="0">
                  <a:pos x="2" y="0"/>
                </a:cxn>
                <a:cxn ang="0">
                  <a:pos x="0" y="28"/>
                </a:cxn>
              </a:cxnLst>
              <a:rect l="0" t="0" r="r" b="b"/>
              <a:pathLst>
                <a:path w="28" h="29">
                  <a:moveTo>
                    <a:pt x="0" y="28"/>
                  </a:moveTo>
                  <a:lnTo>
                    <a:pt x="26" y="29"/>
                  </a:lnTo>
                  <a:lnTo>
                    <a:pt x="28" y="3"/>
                  </a:lnTo>
                  <a:lnTo>
                    <a:pt x="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3" name="Freeform 121"/>
            <p:cNvSpPr>
              <a:spLocks/>
            </p:cNvSpPr>
            <p:nvPr userDrawn="1"/>
          </p:nvSpPr>
          <p:spPr bwMode="auto">
            <a:xfrm>
              <a:off x="5270" y="107"/>
              <a:ext cx="30" cy="2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28"/>
                </a:cxn>
                <a:cxn ang="0">
                  <a:pos x="30" y="2"/>
                </a:cxn>
                <a:cxn ang="0">
                  <a:pos x="1" y="0"/>
                </a:cxn>
                <a:cxn ang="0">
                  <a:pos x="0" y="26"/>
                </a:cxn>
              </a:cxnLst>
              <a:rect l="0" t="0" r="r" b="b"/>
              <a:pathLst>
                <a:path w="30" h="28">
                  <a:moveTo>
                    <a:pt x="0" y="26"/>
                  </a:moveTo>
                  <a:lnTo>
                    <a:pt x="26" y="28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A6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4" name="Freeform 122"/>
            <p:cNvSpPr>
              <a:spLocks/>
            </p:cNvSpPr>
            <p:nvPr userDrawn="1"/>
          </p:nvSpPr>
          <p:spPr bwMode="auto">
            <a:xfrm>
              <a:off x="5240" y="100"/>
              <a:ext cx="14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2" y="14"/>
                </a:cxn>
                <a:cxn ang="0">
                  <a:pos x="14" y="2"/>
                </a:cxn>
                <a:cxn ang="0">
                  <a:pos x="2" y="0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12" y="14"/>
                  </a:lnTo>
                  <a:lnTo>
                    <a:pt x="14" y="2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A6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5" name="Freeform 123"/>
            <p:cNvSpPr>
              <a:spLocks/>
            </p:cNvSpPr>
            <p:nvPr userDrawn="1"/>
          </p:nvSpPr>
          <p:spPr bwMode="auto">
            <a:xfrm>
              <a:off x="5233" y="130"/>
              <a:ext cx="28" cy="2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28"/>
                </a:cxn>
                <a:cxn ang="0">
                  <a:pos x="28" y="1"/>
                </a:cxn>
                <a:cxn ang="0">
                  <a:pos x="2" y="0"/>
                </a:cxn>
                <a:cxn ang="0">
                  <a:pos x="0" y="26"/>
                </a:cxn>
              </a:cxnLst>
              <a:rect l="0" t="0" r="r" b="b"/>
              <a:pathLst>
                <a:path w="28" h="28">
                  <a:moveTo>
                    <a:pt x="0" y="26"/>
                  </a:moveTo>
                  <a:lnTo>
                    <a:pt x="26" y="28"/>
                  </a:lnTo>
                  <a:lnTo>
                    <a:pt x="28" y="1"/>
                  </a:lnTo>
                  <a:lnTo>
                    <a:pt x="2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6A6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6" name="Freeform 124"/>
            <p:cNvSpPr>
              <a:spLocks/>
            </p:cNvSpPr>
            <p:nvPr userDrawn="1"/>
          </p:nvSpPr>
          <p:spPr bwMode="auto">
            <a:xfrm>
              <a:off x="5275" y="284"/>
              <a:ext cx="25" cy="24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5" y="24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1" y="21"/>
                </a:cxn>
                <a:cxn ang="0">
                  <a:pos x="4" y="21"/>
                </a:cxn>
                <a:cxn ang="0">
                  <a:pos x="4" y="3"/>
                </a:cxn>
                <a:cxn ang="0">
                  <a:pos x="21" y="3"/>
                </a:cxn>
                <a:cxn ang="0">
                  <a:pos x="23" y="0"/>
                </a:cxn>
              </a:cxnLst>
              <a:rect l="0" t="0" r="r" b="b"/>
              <a:pathLst>
                <a:path w="25" h="24">
                  <a:moveTo>
                    <a:pt x="23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25" y="2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1" y="21"/>
                  </a:lnTo>
                  <a:lnTo>
                    <a:pt x="4" y="21"/>
                  </a:lnTo>
                  <a:lnTo>
                    <a:pt x="4" y="3"/>
                  </a:lnTo>
                  <a:lnTo>
                    <a:pt x="21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 userDrawn="1"/>
          </p:nvSpPr>
          <p:spPr bwMode="auto">
            <a:xfrm>
              <a:off x="5259" y="308"/>
              <a:ext cx="12" cy="14"/>
            </a:xfrm>
            <a:prstGeom prst="rect">
              <a:avLst/>
            </a:prstGeom>
            <a:solidFill>
              <a:srgbClr val="DC82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8" name="Freeform 126"/>
            <p:cNvSpPr>
              <a:spLocks/>
            </p:cNvSpPr>
            <p:nvPr userDrawn="1"/>
          </p:nvSpPr>
          <p:spPr bwMode="auto">
            <a:xfrm>
              <a:off x="4104" y="219"/>
              <a:ext cx="35" cy="35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35" y="21"/>
                </a:cxn>
                <a:cxn ang="0">
                  <a:pos x="21" y="0"/>
                </a:cxn>
                <a:cxn ang="0">
                  <a:pos x="0" y="14"/>
                </a:cxn>
                <a:cxn ang="0">
                  <a:pos x="14" y="3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35" y="21"/>
                  </a:lnTo>
                  <a:lnTo>
                    <a:pt x="21" y="0"/>
                  </a:lnTo>
                  <a:lnTo>
                    <a:pt x="0" y="14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199" name="Freeform 127"/>
            <p:cNvSpPr>
              <a:spLocks/>
            </p:cNvSpPr>
            <p:nvPr userDrawn="1"/>
          </p:nvSpPr>
          <p:spPr bwMode="auto">
            <a:xfrm>
              <a:off x="4044" y="219"/>
              <a:ext cx="37" cy="35"/>
            </a:xfrm>
            <a:custGeom>
              <a:avLst/>
              <a:gdLst/>
              <a:ahLst/>
              <a:cxnLst>
                <a:cxn ang="0">
                  <a:pos x="16" y="35"/>
                </a:cxn>
                <a:cxn ang="0">
                  <a:pos x="37" y="21"/>
                </a:cxn>
                <a:cxn ang="0">
                  <a:pos x="22" y="0"/>
                </a:cxn>
                <a:cxn ang="0">
                  <a:pos x="0" y="14"/>
                </a:cxn>
                <a:cxn ang="0">
                  <a:pos x="16" y="35"/>
                </a:cxn>
              </a:cxnLst>
              <a:rect l="0" t="0" r="r" b="b"/>
              <a:pathLst>
                <a:path w="37" h="35">
                  <a:moveTo>
                    <a:pt x="16" y="35"/>
                  </a:moveTo>
                  <a:lnTo>
                    <a:pt x="37" y="21"/>
                  </a:lnTo>
                  <a:lnTo>
                    <a:pt x="22" y="0"/>
                  </a:lnTo>
                  <a:lnTo>
                    <a:pt x="0" y="14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0" name="Freeform 128"/>
            <p:cNvSpPr>
              <a:spLocks/>
            </p:cNvSpPr>
            <p:nvPr userDrawn="1"/>
          </p:nvSpPr>
          <p:spPr bwMode="auto">
            <a:xfrm>
              <a:off x="4083" y="222"/>
              <a:ext cx="19" cy="18"/>
            </a:xfrm>
            <a:custGeom>
              <a:avLst/>
              <a:gdLst/>
              <a:ahLst/>
              <a:cxnLst>
                <a:cxn ang="0">
                  <a:pos x="9" y="18"/>
                </a:cxn>
                <a:cxn ang="0">
                  <a:pos x="19" y="11"/>
                </a:cxn>
                <a:cxn ang="0">
                  <a:pos x="11" y="0"/>
                </a:cxn>
                <a:cxn ang="0">
                  <a:pos x="0" y="7"/>
                </a:cxn>
                <a:cxn ang="0">
                  <a:pos x="9" y="18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lnTo>
                    <a:pt x="19" y="1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1" name="Freeform 129"/>
            <p:cNvSpPr>
              <a:spLocks/>
            </p:cNvSpPr>
            <p:nvPr userDrawn="1"/>
          </p:nvSpPr>
          <p:spPr bwMode="auto">
            <a:xfrm>
              <a:off x="4059" y="189"/>
              <a:ext cx="36" cy="37"/>
            </a:xfrm>
            <a:custGeom>
              <a:avLst/>
              <a:gdLst/>
              <a:ahLst/>
              <a:cxnLst>
                <a:cxn ang="0">
                  <a:pos x="15" y="37"/>
                </a:cxn>
                <a:cxn ang="0">
                  <a:pos x="36" y="21"/>
                </a:cxn>
                <a:cxn ang="0">
                  <a:pos x="21" y="0"/>
                </a:cxn>
                <a:cxn ang="0">
                  <a:pos x="0" y="16"/>
                </a:cxn>
                <a:cxn ang="0">
                  <a:pos x="15" y="37"/>
                </a:cxn>
              </a:cxnLst>
              <a:rect l="0" t="0" r="r" b="b"/>
              <a:pathLst>
                <a:path w="36" h="37">
                  <a:moveTo>
                    <a:pt x="15" y="37"/>
                  </a:moveTo>
                  <a:lnTo>
                    <a:pt x="36" y="21"/>
                  </a:lnTo>
                  <a:lnTo>
                    <a:pt x="21" y="0"/>
                  </a:lnTo>
                  <a:lnTo>
                    <a:pt x="0" y="16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 userDrawn="1"/>
          </p:nvSpPr>
          <p:spPr bwMode="auto">
            <a:xfrm>
              <a:off x="4915" y="312"/>
              <a:ext cx="33" cy="33"/>
            </a:xfrm>
            <a:prstGeom prst="rect">
              <a:avLst/>
            </a:prstGeom>
            <a:solidFill>
              <a:srgbClr val="EEF4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3" name="Freeform 131"/>
            <p:cNvSpPr>
              <a:spLocks/>
            </p:cNvSpPr>
            <p:nvPr userDrawn="1"/>
          </p:nvSpPr>
          <p:spPr bwMode="auto">
            <a:xfrm>
              <a:off x="5147" y="317"/>
              <a:ext cx="26" cy="2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0"/>
                </a:cxn>
                <a:cxn ang="0">
                  <a:pos x="0" y="26"/>
                </a:cxn>
                <a:cxn ang="0">
                  <a:pos x="26" y="26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4"/>
                </a:cxn>
                <a:cxn ang="0">
                  <a:pos x="23" y="23"/>
                </a:cxn>
                <a:cxn ang="0">
                  <a:pos x="3" y="23"/>
                </a:cxn>
                <a:cxn ang="0">
                  <a:pos x="3" y="4"/>
                </a:cxn>
                <a:cxn ang="0">
                  <a:pos x="23" y="4"/>
                </a:cxn>
                <a:cxn ang="0">
                  <a:pos x="24" y="0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4"/>
                  </a:lnTo>
                  <a:lnTo>
                    <a:pt x="23" y="23"/>
                  </a:lnTo>
                  <a:lnTo>
                    <a:pt x="3" y="23"/>
                  </a:lnTo>
                  <a:lnTo>
                    <a:pt x="3" y="4"/>
                  </a:lnTo>
                  <a:lnTo>
                    <a:pt x="23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C8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4" name="Freeform 132"/>
            <p:cNvSpPr>
              <a:spLocks/>
            </p:cNvSpPr>
            <p:nvPr userDrawn="1"/>
          </p:nvSpPr>
          <p:spPr bwMode="auto">
            <a:xfrm>
              <a:off x="4039" y="326"/>
              <a:ext cx="100" cy="98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100" y="58"/>
                </a:cxn>
                <a:cxn ang="0">
                  <a:pos x="60" y="0"/>
                </a:cxn>
                <a:cxn ang="0">
                  <a:pos x="0" y="40"/>
                </a:cxn>
                <a:cxn ang="0">
                  <a:pos x="42" y="98"/>
                </a:cxn>
              </a:cxnLst>
              <a:rect l="0" t="0" r="r" b="b"/>
              <a:pathLst>
                <a:path w="100" h="98">
                  <a:moveTo>
                    <a:pt x="42" y="98"/>
                  </a:moveTo>
                  <a:lnTo>
                    <a:pt x="100" y="58"/>
                  </a:lnTo>
                  <a:lnTo>
                    <a:pt x="60" y="0"/>
                  </a:lnTo>
                  <a:lnTo>
                    <a:pt x="0" y="4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D5E4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5" name="Freeform 133"/>
            <p:cNvSpPr>
              <a:spLocks/>
            </p:cNvSpPr>
            <p:nvPr userDrawn="1"/>
          </p:nvSpPr>
          <p:spPr bwMode="auto">
            <a:xfrm>
              <a:off x="4192" y="219"/>
              <a:ext cx="112" cy="112"/>
            </a:xfrm>
            <a:custGeom>
              <a:avLst/>
              <a:gdLst/>
              <a:ahLst/>
              <a:cxnLst>
                <a:cxn ang="0">
                  <a:pos x="46" y="112"/>
                </a:cxn>
                <a:cxn ang="0">
                  <a:pos x="112" y="66"/>
                </a:cxn>
                <a:cxn ang="0">
                  <a:pos x="65" y="0"/>
                </a:cxn>
                <a:cxn ang="0">
                  <a:pos x="0" y="45"/>
                </a:cxn>
                <a:cxn ang="0">
                  <a:pos x="46" y="112"/>
                </a:cxn>
              </a:cxnLst>
              <a:rect l="0" t="0" r="r" b="b"/>
              <a:pathLst>
                <a:path w="112" h="112">
                  <a:moveTo>
                    <a:pt x="46" y="112"/>
                  </a:moveTo>
                  <a:lnTo>
                    <a:pt x="112" y="66"/>
                  </a:lnTo>
                  <a:lnTo>
                    <a:pt x="65" y="0"/>
                  </a:lnTo>
                  <a:lnTo>
                    <a:pt x="0" y="45"/>
                  </a:lnTo>
                  <a:lnTo>
                    <a:pt x="46" y="112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6" name="Freeform 134"/>
            <p:cNvSpPr>
              <a:spLocks/>
            </p:cNvSpPr>
            <p:nvPr userDrawn="1"/>
          </p:nvSpPr>
          <p:spPr bwMode="auto">
            <a:xfrm>
              <a:off x="4176" y="11"/>
              <a:ext cx="77" cy="78"/>
            </a:xfrm>
            <a:custGeom>
              <a:avLst/>
              <a:gdLst/>
              <a:ahLst/>
              <a:cxnLst>
                <a:cxn ang="0">
                  <a:pos x="32" y="78"/>
                </a:cxn>
                <a:cxn ang="0">
                  <a:pos x="77" y="47"/>
                </a:cxn>
                <a:cxn ang="0">
                  <a:pos x="46" y="0"/>
                </a:cxn>
                <a:cxn ang="0">
                  <a:pos x="0" y="33"/>
                </a:cxn>
                <a:cxn ang="0">
                  <a:pos x="32" y="78"/>
                </a:cxn>
              </a:cxnLst>
              <a:rect l="0" t="0" r="r" b="b"/>
              <a:pathLst>
                <a:path w="77" h="78">
                  <a:moveTo>
                    <a:pt x="32" y="78"/>
                  </a:moveTo>
                  <a:lnTo>
                    <a:pt x="77" y="47"/>
                  </a:lnTo>
                  <a:lnTo>
                    <a:pt x="46" y="0"/>
                  </a:lnTo>
                  <a:lnTo>
                    <a:pt x="0" y="33"/>
                  </a:lnTo>
                  <a:lnTo>
                    <a:pt x="32" y="78"/>
                  </a:lnTo>
                  <a:close/>
                </a:path>
              </a:pathLst>
            </a:custGeom>
            <a:solidFill>
              <a:srgbClr val="BD9F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7" name="Freeform 135"/>
            <p:cNvSpPr>
              <a:spLocks/>
            </p:cNvSpPr>
            <p:nvPr userDrawn="1"/>
          </p:nvSpPr>
          <p:spPr bwMode="auto">
            <a:xfrm>
              <a:off x="4132" y="310"/>
              <a:ext cx="127" cy="124"/>
            </a:xfrm>
            <a:custGeom>
              <a:avLst/>
              <a:gdLst/>
              <a:ahLst/>
              <a:cxnLst>
                <a:cxn ang="0">
                  <a:pos x="53" y="124"/>
                </a:cxn>
                <a:cxn ang="0">
                  <a:pos x="127" y="72"/>
                </a:cxn>
                <a:cxn ang="0">
                  <a:pos x="74" y="0"/>
                </a:cxn>
                <a:cxn ang="0">
                  <a:pos x="0" y="51"/>
                </a:cxn>
                <a:cxn ang="0">
                  <a:pos x="53" y="124"/>
                </a:cxn>
              </a:cxnLst>
              <a:rect l="0" t="0" r="r" b="b"/>
              <a:pathLst>
                <a:path w="127" h="124">
                  <a:moveTo>
                    <a:pt x="53" y="124"/>
                  </a:moveTo>
                  <a:lnTo>
                    <a:pt x="127" y="72"/>
                  </a:lnTo>
                  <a:lnTo>
                    <a:pt x="74" y="0"/>
                  </a:lnTo>
                  <a:lnTo>
                    <a:pt x="0" y="51"/>
                  </a:lnTo>
                  <a:lnTo>
                    <a:pt x="53" y="124"/>
                  </a:lnTo>
                  <a:close/>
                </a:path>
              </a:pathLst>
            </a:custGeom>
            <a:solidFill>
              <a:srgbClr val="BCD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8" name="Freeform 136"/>
            <p:cNvSpPr>
              <a:spLocks/>
            </p:cNvSpPr>
            <p:nvPr userDrawn="1"/>
          </p:nvSpPr>
          <p:spPr bwMode="auto">
            <a:xfrm>
              <a:off x="3980" y="347"/>
              <a:ext cx="45" cy="45"/>
            </a:xfrm>
            <a:custGeom>
              <a:avLst/>
              <a:gdLst/>
              <a:ahLst/>
              <a:cxnLst>
                <a:cxn ang="0">
                  <a:pos x="19" y="45"/>
                </a:cxn>
                <a:cxn ang="0">
                  <a:pos x="45" y="26"/>
                </a:cxn>
                <a:cxn ang="0">
                  <a:pos x="28" y="0"/>
                </a:cxn>
                <a:cxn ang="0">
                  <a:pos x="0" y="19"/>
                </a:cxn>
                <a:cxn ang="0">
                  <a:pos x="19" y="45"/>
                </a:cxn>
              </a:cxnLst>
              <a:rect l="0" t="0" r="r" b="b"/>
              <a:pathLst>
                <a:path w="45" h="45">
                  <a:moveTo>
                    <a:pt x="19" y="45"/>
                  </a:moveTo>
                  <a:lnTo>
                    <a:pt x="45" y="26"/>
                  </a:lnTo>
                  <a:lnTo>
                    <a:pt x="28" y="0"/>
                  </a:lnTo>
                  <a:lnTo>
                    <a:pt x="0" y="19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B8D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09" name="Freeform 137"/>
            <p:cNvSpPr>
              <a:spLocks/>
            </p:cNvSpPr>
            <p:nvPr userDrawn="1"/>
          </p:nvSpPr>
          <p:spPr bwMode="auto">
            <a:xfrm>
              <a:off x="4194" y="415"/>
              <a:ext cx="45" cy="47"/>
            </a:xfrm>
            <a:custGeom>
              <a:avLst/>
              <a:gdLst/>
              <a:ahLst/>
              <a:cxnLst>
                <a:cxn ang="0">
                  <a:pos x="19" y="47"/>
                </a:cxn>
                <a:cxn ang="0">
                  <a:pos x="45" y="28"/>
                </a:cxn>
                <a:cxn ang="0">
                  <a:pos x="26" y="0"/>
                </a:cxn>
                <a:cxn ang="0">
                  <a:pos x="0" y="19"/>
                </a:cxn>
                <a:cxn ang="0">
                  <a:pos x="19" y="47"/>
                </a:cxn>
              </a:cxnLst>
              <a:rect l="0" t="0" r="r" b="b"/>
              <a:pathLst>
                <a:path w="45" h="47">
                  <a:moveTo>
                    <a:pt x="19" y="47"/>
                  </a:moveTo>
                  <a:lnTo>
                    <a:pt x="45" y="28"/>
                  </a:lnTo>
                  <a:lnTo>
                    <a:pt x="26" y="0"/>
                  </a:lnTo>
                  <a:lnTo>
                    <a:pt x="0" y="19"/>
                  </a:lnTo>
                  <a:lnTo>
                    <a:pt x="19" y="47"/>
                  </a:lnTo>
                  <a:close/>
                </a:path>
              </a:pathLst>
            </a:custGeom>
            <a:solidFill>
              <a:srgbClr val="CCDE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0" name="Freeform 138"/>
            <p:cNvSpPr>
              <a:spLocks/>
            </p:cNvSpPr>
            <p:nvPr userDrawn="1"/>
          </p:nvSpPr>
          <p:spPr bwMode="auto">
            <a:xfrm>
              <a:off x="2763" y="217"/>
              <a:ext cx="65" cy="6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9" y="67"/>
                </a:cxn>
                <a:cxn ang="0">
                  <a:pos x="65" y="26"/>
                </a:cxn>
                <a:cxn ang="0">
                  <a:pos x="25" y="0"/>
                </a:cxn>
                <a:cxn ang="0">
                  <a:pos x="0" y="40"/>
                </a:cxn>
              </a:cxnLst>
              <a:rect l="0" t="0" r="r" b="b"/>
              <a:pathLst>
                <a:path w="65" h="67">
                  <a:moveTo>
                    <a:pt x="0" y="40"/>
                  </a:moveTo>
                  <a:lnTo>
                    <a:pt x="39" y="67"/>
                  </a:lnTo>
                  <a:lnTo>
                    <a:pt x="65" y="26"/>
                  </a:lnTo>
                  <a:lnTo>
                    <a:pt x="25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1" name="Freeform 139"/>
            <p:cNvSpPr>
              <a:spLocks/>
            </p:cNvSpPr>
            <p:nvPr userDrawn="1"/>
          </p:nvSpPr>
          <p:spPr bwMode="auto">
            <a:xfrm>
              <a:off x="2745" y="137"/>
              <a:ext cx="67" cy="64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1" y="64"/>
                </a:cxn>
                <a:cxn ang="0">
                  <a:pos x="67" y="24"/>
                </a:cxn>
                <a:cxn ang="0">
                  <a:pos x="27" y="0"/>
                </a:cxn>
                <a:cxn ang="0">
                  <a:pos x="0" y="38"/>
                </a:cxn>
              </a:cxnLst>
              <a:rect l="0" t="0" r="r" b="b"/>
              <a:pathLst>
                <a:path w="67" h="64">
                  <a:moveTo>
                    <a:pt x="0" y="38"/>
                  </a:moveTo>
                  <a:lnTo>
                    <a:pt x="41" y="64"/>
                  </a:lnTo>
                  <a:lnTo>
                    <a:pt x="67" y="24"/>
                  </a:lnTo>
                  <a:lnTo>
                    <a:pt x="27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83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2" name="Freeform 140"/>
            <p:cNvSpPr>
              <a:spLocks/>
            </p:cNvSpPr>
            <p:nvPr userDrawn="1"/>
          </p:nvSpPr>
          <p:spPr bwMode="auto">
            <a:xfrm>
              <a:off x="2846" y="215"/>
              <a:ext cx="45" cy="4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8" y="46"/>
                </a:cxn>
                <a:cxn ang="0">
                  <a:pos x="45" y="18"/>
                </a:cxn>
                <a:cxn ang="0">
                  <a:pos x="17" y="0"/>
                </a:cxn>
                <a:cxn ang="0">
                  <a:pos x="0" y="28"/>
                </a:cxn>
              </a:cxnLst>
              <a:rect l="0" t="0" r="r" b="b"/>
              <a:pathLst>
                <a:path w="45" h="46">
                  <a:moveTo>
                    <a:pt x="0" y="28"/>
                  </a:moveTo>
                  <a:lnTo>
                    <a:pt x="28" y="46"/>
                  </a:lnTo>
                  <a:lnTo>
                    <a:pt x="45" y="18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3" name="Rectangle 141"/>
            <p:cNvSpPr>
              <a:spLocks noChangeArrowheads="1"/>
            </p:cNvSpPr>
            <p:nvPr userDrawn="1"/>
          </p:nvSpPr>
          <p:spPr bwMode="auto">
            <a:xfrm>
              <a:off x="5584" y="408"/>
              <a:ext cx="39" cy="39"/>
            </a:xfrm>
            <a:prstGeom prst="rect">
              <a:avLst/>
            </a:prstGeom>
            <a:solidFill>
              <a:srgbClr val="DDE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4" name="Freeform 142"/>
            <p:cNvSpPr>
              <a:spLocks/>
            </p:cNvSpPr>
            <p:nvPr userDrawn="1"/>
          </p:nvSpPr>
          <p:spPr bwMode="auto">
            <a:xfrm>
              <a:off x="4915" y="168"/>
              <a:ext cx="123" cy="89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86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123" y="89"/>
                </a:cxn>
                <a:cxn ang="0">
                  <a:pos x="123" y="0"/>
                </a:cxn>
                <a:cxn ang="0">
                  <a:pos x="120" y="0"/>
                </a:cxn>
              </a:cxnLst>
              <a:rect l="0" t="0" r="r" b="b"/>
              <a:pathLst>
                <a:path w="123" h="89">
                  <a:moveTo>
                    <a:pt x="120" y="0"/>
                  </a:moveTo>
                  <a:lnTo>
                    <a:pt x="120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123" y="89"/>
                  </a:lnTo>
                  <a:lnTo>
                    <a:pt x="123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EF4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5" name="Freeform 143"/>
            <p:cNvSpPr>
              <a:spLocks/>
            </p:cNvSpPr>
            <p:nvPr userDrawn="1"/>
          </p:nvSpPr>
          <p:spPr bwMode="auto">
            <a:xfrm>
              <a:off x="4125" y="0"/>
              <a:ext cx="125" cy="35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1" y="53"/>
                </a:cxn>
                <a:cxn ang="0">
                  <a:pos x="120" y="208"/>
                </a:cxn>
                <a:cxn ang="0">
                  <a:pos x="42" y="261"/>
                </a:cxn>
                <a:cxn ang="0">
                  <a:pos x="70" y="300"/>
                </a:cxn>
                <a:cxn ang="0">
                  <a:pos x="0" y="349"/>
                </a:cxn>
                <a:cxn ang="0">
                  <a:pos x="2" y="352"/>
                </a:cxn>
                <a:cxn ang="0">
                  <a:pos x="76" y="300"/>
                </a:cxn>
                <a:cxn ang="0">
                  <a:pos x="48" y="263"/>
                </a:cxn>
                <a:cxn ang="0">
                  <a:pos x="125" y="208"/>
                </a:cxn>
                <a:cxn ang="0">
                  <a:pos x="16" y="53"/>
                </a:cxn>
                <a:cxn ang="0">
                  <a:pos x="90" y="0"/>
                </a:cxn>
                <a:cxn ang="0">
                  <a:pos x="84" y="0"/>
                </a:cxn>
              </a:cxnLst>
              <a:rect l="0" t="0" r="r" b="b"/>
              <a:pathLst>
                <a:path w="125" h="352">
                  <a:moveTo>
                    <a:pt x="84" y="0"/>
                  </a:moveTo>
                  <a:lnTo>
                    <a:pt x="11" y="53"/>
                  </a:lnTo>
                  <a:lnTo>
                    <a:pt x="120" y="208"/>
                  </a:lnTo>
                  <a:lnTo>
                    <a:pt x="42" y="261"/>
                  </a:lnTo>
                  <a:lnTo>
                    <a:pt x="70" y="300"/>
                  </a:lnTo>
                  <a:lnTo>
                    <a:pt x="0" y="349"/>
                  </a:lnTo>
                  <a:lnTo>
                    <a:pt x="2" y="352"/>
                  </a:lnTo>
                  <a:lnTo>
                    <a:pt x="76" y="300"/>
                  </a:lnTo>
                  <a:lnTo>
                    <a:pt x="48" y="263"/>
                  </a:lnTo>
                  <a:lnTo>
                    <a:pt x="125" y="208"/>
                  </a:lnTo>
                  <a:lnTo>
                    <a:pt x="16" y="53"/>
                  </a:lnTo>
                  <a:lnTo>
                    <a:pt x="90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D20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6" name="Freeform 144"/>
            <p:cNvSpPr>
              <a:spLocks/>
            </p:cNvSpPr>
            <p:nvPr userDrawn="1"/>
          </p:nvSpPr>
          <p:spPr bwMode="auto">
            <a:xfrm>
              <a:off x="5407" y="261"/>
              <a:ext cx="173" cy="18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89" y="3"/>
                </a:cxn>
                <a:cxn ang="0">
                  <a:pos x="89" y="154"/>
                </a:cxn>
                <a:cxn ang="0">
                  <a:pos x="170" y="154"/>
                </a:cxn>
                <a:cxn ang="0">
                  <a:pos x="170" y="186"/>
                </a:cxn>
                <a:cxn ang="0">
                  <a:pos x="173" y="186"/>
                </a:cxn>
                <a:cxn ang="0">
                  <a:pos x="173" y="151"/>
                </a:cxn>
                <a:cxn ang="0">
                  <a:pos x="93" y="151"/>
                </a:cxn>
                <a:cxn ang="0">
                  <a:pos x="93" y="0"/>
                </a:cxn>
                <a:cxn ang="0">
                  <a:pos x="91" y="0"/>
                </a:cxn>
              </a:cxnLst>
              <a:rect l="0" t="0" r="r" b="b"/>
              <a:pathLst>
                <a:path w="173" h="186">
                  <a:moveTo>
                    <a:pt x="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89" y="3"/>
                  </a:lnTo>
                  <a:lnTo>
                    <a:pt x="89" y="154"/>
                  </a:lnTo>
                  <a:lnTo>
                    <a:pt x="170" y="154"/>
                  </a:lnTo>
                  <a:lnTo>
                    <a:pt x="170" y="186"/>
                  </a:lnTo>
                  <a:lnTo>
                    <a:pt x="173" y="186"/>
                  </a:lnTo>
                  <a:lnTo>
                    <a:pt x="173" y="151"/>
                  </a:lnTo>
                  <a:lnTo>
                    <a:pt x="93" y="151"/>
                  </a:lnTo>
                  <a:lnTo>
                    <a:pt x="93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AAC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  <p:sp>
          <p:nvSpPr>
            <p:cNvPr id="3217" name="Freeform 145"/>
            <p:cNvSpPr>
              <a:spLocks/>
            </p:cNvSpPr>
            <p:nvPr userDrawn="1"/>
          </p:nvSpPr>
          <p:spPr bwMode="auto">
            <a:xfrm>
              <a:off x="5494" y="77"/>
              <a:ext cx="265" cy="5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2" y="53"/>
                </a:cxn>
                <a:cxn ang="0">
                  <a:pos x="265" y="4"/>
                </a:cxn>
                <a:cxn ang="0">
                  <a:pos x="265" y="0"/>
                </a:cxn>
                <a:cxn ang="0">
                  <a:pos x="0" y="49"/>
                </a:cxn>
              </a:cxnLst>
              <a:rect l="0" t="0" r="r" b="b"/>
              <a:pathLst>
                <a:path w="265" h="53">
                  <a:moveTo>
                    <a:pt x="0" y="49"/>
                  </a:moveTo>
                  <a:lnTo>
                    <a:pt x="2" y="53"/>
                  </a:lnTo>
                  <a:lnTo>
                    <a:pt x="265" y="4"/>
                  </a:lnTo>
                  <a:lnTo>
                    <a:pt x="26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EE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fr-FR" sz="2400">
                <a:solidFill>
                  <a:srgbClr val="006EB9"/>
                </a:solidFill>
                <a:latin typeface="Arial" charset="0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033" name="Picture 152" descr="Logo_IFP-Energies-nouvelles_couleur_sans acc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2238"/>
            <a:ext cx="16192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AB400"/>
        </a:buClr>
        <a:buSzPct val="75000"/>
        <a:buFont typeface="Wingdings" panose="05000000000000000000" pitchFamily="2" charset="2"/>
        <a:buChar char="n"/>
        <a:defRPr sz="2000" b="1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§"/>
        <a:defRPr sz="2000">
          <a:solidFill>
            <a:srgbClr val="006EB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2: Ignition delay and Lift-off length </a:t>
            </a:r>
          </a:p>
          <a:p>
            <a:pPr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205B735-E0A4-4904-8550-B9E9F397E05C}" type="slidenum">
              <a:rPr lang="es-ES" alt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r>
              <a:rPr lang="es-ES" altLang="es-ES" sz="1400" smtClean="0">
                <a:solidFill>
                  <a:prstClr val="black"/>
                </a:solidFill>
              </a:rPr>
              <a:t>/34</a:t>
            </a:r>
          </a:p>
        </p:txBody>
      </p:sp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September 2012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81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0471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ECN 3: Flame structure</a:t>
            </a:r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DB25200-3778-44DD-AEDA-C94EE8FC7F91}" type="slidenum">
              <a:rPr lang="es-ES" altLang="fr-FR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r>
              <a:rPr lang="es-ES" altLang="fr-FR" sz="1400" smtClean="0">
                <a:solidFill>
                  <a:prstClr val="black"/>
                </a:solidFill>
              </a:rPr>
              <a:t>/19</a:t>
            </a:r>
          </a:p>
        </p:txBody>
      </p:sp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prstClr val="black"/>
                </a:solidFill>
              </a:rPr>
              <a:t>April 2014</a:t>
            </a:r>
            <a:endParaRPr lang="es-ES" sz="1400" smtClean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35493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ECN 3: Flame structure</a:t>
            </a:r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DB25200-3778-44DD-AEDA-C94EE8FC7F91}" type="slidenum">
              <a:rPr lang="es-ES" altLang="fr-FR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r>
              <a:rPr lang="es-ES" altLang="fr-FR" sz="1400" smtClean="0">
                <a:solidFill>
                  <a:prstClr val="black"/>
                </a:solidFill>
              </a:rPr>
              <a:t>/19</a:t>
            </a:r>
          </a:p>
        </p:txBody>
      </p:sp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prstClr val="black"/>
                </a:solidFill>
              </a:rPr>
              <a:t>April 2014</a:t>
            </a:r>
            <a:endParaRPr lang="es-ES" sz="1400" smtClean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61225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ECN 3: Flame structure</a:t>
            </a:r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fld id="{BDB25200-3778-44DD-AEDA-C94EE8FC7F91}" type="slidenum">
              <a:rPr lang="es-ES" altLang="fr-FR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r>
              <a:rPr lang="es-ES" altLang="fr-FR" sz="1400" smtClean="0">
                <a:solidFill>
                  <a:prstClr val="black"/>
                </a:solidFill>
              </a:rPr>
              <a:t>/19</a:t>
            </a:r>
          </a:p>
        </p:txBody>
      </p:sp>
      <p:sp>
        <p:nvSpPr>
          <p:cNvPr id="6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prstClr val="black"/>
                </a:solidFill>
              </a:rPr>
              <a:t>April 2014</a:t>
            </a:r>
            <a:endParaRPr lang="es-ES" sz="1400" smtClean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PGothic" panose="020B0600070205080204" pitchFamily="34" charset="-128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07890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Rectángulo"/>
          <p:cNvSpPr/>
          <p:nvPr userDrawn="1"/>
        </p:nvSpPr>
        <p:spPr>
          <a:xfrm>
            <a:off x="1116013" y="0"/>
            <a:ext cx="8026400" cy="62071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ECN 4 – Diesel combustion</a:t>
            </a:r>
          </a:p>
          <a:p>
            <a:pPr algn="ctr" eaLnBrk="1" hangingPunct="1">
              <a:defRPr/>
            </a:pPr>
            <a:endParaRPr lang="es-ES" sz="1400" dirty="0" smtClean="0">
              <a:solidFill>
                <a:prstClr val="black"/>
              </a:solidFill>
            </a:endParaRPr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s-ES" sz="1400" smtClean="0">
                <a:solidFill>
                  <a:prstClr val="black"/>
                </a:solidFill>
              </a:rPr>
              <a:pPr algn="ctr" eaLnBrk="1" hangingPunct="1"/>
              <a:t>‹#›</a:t>
            </a:fld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9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Sept 6</a:t>
            </a:r>
            <a:r>
              <a:rPr lang="en-US" sz="1400" baseline="30000" dirty="0" smtClean="0">
                <a:solidFill>
                  <a:prstClr val="black"/>
                </a:solidFill>
              </a:rPr>
              <a:t>th</a:t>
            </a:r>
            <a:r>
              <a:rPr lang="en-US" sz="1400" dirty="0" smtClean="0">
                <a:solidFill>
                  <a:prstClr val="black"/>
                </a:solidFill>
              </a:rPr>
              <a:t> 2015</a:t>
            </a:r>
            <a:endParaRPr lang="es-E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1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/>
          <p:cNvSpPr/>
          <p:nvPr userDrawn="1"/>
        </p:nvSpPr>
        <p:spPr>
          <a:xfrm>
            <a:off x="0" y="0"/>
            <a:ext cx="9142413" cy="619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9" r="75075" b="1403"/>
          <a:stretch/>
        </p:blipFill>
        <p:spPr bwMode="auto">
          <a:xfrm>
            <a:off x="0" y="0"/>
            <a:ext cx="1279695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/>
          <p:nvPr userDrawn="1"/>
        </p:nvSpPr>
        <p:spPr>
          <a:xfrm>
            <a:off x="37930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60000" endA="900" endPos="60000" dist="29997" dir="5400000" sy="-100000" algn="bl" rotWithShape="0"/>
                </a:effectLst>
                <a:cs typeface="Arial" charset="0"/>
              </a:rPr>
              <a:t>ECN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3"/>
          <a:stretch/>
        </p:blipFill>
        <p:spPr bwMode="auto">
          <a:xfrm>
            <a:off x="0" y="654843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777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ECN 4 – Topic 7 – Spray B in engines</a:t>
            </a:r>
            <a:endParaRPr lang="es-ES" sz="140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8C3B4B4-9CEF-45A6-BE32-52ECAA57E7A5}" type="slidenum">
              <a:rPr lang="en-US" sz="140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 eaLnBrk="1" hangingPunct="1"/>
              <a:t>‹#›</a:t>
            </a:fld>
            <a:endParaRPr lang="en-US" sz="1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10 CuadroTexto"/>
          <p:cNvSpPr txBox="1">
            <a:spLocks noChangeArrowheads="1"/>
          </p:cNvSpPr>
          <p:nvPr userDrawn="1"/>
        </p:nvSpPr>
        <p:spPr bwMode="auto">
          <a:xfrm>
            <a:off x="34924" y="6550025"/>
            <a:ext cx="180077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September 6</a:t>
            </a:r>
            <a:r>
              <a:rPr lang="en-US" sz="1400" baseline="300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79872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ECN5 – </a:t>
            </a:r>
            <a:r>
              <a:rPr lang="es-ES" dirty="0" err="1" smtClean="0"/>
              <a:t>Diesel</a:t>
            </a:r>
            <a:r>
              <a:rPr lang="es-ES" dirty="0" smtClean="0"/>
              <a:t> </a:t>
            </a:r>
            <a:r>
              <a:rPr lang="es-ES" dirty="0" err="1" smtClean="0"/>
              <a:t>Combustion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INTRODUCTION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sz="2400" dirty="0" smtClean="0"/>
          </a:p>
          <a:p>
            <a:r>
              <a:rPr lang="es-ES" sz="2400" dirty="0" smtClean="0"/>
              <a:t>JM García-Oliver (UPVLC)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March 31</a:t>
            </a:r>
            <a:r>
              <a:rPr lang="en-GB" baseline="30000" dirty="0" smtClean="0">
                <a:solidFill>
                  <a:prstClr val="black"/>
                </a:solidFill>
              </a:rPr>
              <a:t>st</a:t>
            </a:r>
            <a:r>
              <a:rPr lang="en-GB" dirty="0" smtClean="0">
                <a:solidFill>
                  <a:prstClr val="black"/>
                </a:solidFill>
              </a:rPr>
              <a:t>, 2017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DD417-A69E-4BC0-B12E-618E72DC1699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5091793"/>
            <a:ext cx="1428750" cy="666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53025"/>
            <a:ext cx="17335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5 CuadroTexto"/>
          <p:cNvSpPr txBox="1">
            <a:spLocks noChangeArrowheads="1"/>
          </p:cNvSpPr>
          <p:nvPr/>
        </p:nvSpPr>
        <p:spPr bwMode="auto">
          <a:xfrm>
            <a:off x="1249363" y="46038"/>
            <a:ext cx="7634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2800" smtClean="0">
                <a:solidFill>
                  <a:srgbClr val="FF0000"/>
                </a:solidFill>
              </a:rPr>
              <a:t>PLIF-OH: 2D comparisons t = 0.7 ms ASOI</a:t>
            </a:r>
            <a:endParaRPr lang="en-US" altLang="fr-FR" sz="2800" smtClean="0">
              <a:solidFill>
                <a:prstClr val="white"/>
              </a:solidFill>
            </a:endParaRPr>
          </a:p>
        </p:txBody>
      </p:sp>
      <p:pic>
        <p:nvPicPr>
          <p:cNvPr id="19459" name="Picture 2" descr="L:\Banc37\ECN_2013\LIFOH_HCHO_SprayA\Essais_Inj_ECN4\Comparison_IFPEN_SANDIA_TUEindhoven\DATA_tue_ohlif_spraya_1.0msACOI\PLIF-OH-TU-E-IFPEN-900K-0.7ms-Profile-29.92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835025"/>
            <a:ext cx="731996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L:\Banc37\ECN_2013\LIFOH_HCHO_SprayA\Essais_Inj_ECN4\Comparison_IFPEN_SANDIA_TUEindhoven\DATA_tue_ohlif_spraya_1.0msACOI\PLIF-OH-TU-E-IFPEN-900K-0.7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5025"/>
            <a:ext cx="7319962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5725" y="3213100"/>
            <a:ext cx="21955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Not the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same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structure ?</a:t>
            </a:r>
          </a:p>
          <a:p>
            <a:pPr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Laser profile correction 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Timing 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AI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delay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differences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?</a:t>
            </a:r>
          </a:p>
          <a:p>
            <a:pPr>
              <a:defRPr/>
            </a:pPr>
            <a:endParaRPr lang="fr-FR" sz="1200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5795963" y="1203325"/>
            <a:ext cx="71437" cy="4602163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867400" y="1268413"/>
            <a:ext cx="90011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75463" y="1125538"/>
            <a:ext cx="216058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Not the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same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penetration</a:t>
            </a: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Ambient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conditions ?</a:t>
            </a:r>
          </a:p>
          <a:p>
            <a:pPr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Injector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to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injector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variations 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Hydraulic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fr-FR" sz="12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delay</a:t>
            </a:r>
            <a:r>
              <a:rPr lang="fr-FR" sz="12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  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051050" y="1916113"/>
            <a:ext cx="3016250" cy="166528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2051050" y="3581400"/>
            <a:ext cx="3168650" cy="92710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EXPERIMENTS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870265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56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DESCRIPTION OF REACTING FLOW</a:t>
            </a:r>
            <a:br>
              <a:rPr lang="en-US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625"/>
            <a:ext cx="9144000" cy="5080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25970" y="2657231"/>
            <a:ext cx="17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Increased</a:t>
            </a:r>
            <a:r>
              <a:rPr lang="es-ES" b="1" dirty="0" smtClean="0">
                <a:solidFill>
                  <a:srgbClr val="00B050"/>
                </a:solidFill>
              </a:rPr>
              <a:t> spray </a:t>
            </a:r>
            <a:r>
              <a:rPr lang="es-ES" b="1" dirty="0" err="1" smtClean="0">
                <a:solidFill>
                  <a:srgbClr val="00B050"/>
                </a:solidFill>
              </a:rPr>
              <a:t>tip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penetration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93354" y="2657231"/>
            <a:ext cx="17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Flow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acceleration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63508" y="5334272"/>
            <a:ext cx="175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Radial </a:t>
            </a:r>
            <a:r>
              <a:rPr lang="es-ES" b="1" dirty="0" err="1" smtClean="0">
                <a:solidFill>
                  <a:srgbClr val="00B050"/>
                </a:solidFill>
              </a:rPr>
              <a:t>dilation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AU" dirty="0" smtClean="0"/>
              <a:t>NOMINAL Spray A</a:t>
            </a:r>
          </a:p>
          <a:p>
            <a:r>
              <a:rPr lang="en-US" dirty="0" smtClean="0"/>
              <a:t>Evidences of: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1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</a:t>
            </a:r>
            <a:r>
              <a:rPr lang="en-US" dirty="0" err="1" smtClean="0"/>
              <a:t>vs</a:t>
            </a:r>
            <a:r>
              <a:rPr lang="en-US" dirty="0" smtClean="0"/>
              <a:t> Vessel: ID and Lift-off Length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9" y="3590224"/>
            <a:ext cx="3093623" cy="250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>
            <a:grpSpLocks/>
          </p:cNvGrpSpPr>
          <p:nvPr/>
        </p:nvGrpSpPr>
        <p:grpSpPr>
          <a:xfrm>
            <a:off x="971600" y="1097033"/>
            <a:ext cx="3258000" cy="2493191"/>
            <a:chOff x="1164594" y="1173453"/>
            <a:chExt cx="3214412" cy="241381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594" y="1173453"/>
              <a:ext cx="3214412" cy="2413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520455" y="1820441"/>
              <a:ext cx="50405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 smtClean="0">
                  <a:solidFill>
                    <a:prstClr val="black"/>
                  </a:solidFill>
                  <a:latin typeface="Eras Light ITC" panose="020B0402030504020804" pitchFamily="34" charset="0"/>
                </a:rPr>
                <a:t>B211200</a:t>
              </a:r>
              <a:endParaRPr lang="en-US" sz="1050" dirty="0">
                <a:solidFill>
                  <a:prstClr val="black"/>
                </a:solidFill>
                <a:latin typeface="Eras Light ITC" panose="020B04020305040208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363228" y="1053296"/>
            <a:ext cx="3132000" cy="2520000"/>
            <a:chOff x="1403648" y="4149080"/>
            <a:chExt cx="2858510" cy="218560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4149080"/>
              <a:ext cx="2858510" cy="218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3467497" y="4734669"/>
              <a:ext cx="50405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 smtClean="0">
                  <a:solidFill>
                    <a:prstClr val="black"/>
                  </a:solidFill>
                  <a:latin typeface="Eras Light ITC" panose="020B0402030504020804" pitchFamily="34" charset="0"/>
                </a:rPr>
                <a:t>B211200</a:t>
              </a:r>
              <a:endParaRPr lang="en-US" sz="1050" dirty="0">
                <a:solidFill>
                  <a:prstClr val="black"/>
                </a:solidFill>
                <a:latin typeface="Eras Light ITC" panose="020B04020305040208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336338" y="3573296"/>
            <a:ext cx="3060000" cy="2520000"/>
            <a:chOff x="4858572" y="3975031"/>
            <a:chExt cx="3244140" cy="2533699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572" y="3975031"/>
              <a:ext cx="3244140" cy="2533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295289" y="5778172"/>
              <a:ext cx="504056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 smtClean="0">
                  <a:solidFill>
                    <a:prstClr val="black"/>
                  </a:solidFill>
                  <a:latin typeface="Eras Light ITC" panose="020B0402030504020804" pitchFamily="34" charset="0"/>
                </a:rPr>
                <a:t>B211200</a:t>
              </a:r>
              <a:endParaRPr lang="en-US" sz="1050" dirty="0">
                <a:solidFill>
                  <a:prstClr val="black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825928" y="595921"/>
            <a:ext cx="1871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Ignition delay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72767" y="550379"/>
            <a:ext cx="188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Lift-off length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788024" y="692696"/>
            <a:ext cx="0" cy="5641391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125802" y="6149421"/>
            <a:ext cx="73244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dirty="0" smtClean="0">
                <a:solidFill>
                  <a:srgbClr val="FF0000"/>
                </a:solidFill>
              </a:rPr>
              <a:t>Combustion indicators are similar between spray B in vessels and engines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EXPERIMENTS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2772544" y="2349327"/>
            <a:ext cx="3598911" cy="2159346"/>
            <a:chOff x="1687" y="3671738"/>
            <a:chExt cx="3598911" cy="2159346"/>
          </a:xfrm>
          <a:solidFill>
            <a:schemeClr val="accent2"/>
          </a:solidFill>
        </p:grpSpPr>
        <p:sp>
          <p:nvSpPr>
            <p:cNvPr id="6" name="Rectángulo redondeado 5"/>
            <p:cNvSpPr/>
            <p:nvPr/>
          </p:nvSpPr>
          <p:spPr>
            <a:xfrm>
              <a:off x="1687" y="3671738"/>
              <a:ext cx="3598911" cy="21593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4932" y="3734983"/>
              <a:ext cx="3472421" cy="20328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ECN5</a:t>
              </a:r>
              <a:endParaRPr lang="es-E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dirty="0" err="1" smtClean="0"/>
                <a:t>Enlarged</a:t>
              </a:r>
              <a:r>
                <a:rPr lang="es-ES" sz="1900" dirty="0" smtClean="0"/>
                <a:t> SC/SD </a:t>
              </a:r>
              <a:r>
                <a:rPr lang="es-ES" sz="1900" dirty="0" err="1" smtClean="0"/>
                <a:t>experiment</a:t>
              </a:r>
              <a:r>
                <a:rPr lang="es-ES" sz="1900" dirty="0" smtClean="0"/>
                <a:t> </a:t>
              </a:r>
              <a:r>
                <a:rPr lang="es-ES" sz="1900" dirty="0" err="1" smtClean="0"/>
                <a:t>database</a:t>
              </a:r>
              <a:endParaRPr lang="es-ES" sz="19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kern="1200" dirty="0" err="1" smtClean="0"/>
                <a:t>Detailed</a:t>
              </a:r>
              <a:r>
                <a:rPr lang="es-ES" sz="1900" kern="1200" dirty="0" smtClean="0"/>
                <a:t> SA </a:t>
              </a:r>
              <a:r>
                <a:rPr lang="es-ES" sz="1900" kern="1200" dirty="0" err="1" smtClean="0"/>
                <a:t>ignition</a:t>
              </a:r>
              <a:r>
                <a:rPr lang="es-ES" sz="1900" kern="1200" dirty="0" smtClean="0"/>
                <a:t> </a:t>
              </a:r>
              <a:r>
                <a:rPr lang="es-ES" sz="1900" kern="1200" dirty="0" err="1" smtClean="0"/>
                <a:t>experiment</a:t>
              </a:r>
              <a:r>
                <a:rPr lang="es-ES" sz="1900" dirty="0" err="1"/>
                <a:t>s</a:t>
              </a:r>
              <a:endParaRPr lang="es-E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73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MODELLING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812091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7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395288" y="4797425"/>
            <a:ext cx="8604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0504D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s-ES" smtClean="0">
                <a:solidFill>
                  <a:prstClr val="black"/>
                </a:solidFill>
              </a:rPr>
              <a:t>Good agreement for qualitative trends with some outliers.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s-ES" smtClean="0">
                <a:solidFill>
                  <a:prstClr val="black"/>
                </a:solidFill>
              </a:rPr>
              <a:t>Over-prediction for most models in Spray A, and models straddle spray H.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s-ES" smtClean="0">
                <a:solidFill>
                  <a:prstClr val="black"/>
                </a:solidFill>
              </a:rPr>
              <a:t>Absolute agreement generally worse at lower T with over-predicted ignition delay.</a:t>
            </a:r>
          </a:p>
          <a:p>
            <a:pPr eaLnBrk="1" hangingPunct="1">
              <a:spcBef>
                <a:spcPct val="20000"/>
              </a:spcBef>
              <a:buClr>
                <a:srgbClr val="C0504D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es-ES" smtClean="0">
                <a:solidFill>
                  <a:prstClr val="black"/>
                </a:solidFill>
              </a:rPr>
              <a:t>Spray H results better than spray A. Lower O</a:t>
            </a:r>
            <a:r>
              <a:rPr lang="en-US" altLang="es-ES" baseline="-25000" smtClean="0">
                <a:solidFill>
                  <a:prstClr val="black"/>
                </a:solidFill>
              </a:rPr>
              <a:t>2</a:t>
            </a:r>
            <a:r>
              <a:rPr lang="en-US" altLang="es-ES" smtClean="0">
                <a:solidFill>
                  <a:prstClr val="black"/>
                </a:solidFill>
              </a:rPr>
              <a:t> in spray A? Or worse chemistry model?</a:t>
            </a:r>
          </a:p>
        </p:txBody>
      </p:sp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prstClr val="white"/>
                </a:solidFill>
                <a:latin typeface="Calibri"/>
                <a:cs typeface="Arial" charset="0"/>
              </a:rPr>
              <a:t>Ignition delay versus T</a:t>
            </a:r>
            <a:r>
              <a:rPr lang="en-US" sz="3000" baseline="-25000" dirty="0">
                <a:solidFill>
                  <a:prstClr val="white"/>
                </a:solidFill>
                <a:latin typeface="Calibri"/>
                <a:cs typeface="Arial" charset="0"/>
              </a:rPr>
              <a:t>a</a:t>
            </a:r>
          </a:p>
        </p:txBody>
      </p:sp>
      <p:pic>
        <p:nvPicPr>
          <p:cNvPr id="62468" name="Picture 9" descr="ig_H_21O2_rho148_150mpa_Ta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92150"/>
            <a:ext cx="49911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" descr="ig_A_15O2_rho22.8_150mpa_T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692150"/>
            <a:ext cx="5086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MODELLING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91493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6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000"/>
            <a:ext cx="9144000" cy="507717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330" y="1331476"/>
            <a:ext cx="4812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prstClr val="black"/>
                </a:solidFill>
                <a:cs typeface="Arial" charset="0"/>
              </a:rPr>
              <a:t>OH</a:t>
            </a:r>
            <a:endParaRPr lang="nl-NL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MOTIVATION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49" y="692696"/>
            <a:ext cx="7925409" cy="5832648"/>
          </a:xfrm>
        </p:spPr>
        <p:txBody>
          <a:bodyPr/>
          <a:lstStyle/>
          <a:p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r>
              <a:rPr lang="es-ES" dirty="0" smtClean="0"/>
              <a:t> @ECN2</a:t>
            </a:r>
          </a:p>
          <a:p>
            <a:pPr lvl="1"/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scattering</a:t>
            </a:r>
            <a:r>
              <a:rPr lang="es-ES" dirty="0" smtClean="0"/>
              <a:t> in </a:t>
            </a:r>
            <a:r>
              <a:rPr lang="es-ES" dirty="0" err="1" smtClean="0"/>
              <a:t>modelling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endParaRPr lang="es-ES" dirty="0" smtClean="0"/>
          </a:p>
          <a:p>
            <a:pPr lvl="2"/>
            <a:r>
              <a:rPr lang="es-ES" dirty="0" err="1" smtClean="0"/>
              <a:t>Boundary</a:t>
            </a:r>
            <a:r>
              <a:rPr lang="es-ES" dirty="0" smtClean="0"/>
              <a:t> </a:t>
            </a:r>
            <a:r>
              <a:rPr lang="es-ES" dirty="0" err="1" smtClean="0"/>
              <a:t>conditions</a:t>
            </a:r>
            <a:r>
              <a:rPr lang="es-ES" dirty="0" smtClean="0"/>
              <a:t>?</a:t>
            </a:r>
          </a:p>
          <a:p>
            <a:pPr lvl="1"/>
            <a:r>
              <a:rPr lang="es-ES" dirty="0" smtClean="0"/>
              <a:t>No </a:t>
            </a:r>
            <a:r>
              <a:rPr lang="es-ES" dirty="0" err="1" smtClean="0"/>
              <a:t>analysis</a:t>
            </a:r>
            <a:r>
              <a:rPr lang="es-ES" dirty="0" smtClean="0"/>
              <a:t> of </a:t>
            </a:r>
            <a:r>
              <a:rPr lang="es-ES" dirty="0" err="1" smtClean="0"/>
              <a:t>velocity</a:t>
            </a:r>
            <a:r>
              <a:rPr lang="es-ES" dirty="0" smtClean="0"/>
              <a:t>/reactive </a:t>
            </a:r>
            <a:r>
              <a:rPr lang="es-ES" dirty="0" err="1" smtClean="0"/>
              <a:t>penetration</a:t>
            </a:r>
            <a:r>
              <a:rPr lang="es-ES" dirty="0" smtClean="0"/>
              <a:t> data</a:t>
            </a:r>
            <a:endParaRPr lang="es-ES" dirty="0"/>
          </a:p>
        </p:txBody>
      </p:sp>
      <p:pic>
        <p:nvPicPr>
          <p:cNvPr id="5" name="Imagen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6" t="18781" b="12521"/>
          <a:stretch/>
        </p:blipFill>
        <p:spPr>
          <a:xfrm>
            <a:off x="1547664" y="2666056"/>
            <a:ext cx="5817495" cy="385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EXPERIMENTS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29170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MODELLING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7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686027"/>
            <a:ext cx="7314595" cy="5485946"/>
          </a:xfrm>
          <a:prstGeom prst="rect">
            <a:avLst/>
          </a:prstGeom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REACTING SPRAY A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1331640" y="942978"/>
            <a:ext cx="3168352" cy="263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ETH</a:t>
            </a:r>
          </a:p>
          <a:p>
            <a:pPr lvl="1"/>
            <a:r>
              <a:rPr lang="en-US" sz="2400" dirty="0" smtClean="0"/>
              <a:t>Good description of </a:t>
            </a:r>
            <a:br>
              <a:rPr lang="en-US" sz="2400" dirty="0" smtClean="0"/>
            </a:br>
            <a:r>
              <a:rPr lang="en-US" sz="2400" dirty="0" smtClean="0"/>
              <a:t>the flow under reacting </a:t>
            </a:r>
            <a:br>
              <a:rPr lang="en-US" sz="2400" dirty="0" smtClean="0"/>
            </a:br>
            <a:r>
              <a:rPr lang="en-US" sz="2400" dirty="0" smtClean="0"/>
              <a:t>conditions</a:t>
            </a:r>
          </a:p>
          <a:p>
            <a:pPr lvl="1"/>
            <a:r>
              <a:rPr lang="en-US" sz="2400" dirty="0" smtClean="0"/>
              <a:t>Very high expansion in the </a:t>
            </a:r>
            <a:br>
              <a:rPr lang="en-US" sz="2400" dirty="0" smtClean="0"/>
            </a:br>
            <a:r>
              <a:rPr lang="en-US" sz="2400" dirty="0" smtClean="0"/>
              <a:t>Inert-to-reacting transition</a:t>
            </a:r>
          </a:p>
          <a:p>
            <a:pPr lvl="1"/>
            <a:endParaRPr lang="en-US" sz="24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3798168" y="3168703"/>
            <a:ext cx="1547664" cy="461665"/>
            <a:chOff x="7596336" y="3990255"/>
            <a:chExt cx="1547664" cy="46166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7725241" y="4122766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8273697" y="3990255"/>
              <a:ext cx="870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</a:rPr>
                <a:t>EXP-REACT</a:t>
              </a:r>
            </a:p>
            <a:p>
              <a:r>
                <a:rPr lang="es-ES" sz="1200" dirty="0" smtClean="0">
                  <a:solidFill>
                    <a:prstClr val="black"/>
                  </a:solidFill>
                </a:rPr>
                <a:t>EXP-INERT</a:t>
              </a:r>
              <a:endParaRPr lang="es-E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7725241" y="4293096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7596336" y="3990255"/>
              <a:ext cx="151216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3901721" y="686027"/>
            <a:ext cx="141256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time = 1500 us</a:t>
            </a:r>
            <a:endParaRPr lang="es-E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2" y="686027"/>
            <a:ext cx="7314595" cy="5485946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REACTING SPRAY A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1331640" y="942978"/>
            <a:ext cx="3168352" cy="2630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CMT/</a:t>
            </a:r>
            <a:r>
              <a:rPr lang="es-ES" sz="2800" dirty="0" err="1" smtClean="0"/>
              <a:t>Polimi</a:t>
            </a:r>
            <a:r>
              <a:rPr lang="es-ES" sz="2800" dirty="0" smtClean="0"/>
              <a:t> </a:t>
            </a:r>
          </a:p>
          <a:p>
            <a:pPr lvl="1"/>
            <a:r>
              <a:rPr lang="es-ES" sz="2400" dirty="0" err="1" smtClean="0"/>
              <a:t>Good</a:t>
            </a:r>
            <a:r>
              <a:rPr lang="es-ES" sz="2400" dirty="0" smtClean="0"/>
              <a:t> </a:t>
            </a:r>
            <a:r>
              <a:rPr lang="es-ES" sz="2400" dirty="0" err="1" smtClean="0"/>
              <a:t>overall</a:t>
            </a:r>
            <a:r>
              <a:rPr lang="es-ES" sz="2400" dirty="0" smtClean="0"/>
              <a:t> </a:t>
            </a:r>
            <a:r>
              <a:rPr lang="es-ES" sz="2400" dirty="0" err="1" smtClean="0"/>
              <a:t>agreement</a:t>
            </a:r>
            <a:endParaRPr lang="es-ES" sz="24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3798168" y="3168703"/>
            <a:ext cx="1547664" cy="461665"/>
            <a:chOff x="7596336" y="3990255"/>
            <a:chExt cx="1547664" cy="461665"/>
          </a:xfrm>
        </p:grpSpPr>
        <p:cxnSp>
          <p:nvCxnSpPr>
            <p:cNvPr id="13" name="Conector recto 12"/>
            <p:cNvCxnSpPr/>
            <p:nvPr/>
          </p:nvCxnSpPr>
          <p:spPr>
            <a:xfrm>
              <a:off x="7725241" y="4122766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13"/>
            <p:cNvSpPr/>
            <p:nvPr/>
          </p:nvSpPr>
          <p:spPr>
            <a:xfrm>
              <a:off x="8273697" y="3990255"/>
              <a:ext cx="870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200" dirty="0" smtClean="0">
                  <a:solidFill>
                    <a:prstClr val="black"/>
                  </a:solidFill>
                </a:rPr>
                <a:t>EXP-REACT</a:t>
              </a:r>
            </a:p>
            <a:p>
              <a:r>
                <a:rPr lang="es-ES" sz="1200" dirty="0" smtClean="0">
                  <a:solidFill>
                    <a:prstClr val="black"/>
                  </a:solidFill>
                </a:rPr>
                <a:t>EXP-INERT</a:t>
              </a:r>
              <a:endParaRPr lang="es-ES" sz="1200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Conector recto 14"/>
            <p:cNvCxnSpPr/>
            <p:nvPr/>
          </p:nvCxnSpPr>
          <p:spPr>
            <a:xfrm>
              <a:off x="7725241" y="4293096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/>
            <p:cNvSpPr/>
            <p:nvPr/>
          </p:nvSpPr>
          <p:spPr>
            <a:xfrm>
              <a:off x="7596336" y="3990255"/>
              <a:ext cx="151216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3901721" y="686027"/>
            <a:ext cx="141256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time = 1500 us</a:t>
            </a:r>
            <a:endParaRPr lang="es-E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1"/>
          <p:cNvSpPr>
            <a:spLocks noGrp="1"/>
          </p:cNvSpPr>
          <p:nvPr>
            <p:ph sz="half" idx="2"/>
          </p:nvPr>
        </p:nvSpPr>
        <p:spPr bwMode="auto">
          <a:xfrm>
            <a:off x="343409" y="620688"/>
            <a:ext cx="8250257" cy="5194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Flame structure</a:t>
            </a:r>
          </a:p>
          <a:p>
            <a:pPr marL="914400" lvl="1" indent="-514350">
              <a:buFont typeface="+mj-lt"/>
              <a:buAutoNum type="alphaLcParenR" startAt="3"/>
            </a:pPr>
            <a:r>
              <a:rPr lang="nl-NL" sz="28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stages clear differences (AR)</a:t>
            </a:r>
            <a:endParaRPr lang="nl-NL" sz="28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altLang="en-US" sz="2800" b="1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en-US" sz="28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ubtitel 3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nl-NL" altLang="en-US" smtClean="0">
                <a:latin typeface="Arial" pitchFamily="34" charset="0"/>
                <a:cs typeface="Arial" pitchFamily="34" charset="0"/>
              </a:rPr>
              <a:t>ECN4 Kyoto 2015/Flame Structure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fld id="{E300339C-F53D-4898-8599-13C216F504F1}" type="slidenum">
              <a:rPr lang="nl-NL" altLang="en-US">
                <a:solidFill>
                  <a:srgbClr val="FFFFFF"/>
                </a:solidFill>
                <a:latin typeface="Arial" pitchFamily="34" charset="0"/>
              </a:rPr>
              <a:pPr/>
              <a:t>23</a:t>
            </a:fld>
            <a:endParaRPr lang="nl-NL" altLang="en-US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026" name="Picture 2" descr="D:\ECN4 Structure data\Matlab\CH2OAnalysis\specialplots\RGB_YOH_YCH2O_YOHstar_0100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CN4 Structure data\Matlab\CH2OAnalysis\specialplots\RGB_YOH_YCH2O_YOHstar_0200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ECN4 Structure data\Matlab\CH2OAnalysis\specialplots\RGB_YOH_YCH2O_YOHstar_0300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ECN4 Structure data\Matlab\CH2OAnalysis\specialplots\RGB_YOH_YCH2O_YOHstar_0400A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ECN4 Structure data\Matlab\CH2OAnalysis\specialplots\RGB_YOH_YCH2O_YOHstar_0500A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ECN4 Structure data\Matlab\CH2OAnalysis\specialplots\RGB_YOH_YCH2O_YOHstar_0600A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ECN4 Structure data\Matlab\CH2OAnalysis\specialplots\RGB_YOH_YCH2O_YOHstar_0700A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ECN4 Structure data\Matlab\CH2OAnalysis\specialplots\RGB_YOH_YCH2O_YOHstar_0800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ECN4 Structure data\Matlab\CH2OAnalysis\specialplots\RGB_YOH_YCH2O_YOHstar_0900A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ECN4 Structure data\Matlab\CH2OAnalysis\specialplots\RGB_YOH_YCH2O_YOHstar_1000A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ECN4 Structure data\Matlab\CH2OAnalysis\specialplots\RGB_YOH_YCH2O_YOHstar_1100A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ECN4 Structure data\Matlab\CH2OAnalysis\specialplots\RGB_YOH_YCH2O_YOHstar_1200A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ECN4 Structure data\Matlab\CH2OAnalysis\specialplots\RGB_YOH_YCH2O_YOHstar_1300AR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ECN4 Structure data\Matlab\CH2OAnalysis\specialplots\RGB_YOH_YCH2O_YOHstar_1400A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7652173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132856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b="1">
                <a:solidFill>
                  <a:srgbClr val="FF0000"/>
                </a:solidFill>
                <a:latin typeface="Calibri"/>
                <a:cs typeface="+mn-cs"/>
              </a:rPr>
              <a:t>OH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b="1" smtClean="0">
                <a:solidFill>
                  <a:srgbClr val="92D050"/>
                </a:solidFill>
                <a:latin typeface="Calibri"/>
                <a:cs typeface="+mn-cs"/>
              </a:rPr>
              <a:t>CH</a:t>
            </a:r>
            <a:r>
              <a:rPr lang="nl-NL" b="1" baseline="-25000" smtClean="0">
                <a:solidFill>
                  <a:srgbClr val="92D050"/>
                </a:solidFill>
                <a:latin typeface="Calibri"/>
                <a:cs typeface="+mn-cs"/>
              </a:rPr>
              <a:t>2</a:t>
            </a:r>
            <a:r>
              <a:rPr lang="nl-NL" b="1" smtClean="0">
                <a:solidFill>
                  <a:srgbClr val="92D050"/>
                </a:solidFill>
                <a:latin typeface="Calibri"/>
                <a:cs typeface="+mn-cs"/>
              </a:rPr>
              <a:t>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b="1" smtClean="0">
                <a:solidFill>
                  <a:srgbClr val="00B0F0"/>
                </a:solidFill>
                <a:latin typeface="Calibri"/>
                <a:cs typeface="+mn-cs"/>
              </a:rPr>
              <a:t>OH*</a:t>
            </a:r>
            <a:endParaRPr lang="en-US" b="1">
              <a:solidFill>
                <a:srgbClr val="00B0F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76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MODELLING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2772544" y="2349327"/>
            <a:ext cx="3598911" cy="2159346"/>
            <a:chOff x="1687" y="3671738"/>
            <a:chExt cx="3598911" cy="2159346"/>
          </a:xfrm>
          <a:solidFill>
            <a:schemeClr val="accent2"/>
          </a:solidFill>
        </p:grpSpPr>
        <p:sp>
          <p:nvSpPr>
            <p:cNvPr id="6" name="Rectángulo redondeado 5"/>
            <p:cNvSpPr/>
            <p:nvPr/>
          </p:nvSpPr>
          <p:spPr>
            <a:xfrm>
              <a:off x="1687" y="3671738"/>
              <a:ext cx="3598911" cy="215934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64932" y="3734983"/>
              <a:ext cx="3472421" cy="20328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/>
                <a:t>ECN5</a:t>
              </a:r>
              <a:endParaRPr lang="es-ES" sz="2400" kern="1200" dirty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dirty="0" err="1" smtClean="0"/>
                <a:t>Improved</a:t>
              </a:r>
              <a:r>
                <a:rPr lang="es-ES" sz="1900" dirty="0" smtClean="0"/>
                <a:t> </a:t>
              </a:r>
              <a:r>
                <a:rPr lang="es-ES" sz="1900" dirty="0" err="1" smtClean="0"/>
                <a:t>mechanism</a:t>
              </a:r>
              <a:endParaRPr lang="es-ES" sz="1900" dirty="0" smtClean="0"/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dirty="0" smtClean="0"/>
                <a:t>SA </a:t>
              </a:r>
              <a:r>
                <a:rPr lang="es-ES" sz="1900" dirty="0" err="1" smtClean="0"/>
                <a:t>Detailed</a:t>
              </a:r>
              <a:r>
                <a:rPr lang="es-ES" sz="1900" dirty="0" smtClean="0"/>
                <a:t> </a:t>
              </a:r>
              <a:r>
                <a:rPr lang="es-ES" sz="1900" dirty="0" err="1" smtClean="0"/>
                <a:t>analysis</a:t>
              </a:r>
              <a:r>
                <a:rPr lang="es-ES" sz="1900" dirty="0" smtClean="0"/>
                <a:t> </a:t>
              </a:r>
              <a:r>
                <a:rPr lang="es-ES" sz="1900" dirty="0" err="1" smtClean="0"/>
                <a:t>from</a:t>
              </a:r>
              <a:r>
                <a:rPr lang="es-ES" sz="1900" dirty="0" smtClean="0"/>
                <a:t> SOC </a:t>
              </a:r>
              <a:r>
                <a:rPr lang="es-ES" sz="1900" dirty="0" err="1" smtClean="0"/>
                <a:t>till</a:t>
              </a:r>
              <a:r>
                <a:rPr lang="es-ES" sz="1900" dirty="0" smtClean="0"/>
                <a:t> EOI</a:t>
              </a:r>
              <a:endParaRPr lang="es-E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0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AGENDA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Summary</a:t>
            </a:r>
            <a:r>
              <a:rPr lang="es-ES" dirty="0" smtClean="0"/>
              <a:t> of ECN 5 </a:t>
            </a:r>
            <a:r>
              <a:rPr lang="es-ES" dirty="0" err="1" smtClean="0"/>
              <a:t>plans</a:t>
            </a:r>
            <a:endParaRPr lang="es-ES" dirty="0" smtClean="0"/>
          </a:p>
          <a:p>
            <a:pPr lvl="1"/>
            <a:r>
              <a:rPr lang="es-ES" dirty="0" err="1" smtClean="0"/>
              <a:t>Experiments</a:t>
            </a:r>
            <a:endParaRPr lang="es-ES" dirty="0" smtClean="0"/>
          </a:p>
          <a:p>
            <a:pPr lvl="2"/>
            <a:r>
              <a:rPr lang="en-US" dirty="0"/>
              <a:t>Enlarged SC/SD experiment database</a:t>
            </a:r>
          </a:p>
          <a:p>
            <a:pPr lvl="2"/>
            <a:r>
              <a:rPr lang="en-US" dirty="0"/>
              <a:t>Detailed SA ignition </a:t>
            </a:r>
            <a:r>
              <a:rPr lang="en-US" dirty="0" smtClean="0"/>
              <a:t>experiments</a:t>
            </a:r>
          </a:p>
          <a:p>
            <a:pPr lvl="2"/>
            <a:endParaRPr lang="en-US" dirty="0"/>
          </a:p>
          <a:p>
            <a:pPr lvl="1"/>
            <a:r>
              <a:rPr lang="es-ES" dirty="0" err="1" smtClean="0"/>
              <a:t>Modelling</a:t>
            </a:r>
            <a:endParaRPr lang="es-ES" dirty="0" smtClean="0"/>
          </a:p>
          <a:p>
            <a:pPr lvl="2"/>
            <a:r>
              <a:rPr lang="es-ES" dirty="0" err="1"/>
              <a:t>Improved</a:t>
            </a:r>
            <a:r>
              <a:rPr lang="es-ES" dirty="0"/>
              <a:t> </a:t>
            </a:r>
            <a:r>
              <a:rPr lang="es-ES" dirty="0" err="1"/>
              <a:t>mechanism</a:t>
            </a:r>
            <a:endParaRPr lang="es-ES" dirty="0"/>
          </a:p>
          <a:p>
            <a:pPr lvl="2"/>
            <a:r>
              <a:rPr lang="es-ES" dirty="0"/>
              <a:t>SA </a:t>
            </a:r>
            <a:r>
              <a:rPr lang="es-ES" dirty="0" err="1"/>
              <a:t>Detailed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SOC </a:t>
            </a:r>
            <a:r>
              <a:rPr lang="es-ES" dirty="0" err="1"/>
              <a:t>till</a:t>
            </a:r>
            <a:r>
              <a:rPr lang="es-ES" dirty="0"/>
              <a:t> EOI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AGENDA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13:00-13:10 </a:t>
            </a:r>
            <a:r>
              <a:rPr lang="es-ES" sz="2400" b="1" dirty="0" smtClean="0"/>
              <a:t>DIESEL COMBUSTION TOPICS INTRODUCTION,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/>
              <a:t>Jose</a:t>
            </a:r>
            <a:r>
              <a:rPr lang="es-ES" sz="2400" dirty="0" smtClean="0"/>
              <a:t> </a:t>
            </a:r>
            <a:r>
              <a:rPr lang="es-ES" sz="2400" dirty="0" err="1"/>
              <a:t>Garcia</a:t>
            </a:r>
            <a:r>
              <a:rPr lang="es-ES" sz="2400" dirty="0"/>
              <a:t>-Oliver (CMT)</a:t>
            </a:r>
          </a:p>
          <a:p>
            <a:r>
              <a:rPr lang="es-ES" sz="2400" dirty="0"/>
              <a:t>13:10-13:40 </a:t>
            </a:r>
            <a:r>
              <a:rPr lang="es-ES" sz="2400" b="1" dirty="0" smtClean="0"/>
              <a:t>SPRAY C &amp; D EXPERIMENTAL SUMMARY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/>
              <a:t>Jose</a:t>
            </a:r>
            <a:r>
              <a:rPr lang="es-ES" sz="2400" dirty="0" smtClean="0"/>
              <a:t> </a:t>
            </a:r>
            <a:r>
              <a:rPr lang="es-ES" sz="2400" dirty="0" err="1"/>
              <a:t>Garcia</a:t>
            </a:r>
            <a:r>
              <a:rPr lang="es-ES" sz="2400" dirty="0"/>
              <a:t>-Oliver (CMT)</a:t>
            </a:r>
          </a:p>
          <a:p>
            <a:r>
              <a:rPr lang="es-ES" sz="2400" dirty="0"/>
              <a:t>13:40-14:20 </a:t>
            </a:r>
            <a:r>
              <a:rPr lang="es-ES" sz="2400" b="1" dirty="0" smtClean="0"/>
              <a:t>IGNITION CHEMISTRY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/>
              <a:t>Evatt</a:t>
            </a:r>
            <a:r>
              <a:rPr lang="es-ES" sz="2400" dirty="0" smtClean="0"/>
              <a:t> </a:t>
            </a:r>
            <a:r>
              <a:rPr lang="es-ES" sz="2400" dirty="0" err="1"/>
              <a:t>Hawkes</a:t>
            </a:r>
            <a:r>
              <a:rPr lang="es-ES" sz="2400" dirty="0"/>
              <a:t> (UNSW)</a:t>
            </a:r>
          </a:p>
          <a:p>
            <a:r>
              <a:rPr lang="es-ES" sz="2400" dirty="0"/>
              <a:t>14:20 15:00 </a:t>
            </a:r>
            <a:r>
              <a:rPr lang="es-ES" sz="2400" b="1" dirty="0" smtClean="0"/>
              <a:t>IGNITION PROGRESSION TO LIFT-OFF STABILIZATION AND COMBUSTION RECESSION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Bart </a:t>
            </a:r>
            <a:r>
              <a:rPr lang="es-ES" sz="2400" dirty="0" err="1"/>
              <a:t>Somers</a:t>
            </a:r>
            <a:r>
              <a:rPr lang="es-ES" sz="2400" dirty="0"/>
              <a:t> (TU/e)</a:t>
            </a:r>
          </a:p>
          <a:p>
            <a:r>
              <a:rPr lang="es-ES" sz="2400" dirty="0" smtClean="0"/>
              <a:t>15:30-16:30 </a:t>
            </a:r>
            <a:r>
              <a:rPr lang="es-ES" sz="2400" b="1" dirty="0" smtClean="0"/>
              <a:t>SOOT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err="1" smtClean="0"/>
              <a:t>Noud</a:t>
            </a:r>
            <a:r>
              <a:rPr lang="es-ES" sz="2400" dirty="0" smtClean="0"/>
              <a:t> </a:t>
            </a:r>
            <a:r>
              <a:rPr lang="es-ES" sz="2400" dirty="0" err="1"/>
              <a:t>Maes</a:t>
            </a:r>
            <a:r>
              <a:rPr lang="es-ES" sz="2400" dirty="0"/>
              <a:t> (TU/e), Scott </a:t>
            </a:r>
            <a:r>
              <a:rPr lang="es-ES" sz="2400" dirty="0" err="1"/>
              <a:t>Skeen</a:t>
            </a:r>
            <a:r>
              <a:rPr lang="es-ES" sz="2400" dirty="0"/>
              <a:t> (Sandia)</a:t>
            </a:r>
          </a:p>
          <a:p>
            <a:r>
              <a:rPr lang="es-ES" sz="2400" dirty="0"/>
              <a:t>16:30-16:50 </a:t>
            </a:r>
            <a:r>
              <a:rPr lang="es-ES" sz="2400" b="1" dirty="0" smtClean="0"/>
              <a:t>SPRAY B: TEST RIGS VERSUS ENGINES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Louis-Marie </a:t>
            </a:r>
            <a:r>
              <a:rPr lang="es-ES" sz="2400" dirty="0" err="1"/>
              <a:t>Malbec</a:t>
            </a:r>
            <a:r>
              <a:rPr lang="es-ES" sz="2400" dirty="0"/>
              <a:t> (IFPEN)</a:t>
            </a:r>
          </a:p>
          <a:p>
            <a:r>
              <a:rPr lang="es-ES" sz="2400" dirty="0"/>
              <a:t>17:00-17:30 </a:t>
            </a:r>
            <a:r>
              <a:rPr lang="es-ES" sz="2400" b="1" dirty="0" smtClean="0"/>
              <a:t>FUTURE DIRECTIONS FOR DIESEL COMBUSTION TOPICS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933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mtClean="0"/>
              <a:t>Combustion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060575"/>
            <a:ext cx="7705725" cy="3959225"/>
          </a:xfrm>
        </p:spPr>
        <p:txBody>
          <a:bodyPr/>
          <a:lstStyle/>
          <a:p>
            <a:r>
              <a:rPr lang="en-US" altLang="es-ES" sz="1800" smtClean="0"/>
              <a:t>Recommendations</a:t>
            </a:r>
          </a:p>
          <a:p>
            <a:pPr lvl="1"/>
            <a:r>
              <a:rPr lang="en-US" altLang="es-ES" sz="1800" smtClean="0"/>
              <a:t>Use high sensitivity imaging to detect high-T luminosity</a:t>
            </a:r>
          </a:p>
          <a:p>
            <a:pPr lvl="2"/>
            <a:r>
              <a:rPr lang="en-US" altLang="es-ES" sz="1600" smtClean="0"/>
              <a:t>Let soot that forms later saturate your imaging system.</a:t>
            </a:r>
          </a:p>
          <a:p>
            <a:pPr lvl="2"/>
            <a:r>
              <a:rPr lang="en-US" altLang="es-ES" sz="1600" smtClean="0"/>
              <a:t>Operate with high time resolution (high framing rate).</a:t>
            </a:r>
          </a:p>
          <a:p>
            <a:pPr lvl="1"/>
            <a:r>
              <a:rPr lang="en-US" altLang="es-ES" sz="1800" smtClean="0"/>
              <a:t>Use two pressure transducers to resolve spray heat release.</a:t>
            </a:r>
          </a:p>
          <a:p>
            <a:pPr lvl="2"/>
            <a:r>
              <a:rPr lang="en-US" altLang="es-ES" sz="1600" smtClean="0"/>
              <a:t>Time correction for speed of sound is necessary.</a:t>
            </a:r>
          </a:p>
          <a:p>
            <a:pPr lvl="1"/>
            <a:r>
              <a:rPr lang="en-US" altLang="es-ES" sz="1800" smtClean="0"/>
              <a:t>Time average lift-off length during the steady portion of combustion, and provide this profile (maximum at any radial location) to eliminate ambiguity about the “knee” or “leveling-off” value.</a:t>
            </a:r>
          </a:p>
          <a:p>
            <a:pPr lvl="1"/>
            <a:r>
              <a:rPr lang="en-US" altLang="es-ES" sz="1800" smtClean="0"/>
              <a:t>To report a single lift-off length, base it upon 50% of the maximum intensity at the leveling-off value.</a:t>
            </a:r>
          </a:p>
          <a:p>
            <a:pPr lvl="2"/>
            <a:r>
              <a:rPr lang="en-US" altLang="es-ES" sz="1600" smtClean="0"/>
              <a:t>At higher wavelengths, levels may not decline downstream.</a:t>
            </a:r>
          </a:p>
          <a:p>
            <a:pPr lvl="2"/>
            <a:r>
              <a:rPr lang="en-US" altLang="es-ES" sz="1600" smtClean="0"/>
              <a:t>More work is needed to understand leveling-off detection at multiple wavelengths</a:t>
            </a:r>
            <a:r>
              <a:rPr lang="en-US" altLang="es-ES" sz="2000" smtClean="0"/>
              <a:t>.</a:t>
            </a:r>
          </a:p>
          <a:p>
            <a:pPr lvl="1"/>
            <a:r>
              <a:rPr lang="en-US" altLang="es-ES" sz="1800" smtClean="0"/>
              <a:t>Use this same 50% intensity to determine ignition.</a:t>
            </a:r>
          </a:p>
          <a:p>
            <a:endParaRPr lang="en-US" altLang="es-ES" sz="2000" smtClean="0"/>
          </a:p>
        </p:txBody>
      </p:sp>
    </p:spTree>
    <p:extLst>
      <p:ext uri="{BB962C8B-B14F-4D97-AF65-F5344CB8AC3E}">
        <p14:creationId xmlns:p14="http://schemas.microsoft.com/office/powerpoint/2010/main" val="16421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EXPERIMENTS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10227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:\DATA\ECN\ECN2\ID_LOL\Presentation\Material\LiftsSpra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>
            <a:fillRect/>
          </a:stretch>
        </p:blipFill>
        <p:spPr bwMode="auto">
          <a:xfrm>
            <a:off x="3632200" y="708025"/>
            <a:ext cx="49371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1 Título"/>
          <p:cNvSpPr>
            <a:spLocks noGrp="1"/>
          </p:cNvSpPr>
          <p:nvPr>
            <p:ph type="title"/>
          </p:nvPr>
        </p:nvSpPr>
        <p:spPr bwMode="auto">
          <a:xfrm>
            <a:off x="1524000" y="-71438"/>
            <a:ext cx="6240463" cy="581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mtClean="0">
                <a:solidFill>
                  <a:schemeClr val="bg1"/>
                </a:solidFill>
              </a:rPr>
              <a:t>OH* time average</a:t>
            </a:r>
          </a:p>
        </p:txBody>
      </p:sp>
      <p:pic>
        <p:nvPicPr>
          <p:cNvPr id="12292" name="Picture 3" descr="G:\ECN\Tests1206\Andor\Results\Imags\09_nozz675_Tg900_dens023_Bp061_O2X15_pr1500_rep08\rep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r="6787" b="54793"/>
          <a:stretch>
            <a:fillRect/>
          </a:stretch>
        </p:blipFill>
        <p:spPr bwMode="auto">
          <a:xfrm>
            <a:off x="401638" y="769938"/>
            <a:ext cx="2463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F:\DATA\ECN\ECN2\ID_LOL\SNL\jklda_043\rep0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54688"/>
          <a:stretch>
            <a:fillRect/>
          </a:stretch>
        </p:blipFill>
        <p:spPr bwMode="auto">
          <a:xfrm>
            <a:off x="427038" y="1817688"/>
            <a:ext cx="2643187" cy="104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0" y="1912938"/>
            <a:ext cx="563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SNL</a:t>
            </a:r>
          </a:p>
        </p:txBody>
      </p:sp>
      <p:sp>
        <p:nvSpPr>
          <p:cNvPr id="12295" name="Text Box 21"/>
          <p:cNvSpPr txBox="1">
            <a:spLocks noChangeArrowheads="1"/>
          </p:cNvSpPr>
          <p:nvPr/>
        </p:nvSpPr>
        <p:spPr bwMode="auto">
          <a:xfrm>
            <a:off x="0" y="744538"/>
            <a:ext cx="59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CMT</a:t>
            </a: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3192463" y="3208338"/>
            <a:ext cx="59515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266700" indent="-266700" defTabSz="957263" eaLnBrk="0" hangingPunct="0">
              <a:spcBef>
                <a:spcPts val="1800"/>
              </a:spcBef>
              <a:buClr>
                <a:srgbClr val="C00000"/>
              </a:buClr>
              <a:buSzPct val="120000"/>
              <a:buFont typeface="Arial" charset="0"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IFP and TU/e synchronization with injection is different from CMT and SNL.</a:t>
            </a:r>
          </a:p>
          <a:p>
            <a:pPr marL="266700" indent="-266700" defTabSz="957263" eaLnBrk="0" hangingPunct="0">
              <a:spcBef>
                <a:spcPts val="1800"/>
              </a:spcBef>
              <a:buClr>
                <a:srgbClr val="C00000"/>
              </a:buClr>
              <a:buSzPct val="120000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66700" indent="-266700" defTabSz="957263" eaLnBrk="0" hangingPunct="0">
              <a:spcBef>
                <a:spcPts val="1800"/>
              </a:spcBef>
              <a:buClr>
                <a:srgbClr val="C00000"/>
              </a:buClr>
              <a:buSzPct val="120000"/>
              <a:defRPr/>
            </a:pPr>
            <a:endParaRPr lang="en-US" sz="1600" kern="0" dirty="0">
              <a:latin typeface="+mn-lt"/>
              <a:cs typeface="+mn-cs"/>
            </a:endParaRPr>
          </a:p>
          <a:p>
            <a:pPr marL="266700" indent="-266700" defTabSz="957263" eaLnBrk="0" hangingPunct="0">
              <a:spcBef>
                <a:spcPts val="1800"/>
              </a:spcBef>
              <a:buClr>
                <a:srgbClr val="C00000"/>
              </a:buClr>
              <a:buSzPct val="120000"/>
              <a:buFont typeface="Arial" charset="0"/>
              <a:buChar char="•"/>
              <a:defRPr/>
            </a:pPr>
            <a:r>
              <a:rPr lang="en-US" sz="1600" kern="0" dirty="0">
                <a:latin typeface="+mn-lt"/>
                <a:cs typeface="+mn-cs"/>
              </a:rPr>
              <a:t>Noise given by TU/e intensifier is not a problem from the measurement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614613" y="5245100"/>
          <a:ext cx="6311900" cy="1097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0328"/>
                <a:gridCol w="819959"/>
                <a:gridCol w="639384"/>
                <a:gridCol w="595086"/>
                <a:gridCol w="1199051"/>
                <a:gridCol w="978092"/>
              </a:tblGrid>
              <a:tr h="487539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SNL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CMT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TU/e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IFPEN</a:t>
                      </a:r>
                    </a:p>
                    <a:p>
                      <a:r>
                        <a:rPr lang="it-IT" sz="1200" dirty="0" smtClean="0"/>
                        <a:t>(23.5 kg/m3)</a:t>
                      </a:r>
                      <a:endParaRPr lang="es-ES" sz="12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IFPEN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/>
                        <a:t>(24kg/m3)</a:t>
                      </a:r>
                      <a:endParaRPr lang="es-ES" sz="1200" dirty="0" smtClean="0"/>
                    </a:p>
                  </a:txBody>
                  <a:tcPr marT="45707" marB="45707"/>
                </a:tc>
              </a:tr>
              <a:tr h="30471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Average [mm]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17.2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17.7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16.4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16.1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16.9</a:t>
                      </a:r>
                      <a:endParaRPr lang="es-ES" sz="1400" dirty="0"/>
                    </a:p>
                  </a:txBody>
                  <a:tcPr marT="45707" marB="45707"/>
                </a:tc>
              </a:tr>
              <a:tr h="304712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Std Dev. [mm]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0.4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1.2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0.8</a:t>
                      </a:r>
                      <a:endParaRPr lang="es-ES" sz="14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0.7</a:t>
                      </a:r>
                      <a:endParaRPr lang="es-ES" sz="1400" dirty="0"/>
                    </a:p>
                  </a:txBody>
                  <a:tcPr marT="45707" marB="45707"/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498850" y="3735388"/>
          <a:ext cx="5413374" cy="7923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6978"/>
                <a:gridCol w="907632"/>
                <a:gridCol w="810386"/>
                <a:gridCol w="975704"/>
                <a:gridCol w="1082674"/>
              </a:tblGrid>
              <a:tr h="274210">
                <a:tc>
                  <a:txBody>
                    <a:bodyPr/>
                    <a:lstStyle/>
                    <a:p>
                      <a:pPr algn="ctr"/>
                      <a:endParaRPr lang="es-ES" sz="12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SNL</a:t>
                      </a:r>
                      <a:endParaRPr lang="es-ES" sz="12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CMT</a:t>
                      </a:r>
                      <a:endParaRPr lang="es-ES" sz="12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TU/e</a:t>
                      </a:r>
                      <a:endParaRPr lang="es-ES" sz="12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IFPEN</a:t>
                      </a:r>
                      <a:endParaRPr lang="es-ES" sz="1200" dirty="0"/>
                    </a:p>
                  </a:txBody>
                  <a:tcPr marL="91432" marR="91432" marT="45702" marB="45702"/>
                </a:tc>
              </a:tr>
              <a:tr h="258976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Start [ms]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1.5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0.8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</a:tr>
              <a:tr h="258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End [ms]</a:t>
                      </a:r>
                      <a:endParaRPr lang="es-ES" sz="1100" dirty="0" smtClean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5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2.0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/>
                        <a:t>1.3</a:t>
                      </a:r>
                      <a:endParaRPr lang="es-ES" sz="1100" dirty="0"/>
                    </a:p>
                  </a:txBody>
                  <a:tcPr marL="91432" marR="91432" marT="45702" marB="45702"/>
                </a:tc>
              </a:tr>
            </a:tbl>
          </a:graphicData>
        </a:graphic>
      </p:graphicFrame>
      <p:pic>
        <p:nvPicPr>
          <p:cNvPr id="12353" name="Picture 5" descr="F:\DATA\ECN\ECN2\ID_LOL\Presentation\Material\TUELif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7" b="19977"/>
          <a:stretch>
            <a:fillRect/>
          </a:stretch>
        </p:blipFill>
        <p:spPr bwMode="auto">
          <a:xfrm>
            <a:off x="436563" y="2870200"/>
            <a:ext cx="26368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4" name="Picture 6" descr="F:\DATA\ECN\ECN2\ID_LOL\LOL_IFPEN\Results\Imags\Inj678_900K_15pcO2_2\rep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54678"/>
          <a:stretch>
            <a:fillRect/>
          </a:stretch>
        </p:blipFill>
        <p:spPr bwMode="auto">
          <a:xfrm>
            <a:off x="442913" y="4165600"/>
            <a:ext cx="26431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5" name="Text Box 21"/>
          <p:cNvSpPr txBox="1">
            <a:spLocks noChangeArrowheads="1"/>
          </p:cNvSpPr>
          <p:nvPr/>
        </p:nvSpPr>
        <p:spPr bwMode="auto">
          <a:xfrm>
            <a:off x="0" y="4119563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IFPEN</a:t>
            </a:r>
          </a:p>
        </p:txBody>
      </p:sp>
      <p:sp>
        <p:nvSpPr>
          <p:cNvPr id="12356" name="Text Box 21"/>
          <p:cNvSpPr txBox="1">
            <a:spLocks noChangeArrowheads="1"/>
          </p:cNvSpPr>
          <p:nvPr/>
        </p:nvSpPr>
        <p:spPr bwMode="auto">
          <a:xfrm>
            <a:off x="0" y="2908300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ES" b="1"/>
              <a:t>TU/e</a:t>
            </a:r>
          </a:p>
        </p:txBody>
      </p:sp>
      <p:pic>
        <p:nvPicPr>
          <p:cNvPr id="12357" name="Picture 3" descr="F:\DATA\ECN\ECN2\ID_LOL\Presentation\Material\EffectOfAmbTemp_22kgm3Institu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9" t="16325" r="3207" b="77679"/>
          <a:stretch>
            <a:fillRect/>
          </a:stretch>
        </p:blipFill>
        <p:spPr bwMode="auto">
          <a:xfrm>
            <a:off x="7267575" y="2143125"/>
            <a:ext cx="809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58" name="18 Rectángulo"/>
          <p:cNvSpPr>
            <a:spLocks noChangeArrowheads="1"/>
          </p:cNvSpPr>
          <p:nvPr/>
        </p:nvSpPr>
        <p:spPr bwMode="auto">
          <a:xfrm>
            <a:off x="7343775" y="2314575"/>
            <a:ext cx="581025" cy="133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5770" tIns="47885" rIns="95770" bIns="47885"/>
          <a:lstStyle>
            <a:lvl1pPr defTabSz="9572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s-ES" altLang="es-ES" sz="200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258050" y="2257425"/>
            <a:ext cx="6953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050" dirty="0">
                <a:cs typeface="Arial" charset="0"/>
              </a:rPr>
              <a:t>SNL #677</a:t>
            </a:r>
            <a:endParaRPr lang="es-ES" sz="1050" dirty="0">
              <a:cs typeface="Arial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929563" y="5214938"/>
            <a:ext cx="1214437" cy="121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1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 bwMode="auto">
          <a:xfrm>
            <a:off x="1524000" y="-71438"/>
            <a:ext cx="6240463" cy="5810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mtClean="0">
                <a:solidFill>
                  <a:schemeClr val="bg1"/>
                </a:solidFill>
              </a:rPr>
              <a:t>Ignition Delay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 bwMode="auto">
          <a:xfrm>
            <a:off x="0" y="711200"/>
            <a:ext cx="9144000" cy="5514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altLang="es-ES" sz="1600" smtClean="0"/>
          </a:p>
          <a:p>
            <a:pPr>
              <a:spcBef>
                <a:spcPts val="1800"/>
              </a:spcBef>
              <a:buClr>
                <a:srgbClr val="C00000"/>
              </a:buClr>
            </a:pPr>
            <a:endParaRPr lang="en-US" altLang="es-ES" sz="1600" smtClean="0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mtClean="0">
              <a:solidFill>
                <a:prstClr val="black"/>
              </a:solidFill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ES" smtClean="0">
              <a:solidFill>
                <a:prstClr val="black"/>
              </a:solidFill>
            </a:endParaRPr>
          </a:p>
        </p:txBody>
      </p:sp>
      <p:pic>
        <p:nvPicPr>
          <p:cNvPr id="7169" name="Picture 1" descr="F:\DATA\ECN\ECN2\ID_LOL\Presentation\Material\EffectOfAmbTemp_22kgm3Institution_ID_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2"/>
          <a:stretch>
            <a:fillRect/>
          </a:stretch>
        </p:blipFill>
        <p:spPr bwMode="auto">
          <a:xfrm>
            <a:off x="736600" y="3452813"/>
            <a:ext cx="34432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F:\DATA\ECN\ECN2\ID_LOL\Presentation\Material\EffectOfO2_22kgm3Institution_ID_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8"/>
          <a:stretch>
            <a:fillRect/>
          </a:stretch>
        </p:blipFill>
        <p:spPr bwMode="auto">
          <a:xfrm>
            <a:off x="5059363" y="3452813"/>
            <a:ext cx="33877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306513" y="1295400"/>
          <a:ext cx="6483350" cy="1249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0431"/>
                <a:gridCol w="787566"/>
                <a:gridCol w="703183"/>
                <a:gridCol w="846633"/>
                <a:gridCol w="846633"/>
                <a:gridCol w="977199"/>
                <a:gridCol w="901705"/>
              </a:tblGrid>
              <a:tr h="578973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SNL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CMT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TU/e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TU/e</a:t>
                      </a:r>
                      <a:endParaRPr lang="es-ES" sz="1600" dirty="0" smtClean="0"/>
                    </a:p>
                    <a:p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IFPEN1</a:t>
                      </a:r>
                      <a:endParaRPr lang="es-E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(23.5kg/m3)</a:t>
                      </a:r>
                      <a:endParaRPr kumimoji="0" lang="es-E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IFPEN2</a:t>
                      </a:r>
                    </a:p>
                    <a:p>
                      <a:r>
                        <a:rPr lang="it-IT" sz="1100" dirty="0" smtClean="0"/>
                        <a:t>(24kg/m3)</a:t>
                      </a:r>
                      <a:endParaRPr lang="es-ES" sz="1100" dirty="0"/>
                    </a:p>
                  </a:txBody>
                  <a:tcPr marT="45708" marB="45708"/>
                </a:tc>
              </a:tr>
              <a:tr h="33519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Average [us]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400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441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400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410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380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405</a:t>
                      </a:r>
                      <a:endParaRPr lang="es-ES" sz="1600" dirty="0"/>
                    </a:p>
                  </a:txBody>
                  <a:tcPr marT="45708" marB="45708"/>
                </a:tc>
              </a:tr>
              <a:tr h="33519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Std Dev. [us]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22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</a:t>
                      </a:r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 marT="45708" marB="45708"/>
                </a:tc>
              </a:tr>
            </a:tbl>
          </a:graphicData>
        </a:graphic>
      </p:graphicFrame>
      <p:cxnSp>
        <p:nvCxnSpPr>
          <p:cNvPr id="29738" name="14 Conector recto de flecha"/>
          <p:cNvCxnSpPr>
            <a:cxnSpLocks noChangeShapeType="1"/>
          </p:cNvCxnSpPr>
          <p:nvPr/>
        </p:nvCxnSpPr>
        <p:spPr bwMode="auto">
          <a:xfrm>
            <a:off x="4411663" y="2728913"/>
            <a:ext cx="349250" cy="319087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39" name="15 CuadroTexto"/>
          <p:cNvSpPr txBox="1">
            <a:spLocks noChangeArrowheads="1"/>
          </p:cNvSpPr>
          <p:nvPr/>
        </p:nvSpPr>
        <p:spPr bwMode="auto">
          <a:xfrm>
            <a:off x="4808538" y="2811463"/>
            <a:ext cx="224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s-ES" sz="1600" smtClean="0">
                <a:solidFill>
                  <a:prstClr val="black"/>
                </a:solidFill>
              </a:rPr>
              <a:t>Filtered at 310 nm</a:t>
            </a:r>
          </a:p>
          <a:p>
            <a:pPr eaLnBrk="1" hangingPunct="1"/>
            <a:r>
              <a:rPr lang="it-IT" altLang="es-ES" sz="1600" smtClean="0">
                <a:solidFill>
                  <a:prstClr val="black"/>
                </a:solidFill>
              </a:rPr>
              <a:t>First signal detection</a:t>
            </a:r>
            <a:endParaRPr lang="es-ES" altLang="es-ES" sz="1600" smtClean="0">
              <a:solidFill>
                <a:prstClr val="black"/>
              </a:solidFill>
            </a:endParaRPr>
          </a:p>
        </p:txBody>
      </p:sp>
      <p:cxnSp>
        <p:nvCxnSpPr>
          <p:cNvPr id="29740" name="1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5253038" y="1089025"/>
            <a:ext cx="233362" cy="1588"/>
          </a:xfrm>
          <a:prstGeom prst="straightConnector1">
            <a:avLst/>
          </a:prstGeom>
          <a:noFill/>
          <a:ln w="28575" algn="ctr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41" name="17 CuadroTexto"/>
          <p:cNvSpPr txBox="1">
            <a:spLocks noChangeArrowheads="1"/>
          </p:cNvSpPr>
          <p:nvPr/>
        </p:nvSpPr>
        <p:spPr bwMode="auto">
          <a:xfrm>
            <a:off x="4565650" y="620713"/>
            <a:ext cx="1916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es-ES" sz="1600" smtClean="0">
                <a:solidFill>
                  <a:prstClr val="black"/>
                </a:solidFill>
              </a:rPr>
              <a:t>Not filtered/ICCD</a:t>
            </a:r>
            <a:endParaRPr lang="es-ES" altLang="es-ES" sz="1600" smtClean="0">
              <a:solidFill>
                <a:prstClr val="black"/>
              </a:solidFill>
            </a:endParaRPr>
          </a:p>
        </p:txBody>
      </p:sp>
      <p:pic>
        <p:nvPicPr>
          <p:cNvPr id="18" name="Picture 4" descr="F:\DATA\ECN\ECN2\ID_LOL\Presentation\Material\EffectOfO2_22kgm3Institution_ID_N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9850" r="7452" b="51385"/>
          <a:stretch>
            <a:fillRect/>
          </a:stretch>
        </p:blipFill>
        <p:spPr bwMode="auto">
          <a:xfrm>
            <a:off x="6981825" y="3889375"/>
            <a:ext cx="12906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DIESEL COMBUSTION EXPERIMENTS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607993"/>
              </p:ext>
            </p:extLst>
          </p:nvPr>
        </p:nvGraphicFramePr>
        <p:xfrm>
          <a:off x="179388" y="620713"/>
          <a:ext cx="8640762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2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0775"/>
            <a:ext cx="729773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5 CuadroTexto"/>
          <p:cNvSpPr txBox="1">
            <a:spLocks noChangeArrowheads="1"/>
          </p:cNvSpPr>
          <p:nvPr/>
        </p:nvSpPr>
        <p:spPr bwMode="auto">
          <a:xfrm>
            <a:off x="2124075" y="46038"/>
            <a:ext cx="58689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2800" smtClean="0">
                <a:solidFill>
                  <a:srgbClr val="FF0000"/>
                </a:solidFill>
              </a:rPr>
              <a:t>Analysis of flame phases – Spray A</a:t>
            </a:r>
          </a:p>
        </p:txBody>
      </p:sp>
      <p:sp>
        <p:nvSpPr>
          <p:cNvPr id="7172" name="CuadroTexto 3"/>
          <p:cNvSpPr txBox="1">
            <a:spLocks noChangeArrowheads="1"/>
          </p:cNvSpPr>
          <p:nvPr/>
        </p:nvSpPr>
        <p:spPr bwMode="auto">
          <a:xfrm>
            <a:off x="3419475" y="183515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s</a:t>
            </a:r>
            <a:r>
              <a:rPr lang="es-ES" altLang="fr-FR" baseline="-25000" smtClean="0">
                <a:solidFill>
                  <a:prstClr val="black"/>
                </a:solidFill>
                <a:cs typeface="+mn-cs"/>
              </a:rPr>
              <a:t>R</a:t>
            </a:r>
            <a:r>
              <a:rPr lang="es-ES" altLang="fr-FR" smtClean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sp>
        <p:nvSpPr>
          <p:cNvPr id="7173" name="CuadroTexto 5"/>
          <p:cNvSpPr txBox="1">
            <a:spLocks noChangeArrowheads="1"/>
          </p:cNvSpPr>
          <p:nvPr/>
        </p:nvSpPr>
        <p:spPr bwMode="auto">
          <a:xfrm>
            <a:off x="4140200" y="202088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s</a:t>
            </a:r>
            <a:r>
              <a:rPr lang="es-ES" altLang="fr-FR" baseline="-25000" smtClean="0">
                <a:solidFill>
                  <a:prstClr val="black"/>
                </a:solidFill>
                <a:cs typeface="+mn-cs"/>
              </a:rPr>
              <a:t>inert</a:t>
            </a:r>
            <a:r>
              <a:rPr lang="es-ES" altLang="fr-FR" smtClean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sp>
        <p:nvSpPr>
          <p:cNvPr id="7174" name="CuadroTexto 6"/>
          <p:cNvSpPr txBox="1">
            <a:spLocks noChangeArrowheads="1"/>
          </p:cNvSpPr>
          <p:nvPr/>
        </p:nvSpPr>
        <p:spPr bwMode="auto">
          <a:xfrm>
            <a:off x="5402263" y="16367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fr-FR" smtClean="0">
                <a:solidFill>
                  <a:srgbClr val="FF0000"/>
                </a:solidFill>
                <a:cs typeface="+mn-cs"/>
              </a:rPr>
              <a:t>FTP</a:t>
            </a:r>
            <a:endParaRPr lang="es-ES" altLang="fr-FR" baseline="-2500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CuadroTexto 8"/>
          <p:cNvSpPr txBox="1"/>
          <p:nvPr/>
        </p:nvSpPr>
        <p:spPr>
          <a:xfrm rot="16200000">
            <a:off x="2046288" y="615950"/>
            <a:ext cx="6492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prstClr val="white">
                    <a:lumMod val="65000"/>
                  </a:prstClr>
                </a:solidFill>
                <a:ea typeface="MS PGothic" panose="020B0600070205080204" pitchFamily="34" charset="-128"/>
                <a:cs typeface="+mn-cs"/>
              </a:rPr>
              <a:t>SOC</a:t>
            </a:r>
          </a:p>
        </p:txBody>
      </p:sp>
      <p:cxnSp>
        <p:nvCxnSpPr>
          <p:cNvPr id="8" name="Conector recto de flecha 15"/>
          <p:cNvCxnSpPr/>
          <p:nvPr/>
        </p:nvCxnSpPr>
        <p:spPr>
          <a:xfrm flipH="1" flipV="1">
            <a:off x="2371725" y="981075"/>
            <a:ext cx="0" cy="23495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8"/>
          <p:cNvCxnSpPr/>
          <p:nvPr/>
        </p:nvCxnSpPr>
        <p:spPr>
          <a:xfrm flipV="1">
            <a:off x="2819400" y="981075"/>
            <a:ext cx="0" cy="31686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21"/>
          <p:cNvCxnSpPr/>
          <p:nvPr/>
        </p:nvCxnSpPr>
        <p:spPr>
          <a:xfrm>
            <a:off x="2371725" y="1125538"/>
            <a:ext cx="447675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23"/>
          <p:cNvCxnSpPr>
            <a:endCxn id="16" idx="1"/>
          </p:cNvCxnSpPr>
          <p:nvPr/>
        </p:nvCxnSpPr>
        <p:spPr>
          <a:xfrm>
            <a:off x="2819400" y="1119188"/>
            <a:ext cx="3286125" cy="635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27"/>
          <p:cNvCxnSpPr/>
          <p:nvPr/>
        </p:nvCxnSpPr>
        <p:spPr>
          <a:xfrm>
            <a:off x="6105525" y="1125538"/>
            <a:ext cx="1274763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CuadroTexto 28"/>
          <p:cNvSpPr txBox="1">
            <a:spLocks noChangeArrowheads="1"/>
          </p:cNvSpPr>
          <p:nvPr/>
        </p:nvSpPr>
        <p:spPr bwMode="auto">
          <a:xfrm>
            <a:off x="2411413" y="647700"/>
            <a:ext cx="396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I</a:t>
            </a:r>
          </a:p>
        </p:txBody>
      </p:sp>
      <p:sp>
        <p:nvSpPr>
          <p:cNvPr id="7182" name="CuadroTexto 29"/>
          <p:cNvSpPr txBox="1">
            <a:spLocks noChangeArrowheads="1"/>
          </p:cNvSpPr>
          <p:nvPr/>
        </p:nvSpPr>
        <p:spPr bwMode="auto">
          <a:xfrm>
            <a:off x="3446463" y="647700"/>
            <a:ext cx="187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II</a:t>
            </a:r>
          </a:p>
        </p:txBody>
      </p:sp>
      <p:sp>
        <p:nvSpPr>
          <p:cNvPr id="7183" name="CuadroTexto 31"/>
          <p:cNvSpPr txBox="1">
            <a:spLocks noChangeArrowheads="1"/>
          </p:cNvSpPr>
          <p:nvPr/>
        </p:nvSpPr>
        <p:spPr bwMode="auto">
          <a:xfrm>
            <a:off x="6105525" y="647700"/>
            <a:ext cx="127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III</a:t>
            </a:r>
          </a:p>
        </p:txBody>
      </p:sp>
      <p:sp>
        <p:nvSpPr>
          <p:cNvPr id="16" name="CuadroTexto 32"/>
          <p:cNvSpPr txBox="1"/>
          <p:nvPr/>
        </p:nvSpPr>
        <p:spPr>
          <a:xfrm rot="16200000">
            <a:off x="5780088" y="615950"/>
            <a:ext cx="6492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prstClr val="white">
                    <a:lumMod val="65000"/>
                  </a:prstClr>
                </a:solidFill>
                <a:ea typeface="MS PGothic" panose="020B0600070205080204" pitchFamily="34" charset="-128"/>
                <a:cs typeface="+mn-cs"/>
              </a:rPr>
              <a:t>EOI</a:t>
            </a:r>
          </a:p>
        </p:txBody>
      </p:sp>
      <p:sp>
        <p:nvSpPr>
          <p:cNvPr id="7185" name="CuadroTexto 33"/>
          <p:cNvSpPr txBox="1">
            <a:spLocks noChangeArrowheads="1"/>
          </p:cNvSpPr>
          <p:nvPr/>
        </p:nvSpPr>
        <p:spPr bwMode="auto">
          <a:xfrm>
            <a:off x="3348038" y="3357563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fr-FR" smtClean="0">
                <a:solidFill>
                  <a:srgbClr val="00B050"/>
                </a:solidFill>
                <a:cs typeface="+mn-cs"/>
              </a:rPr>
              <a:t>LOL OH*</a:t>
            </a:r>
          </a:p>
        </p:txBody>
      </p:sp>
      <p:sp>
        <p:nvSpPr>
          <p:cNvPr id="7186" name="CuadroTexto 38"/>
          <p:cNvSpPr txBox="1">
            <a:spLocks noChangeArrowheads="1"/>
          </p:cNvSpPr>
          <p:nvPr/>
        </p:nvSpPr>
        <p:spPr bwMode="auto">
          <a:xfrm>
            <a:off x="6791325" y="133191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fr-FR" smtClean="0">
                <a:solidFill>
                  <a:prstClr val="black"/>
                </a:solidFill>
                <a:cs typeface="+mn-cs"/>
              </a:rPr>
              <a:t>FL</a:t>
            </a:r>
          </a:p>
        </p:txBody>
      </p:sp>
      <p:cxnSp>
        <p:nvCxnSpPr>
          <p:cNvPr id="19" name="Conector recto 40"/>
          <p:cNvCxnSpPr/>
          <p:nvPr/>
        </p:nvCxnSpPr>
        <p:spPr>
          <a:xfrm>
            <a:off x="5148263" y="1516063"/>
            <a:ext cx="1654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6"/>
          <p:cNvSpPr txBox="1">
            <a:spLocks/>
          </p:cNvSpPr>
          <p:nvPr/>
        </p:nvSpPr>
        <p:spPr>
          <a:xfrm>
            <a:off x="179388" y="4724400"/>
            <a:ext cx="7632700" cy="18732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Sources of information </a:t>
            </a:r>
            <a:endParaRPr lang="en-US" sz="2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1">
              <a:defRPr/>
            </a:pPr>
            <a:r>
              <a:rPr lang="en-US" sz="1600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Shadowgraphy</a:t>
            </a:r>
            <a:r>
              <a:rPr 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(CMT)</a:t>
            </a:r>
          </a:p>
          <a:p>
            <a:pPr lvl="1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OH*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Chemiluminescence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sym typeface="Symbol" panose="05050102010706020507" pitchFamily="18" charset="2"/>
              </a:rPr>
              <a:t> 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LOL OH</a:t>
            </a:r>
            <a:r>
              <a:rPr 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* (CMT) </a:t>
            </a:r>
          </a:p>
          <a:p>
            <a:pPr lvl="1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Broadband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chemiluminescence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2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FTP(t) = Flame Tip Penetration </a:t>
            </a:r>
            <a:r>
              <a:rPr lang="en-US" sz="16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(CMT)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2"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LOL(t) (Sandia)</a:t>
            </a:r>
          </a:p>
          <a:p>
            <a:pPr lvl="1">
              <a:defRPr/>
            </a:pP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1">
              <a:defRPr/>
            </a:pPr>
            <a:endParaRPr lang="en-US" sz="1600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189" name="Picture 4" descr="D:\temp\Dropbox\SprayCombustion\ECN\130702_ECN3\SprayA_480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5"/>
          <a:stretch>
            <a:fillRect/>
          </a:stretch>
        </p:blipFill>
        <p:spPr bwMode="auto">
          <a:xfrm>
            <a:off x="6034088" y="4652963"/>
            <a:ext cx="1317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CuadroTexto 24"/>
          <p:cNvSpPr txBox="1">
            <a:spLocks noChangeArrowheads="1"/>
          </p:cNvSpPr>
          <p:nvPr/>
        </p:nvSpPr>
        <p:spPr bwMode="auto">
          <a:xfrm>
            <a:off x="2555875" y="36957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fr-FR" smtClean="0">
                <a:solidFill>
                  <a:srgbClr val="990099"/>
                </a:solidFill>
                <a:cs typeface="+mn-cs"/>
              </a:rPr>
              <a:t>LOL(t)</a:t>
            </a:r>
          </a:p>
        </p:txBody>
      </p:sp>
      <p:pic>
        <p:nvPicPr>
          <p:cNvPr id="23" name="Picture 5" descr="OH-2714-5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8" b="21999"/>
          <a:stretch>
            <a:fillRect/>
          </a:stretch>
        </p:blipFill>
        <p:spPr bwMode="auto">
          <a:xfrm>
            <a:off x="6026150" y="5391150"/>
            <a:ext cx="1795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Soot-26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55"/>
          <a:stretch>
            <a:fillRect/>
          </a:stretch>
        </p:blipFill>
        <p:spPr bwMode="auto">
          <a:xfrm>
            <a:off x="6011863" y="6165850"/>
            <a:ext cx="239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1258888" y="46038"/>
            <a:ext cx="7634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2800" smtClean="0">
                <a:solidFill>
                  <a:srgbClr val="FF0000"/>
                </a:solidFill>
              </a:rPr>
              <a:t>Flame structure – Spray A</a:t>
            </a:r>
            <a:endParaRPr lang="en-US" altLang="fr-FR" sz="2800" smtClean="0">
              <a:solidFill>
                <a:prstClr val="white"/>
              </a:solidFill>
            </a:endParaRPr>
          </a:p>
        </p:txBody>
      </p:sp>
      <p:pic>
        <p:nvPicPr>
          <p:cNvPr id="13315" name="Picture 3" descr="L:\Banc37\ECN_2013\LIFOH_HCHO_SprayA\Essais_Inj_ECN4\Essais_800K_15pc\800 K 15% [O2]-PLIF-OH-Plus-PLIF-3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9853" r="17877" b="55630"/>
          <a:stretch>
            <a:fillRect/>
          </a:stretch>
        </p:blipFill>
        <p:spPr bwMode="auto">
          <a:xfrm>
            <a:off x="933450" y="1495425"/>
            <a:ext cx="74549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619250" y="2768600"/>
            <a:ext cx="1439863" cy="227013"/>
          </a:xfrm>
          <a:prstGeom prst="ellips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3322638" y="2500313"/>
            <a:ext cx="1525587" cy="692150"/>
          </a:xfrm>
          <a:custGeom>
            <a:avLst/>
            <a:gdLst>
              <a:gd name="connsiteX0" fmla="*/ 552669 w 1525926"/>
              <a:gd name="connsiteY0" fmla="*/ 2912 h 692385"/>
              <a:gd name="connsiteX1" fmla="*/ 485557 w 1525926"/>
              <a:gd name="connsiteY1" fmla="*/ 44857 h 692385"/>
              <a:gd name="connsiteX2" fmla="*/ 24162 w 1525926"/>
              <a:gd name="connsiteY2" fmla="*/ 179081 h 692385"/>
              <a:gd name="connsiteX3" fmla="*/ 91274 w 1525926"/>
              <a:gd name="connsiteY3" fmla="*/ 296526 h 692385"/>
              <a:gd name="connsiteX4" fmla="*/ 317777 w 1525926"/>
              <a:gd name="connsiteY4" fmla="*/ 355249 h 692385"/>
              <a:gd name="connsiteX5" fmla="*/ 66107 w 1525926"/>
              <a:gd name="connsiteY5" fmla="*/ 472695 h 692385"/>
              <a:gd name="connsiteX6" fmla="*/ 40940 w 1525926"/>
              <a:gd name="connsiteY6" fmla="*/ 564974 h 692385"/>
              <a:gd name="connsiteX7" fmla="*/ 284221 w 1525926"/>
              <a:gd name="connsiteY7" fmla="*/ 665642 h 692385"/>
              <a:gd name="connsiteX8" fmla="*/ 703671 w 1525926"/>
              <a:gd name="connsiteY8" fmla="*/ 682420 h 692385"/>
              <a:gd name="connsiteX9" fmla="*/ 1383179 w 1525926"/>
              <a:gd name="connsiteY9" fmla="*/ 531418 h 692385"/>
              <a:gd name="connsiteX10" fmla="*/ 1525792 w 1525926"/>
              <a:gd name="connsiteY10" fmla="*/ 288137 h 692385"/>
              <a:gd name="connsiteX11" fmla="*/ 1374790 w 1525926"/>
              <a:gd name="connsiteY11" fmla="*/ 128747 h 692385"/>
              <a:gd name="connsiteX12" fmla="*/ 795949 w 1525926"/>
              <a:gd name="connsiteY12" fmla="*/ 11301 h 692385"/>
              <a:gd name="connsiteX13" fmla="*/ 485557 w 1525926"/>
              <a:gd name="connsiteY13" fmla="*/ 11301 h 69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5926" h="692385">
                <a:moveTo>
                  <a:pt x="552669" y="2912"/>
                </a:moveTo>
                <a:cubicBezTo>
                  <a:pt x="563155" y="9204"/>
                  <a:pt x="573641" y="15496"/>
                  <a:pt x="485557" y="44857"/>
                </a:cubicBezTo>
                <a:cubicBezTo>
                  <a:pt x="397473" y="74218"/>
                  <a:pt x="89876" y="137136"/>
                  <a:pt x="24162" y="179081"/>
                </a:cubicBezTo>
                <a:cubicBezTo>
                  <a:pt x="-41552" y="221026"/>
                  <a:pt x="42338" y="267165"/>
                  <a:pt x="91274" y="296526"/>
                </a:cubicBezTo>
                <a:cubicBezTo>
                  <a:pt x="140210" y="325887"/>
                  <a:pt x="321971" y="325888"/>
                  <a:pt x="317777" y="355249"/>
                </a:cubicBezTo>
                <a:cubicBezTo>
                  <a:pt x="313583" y="384610"/>
                  <a:pt x="112246" y="437741"/>
                  <a:pt x="66107" y="472695"/>
                </a:cubicBezTo>
                <a:cubicBezTo>
                  <a:pt x="19968" y="507649"/>
                  <a:pt x="4588" y="532816"/>
                  <a:pt x="40940" y="564974"/>
                </a:cubicBezTo>
                <a:cubicBezTo>
                  <a:pt x="77292" y="597132"/>
                  <a:pt x="173766" y="646068"/>
                  <a:pt x="284221" y="665642"/>
                </a:cubicBezTo>
                <a:cubicBezTo>
                  <a:pt x="394676" y="685216"/>
                  <a:pt x="520511" y="704791"/>
                  <a:pt x="703671" y="682420"/>
                </a:cubicBezTo>
                <a:cubicBezTo>
                  <a:pt x="886831" y="660049"/>
                  <a:pt x="1246159" y="597132"/>
                  <a:pt x="1383179" y="531418"/>
                </a:cubicBezTo>
                <a:cubicBezTo>
                  <a:pt x="1520199" y="465704"/>
                  <a:pt x="1527190" y="355249"/>
                  <a:pt x="1525792" y="288137"/>
                </a:cubicBezTo>
                <a:cubicBezTo>
                  <a:pt x="1524394" y="221025"/>
                  <a:pt x="1496431" y="174886"/>
                  <a:pt x="1374790" y="128747"/>
                </a:cubicBezTo>
                <a:cubicBezTo>
                  <a:pt x="1253150" y="82608"/>
                  <a:pt x="944155" y="30875"/>
                  <a:pt x="795949" y="11301"/>
                </a:cubicBezTo>
                <a:cubicBezTo>
                  <a:pt x="647744" y="-8273"/>
                  <a:pt x="566650" y="1514"/>
                  <a:pt x="485557" y="11301"/>
                </a:cubicBezTo>
              </a:path>
            </a:pathLst>
          </a:custGeom>
          <a:solidFill>
            <a:srgbClr val="92D050">
              <a:alpha val="57000"/>
            </a:srgbClr>
          </a:solidFill>
          <a:ln w="349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3902075" y="2063750"/>
            <a:ext cx="3251200" cy="514350"/>
          </a:xfrm>
          <a:custGeom>
            <a:avLst/>
            <a:gdLst>
              <a:gd name="connsiteX0" fmla="*/ 1239644 w 3250750"/>
              <a:gd name="connsiteY0" fmla="*/ 153214 h 514069"/>
              <a:gd name="connsiteX1" fmla="*/ 476246 w 3250750"/>
              <a:gd name="connsiteY1" fmla="*/ 295827 h 514069"/>
              <a:gd name="connsiteX2" fmla="*/ 40019 w 3250750"/>
              <a:gd name="connsiteY2" fmla="*/ 337772 h 514069"/>
              <a:gd name="connsiteX3" fmla="*/ 107131 w 3250750"/>
              <a:gd name="connsiteY3" fmla="*/ 463607 h 514069"/>
              <a:gd name="connsiteX4" fmla="*/ 811806 w 3250750"/>
              <a:gd name="connsiteY4" fmla="*/ 513941 h 514069"/>
              <a:gd name="connsiteX5" fmla="*/ 2019821 w 3250750"/>
              <a:gd name="connsiteY5" fmla="*/ 471996 h 514069"/>
              <a:gd name="connsiteX6" fmla="*/ 3143945 w 3250750"/>
              <a:gd name="connsiteY6" fmla="*/ 312605 h 514069"/>
              <a:gd name="connsiteX7" fmla="*/ 3152334 w 3250750"/>
              <a:gd name="connsiteY7" fmla="*/ 119658 h 514069"/>
              <a:gd name="connsiteX8" fmla="*/ 2682551 w 3250750"/>
              <a:gd name="connsiteY8" fmla="*/ 2212 h 514069"/>
              <a:gd name="connsiteX9" fmla="*/ 971197 w 3250750"/>
              <a:gd name="connsiteY9" fmla="*/ 220326 h 51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750" h="514069">
                <a:moveTo>
                  <a:pt x="1239644" y="153214"/>
                </a:moveTo>
                <a:cubicBezTo>
                  <a:pt x="957913" y="209140"/>
                  <a:pt x="676183" y="265067"/>
                  <a:pt x="476246" y="295827"/>
                </a:cubicBezTo>
                <a:cubicBezTo>
                  <a:pt x="276308" y="326587"/>
                  <a:pt x="101538" y="309809"/>
                  <a:pt x="40019" y="337772"/>
                </a:cubicBezTo>
                <a:cubicBezTo>
                  <a:pt x="-21500" y="365735"/>
                  <a:pt x="-21500" y="434245"/>
                  <a:pt x="107131" y="463607"/>
                </a:cubicBezTo>
                <a:cubicBezTo>
                  <a:pt x="235762" y="492969"/>
                  <a:pt x="493024" y="512543"/>
                  <a:pt x="811806" y="513941"/>
                </a:cubicBezTo>
                <a:cubicBezTo>
                  <a:pt x="1130588" y="515339"/>
                  <a:pt x="1631131" y="505552"/>
                  <a:pt x="2019821" y="471996"/>
                </a:cubicBezTo>
                <a:cubicBezTo>
                  <a:pt x="2408511" y="438440"/>
                  <a:pt x="2955193" y="371328"/>
                  <a:pt x="3143945" y="312605"/>
                </a:cubicBezTo>
                <a:cubicBezTo>
                  <a:pt x="3332697" y="253882"/>
                  <a:pt x="3229233" y="171390"/>
                  <a:pt x="3152334" y="119658"/>
                </a:cubicBezTo>
                <a:cubicBezTo>
                  <a:pt x="3075435" y="67926"/>
                  <a:pt x="3046074" y="-14566"/>
                  <a:pt x="2682551" y="2212"/>
                </a:cubicBezTo>
                <a:cubicBezTo>
                  <a:pt x="2319028" y="18990"/>
                  <a:pt x="1645112" y="119658"/>
                  <a:pt x="971197" y="220326"/>
                </a:cubicBezTo>
              </a:path>
            </a:pathLst>
          </a:custGeom>
          <a:solidFill>
            <a:srgbClr val="C00000">
              <a:alpha val="6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 flipV="1">
            <a:off x="3914775" y="3116263"/>
            <a:ext cx="3249613" cy="565150"/>
          </a:xfrm>
          <a:custGeom>
            <a:avLst/>
            <a:gdLst>
              <a:gd name="connsiteX0" fmla="*/ 1239644 w 3250750"/>
              <a:gd name="connsiteY0" fmla="*/ 153214 h 514069"/>
              <a:gd name="connsiteX1" fmla="*/ 476246 w 3250750"/>
              <a:gd name="connsiteY1" fmla="*/ 295827 h 514069"/>
              <a:gd name="connsiteX2" fmla="*/ 40019 w 3250750"/>
              <a:gd name="connsiteY2" fmla="*/ 337772 h 514069"/>
              <a:gd name="connsiteX3" fmla="*/ 107131 w 3250750"/>
              <a:gd name="connsiteY3" fmla="*/ 463607 h 514069"/>
              <a:gd name="connsiteX4" fmla="*/ 811806 w 3250750"/>
              <a:gd name="connsiteY4" fmla="*/ 513941 h 514069"/>
              <a:gd name="connsiteX5" fmla="*/ 2019821 w 3250750"/>
              <a:gd name="connsiteY5" fmla="*/ 471996 h 514069"/>
              <a:gd name="connsiteX6" fmla="*/ 3143945 w 3250750"/>
              <a:gd name="connsiteY6" fmla="*/ 312605 h 514069"/>
              <a:gd name="connsiteX7" fmla="*/ 3152334 w 3250750"/>
              <a:gd name="connsiteY7" fmla="*/ 119658 h 514069"/>
              <a:gd name="connsiteX8" fmla="*/ 2682551 w 3250750"/>
              <a:gd name="connsiteY8" fmla="*/ 2212 h 514069"/>
              <a:gd name="connsiteX9" fmla="*/ 971197 w 3250750"/>
              <a:gd name="connsiteY9" fmla="*/ 220326 h 51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750" h="514069">
                <a:moveTo>
                  <a:pt x="1239644" y="153214"/>
                </a:moveTo>
                <a:cubicBezTo>
                  <a:pt x="957913" y="209140"/>
                  <a:pt x="676183" y="265067"/>
                  <a:pt x="476246" y="295827"/>
                </a:cubicBezTo>
                <a:cubicBezTo>
                  <a:pt x="276308" y="326587"/>
                  <a:pt x="101538" y="309809"/>
                  <a:pt x="40019" y="337772"/>
                </a:cubicBezTo>
                <a:cubicBezTo>
                  <a:pt x="-21500" y="365735"/>
                  <a:pt x="-21500" y="434245"/>
                  <a:pt x="107131" y="463607"/>
                </a:cubicBezTo>
                <a:cubicBezTo>
                  <a:pt x="235762" y="492969"/>
                  <a:pt x="493024" y="512543"/>
                  <a:pt x="811806" y="513941"/>
                </a:cubicBezTo>
                <a:cubicBezTo>
                  <a:pt x="1130588" y="515339"/>
                  <a:pt x="1631131" y="505552"/>
                  <a:pt x="2019821" y="471996"/>
                </a:cubicBezTo>
                <a:cubicBezTo>
                  <a:pt x="2408511" y="438440"/>
                  <a:pt x="2955193" y="371328"/>
                  <a:pt x="3143945" y="312605"/>
                </a:cubicBezTo>
                <a:cubicBezTo>
                  <a:pt x="3332697" y="253882"/>
                  <a:pt x="3229233" y="171390"/>
                  <a:pt x="3152334" y="119658"/>
                </a:cubicBezTo>
                <a:cubicBezTo>
                  <a:pt x="3075435" y="67926"/>
                  <a:pt x="3046074" y="-14566"/>
                  <a:pt x="2682551" y="2212"/>
                </a:cubicBezTo>
                <a:cubicBezTo>
                  <a:pt x="2319028" y="18990"/>
                  <a:pt x="1645112" y="119658"/>
                  <a:pt x="971197" y="220326"/>
                </a:cubicBezTo>
              </a:path>
            </a:pathLst>
          </a:custGeom>
          <a:solidFill>
            <a:srgbClr val="C00000">
              <a:alpha val="5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224" name="ZoneTexte 6"/>
          <p:cNvSpPr txBox="1">
            <a:spLocks noChangeArrowheads="1"/>
          </p:cNvSpPr>
          <p:nvPr/>
        </p:nvSpPr>
        <p:spPr bwMode="auto">
          <a:xfrm>
            <a:off x="1692275" y="4724400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smtClean="0">
                <a:solidFill>
                  <a:prstClr val="black"/>
                </a:solidFill>
                <a:cs typeface="+mn-cs"/>
              </a:rPr>
              <a:t>Liquid phase</a:t>
            </a:r>
          </a:p>
        </p:txBody>
      </p:sp>
      <p:sp>
        <p:nvSpPr>
          <p:cNvPr id="9225" name="ZoneTexte 10"/>
          <p:cNvSpPr txBox="1">
            <a:spLocks noChangeArrowheads="1"/>
          </p:cNvSpPr>
          <p:nvPr/>
        </p:nvSpPr>
        <p:spPr bwMode="auto">
          <a:xfrm>
            <a:off x="2987675" y="76993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smtClean="0">
                <a:solidFill>
                  <a:prstClr val="black"/>
                </a:solidFill>
                <a:cs typeface="+mn-cs"/>
              </a:rPr>
              <a:t>Formaldehyde </a:t>
            </a:r>
          </a:p>
        </p:txBody>
      </p:sp>
      <p:sp>
        <p:nvSpPr>
          <p:cNvPr id="9226" name="ZoneTexte 13"/>
          <p:cNvSpPr txBox="1">
            <a:spLocks noChangeArrowheads="1"/>
          </p:cNvSpPr>
          <p:nvPr/>
        </p:nvSpPr>
        <p:spPr bwMode="auto">
          <a:xfrm>
            <a:off x="4943475" y="4724400"/>
            <a:ext cx="168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smtClean="0">
                <a:solidFill>
                  <a:prstClr val="black"/>
                </a:solidFill>
                <a:cs typeface="+mn-cs"/>
              </a:rPr>
              <a:t>Hot burnt gases</a:t>
            </a:r>
          </a:p>
        </p:txBody>
      </p:sp>
      <p:sp>
        <p:nvSpPr>
          <p:cNvPr id="9227" name="ZoneTexte 14"/>
          <p:cNvSpPr txBox="1">
            <a:spLocks noChangeArrowheads="1"/>
          </p:cNvSpPr>
          <p:nvPr/>
        </p:nvSpPr>
        <p:spPr bwMode="auto">
          <a:xfrm>
            <a:off x="7831138" y="2630488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smtClean="0">
                <a:solidFill>
                  <a:prstClr val="black"/>
                </a:solidFill>
                <a:cs typeface="+mn-cs"/>
              </a:rPr>
              <a:t>PAH</a:t>
            </a:r>
          </a:p>
        </p:txBody>
      </p:sp>
      <p:sp>
        <p:nvSpPr>
          <p:cNvPr id="9228" name="ZoneTexte 15"/>
          <p:cNvSpPr txBox="1">
            <a:spLocks noChangeArrowheads="1"/>
          </p:cNvSpPr>
          <p:nvPr/>
        </p:nvSpPr>
        <p:spPr bwMode="auto">
          <a:xfrm>
            <a:off x="6300788" y="692150"/>
            <a:ext cx="152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smtClean="0">
                <a:solidFill>
                  <a:prstClr val="black"/>
                </a:solidFill>
                <a:cs typeface="+mn-cs"/>
              </a:rPr>
              <a:t>Reaction zone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352675" y="2995613"/>
            <a:ext cx="0" cy="1739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4" idx="1"/>
          </p:cNvCxnSpPr>
          <p:nvPr/>
        </p:nvCxnSpPr>
        <p:spPr>
          <a:xfrm flipH="1" flipV="1">
            <a:off x="3779838" y="1047750"/>
            <a:ext cx="28575" cy="14970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480175" y="1047750"/>
            <a:ext cx="539750" cy="127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940425" y="2768600"/>
            <a:ext cx="18129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786438" y="3571875"/>
            <a:ext cx="0" cy="11525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10"/>
          <p:cNvSpPr txBox="1">
            <a:spLocks noChangeArrowheads="1"/>
          </p:cNvSpPr>
          <p:nvPr/>
        </p:nvSpPr>
        <p:spPr bwMode="auto">
          <a:xfrm>
            <a:off x="468313" y="5386388"/>
            <a:ext cx="779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The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formaldehyde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structure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decreases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when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increasing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tempereature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/ [O2]</a:t>
            </a:r>
          </a:p>
          <a:p>
            <a:pPr eaLnBrk="1" hangingPunct="1">
              <a:defRPr/>
            </a:pPr>
            <a:endParaRPr lang="fr-FR" altLang="fr-FR" b="1" dirty="0" smtClean="0">
              <a:solidFill>
                <a:prstClr val="black"/>
              </a:solidFill>
              <a:cs typeface="+mn-cs"/>
            </a:endParaRPr>
          </a:p>
          <a:p>
            <a:pPr marL="342900" indent="-342900" eaLnBrk="1" hangingPunct="1">
              <a:buFont typeface="+mj-lt"/>
              <a:buAutoNum type="arabicPeriod" startAt="2"/>
              <a:defRPr/>
            </a:pP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The PLIF-OH signal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start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« 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almost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 » </a:t>
            </a:r>
            <a:r>
              <a:rPr lang="fr-FR" altLang="fr-FR" b="1" dirty="0" err="1" smtClean="0">
                <a:solidFill>
                  <a:prstClr val="black"/>
                </a:solidFill>
                <a:cs typeface="+mn-cs"/>
              </a:rPr>
              <a:t>at</a:t>
            </a:r>
            <a:r>
              <a:rPr lang="fr-FR" altLang="fr-FR" b="1" dirty="0" smtClean="0">
                <a:solidFill>
                  <a:prstClr val="black"/>
                </a:solidFill>
                <a:cs typeface="+mn-cs"/>
              </a:rPr>
              <a:t> LOL (OH*)</a:t>
            </a:r>
          </a:p>
        </p:txBody>
      </p:sp>
    </p:spTree>
    <p:extLst>
      <p:ext uri="{BB962C8B-B14F-4D97-AF65-F5344CB8AC3E}">
        <p14:creationId xmlns:p14="http://schemas.microsoft.com/office/powerpoint/2010/main" val="41725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FP_transparents">
  <a:themeElements>
    <a:clrScheme name="IFP_transparents 1">
      <a:dk1>
        <a:srgbClr val="006EB9"/>
      </a:dk1>
      <a:lt1>
        <a:srgbClr val="FFFFFF"/>
      </a:lt1>
      <a:dk2>
        <a:srgbClr val="006EB9"/>
      </a:dk2>
      <a:lt2>
        <a:srgbClr val="009B96"/>
      </a:lt2>
      <a:accent1>
        <a:srgbClr val="91AABE"/>
      </a:accent1>
      <a:accent2>
        <a:srgbClr val="AAC800"/>
      </a:accent2>
      <a:accent3>
        <a:srgbClr val="FFFFFF"/>
      </a:accent3>
      <a:accent4>
        <a:srgbClr val="005D9E"/>
      </a:accent4>
      <a:accent5>
        <a:srgbClr val="C7D2DB"/>
      </a:accent5>
      <a:accent6>
        <a:srgbClr val="9AB500"/>
      </a:accent6>
      <a:hlink>
        <a:srgbClr val="783C8C"/>
      </a:hlink>
      <a:folHlink>
        <a:srgbClr val="DC8200"/>
      </a:folHlink>
    </a:clrScheme>
    <a:fontScheme name="IFP_transparents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IFP_transparents 1">
        <a:dk1>
          <a:srgbClr val="006EB9"/>
        </a:dk1>
        <a:lt1>
          <a:srgbClr val="FFFFFF"/>
        </a:lt1>
        <a:dk2>
          <a:srgbClr val="006EB9"/>
        </a:dk2>
        <a:lt2>
          <a:srgbClr val="009B96"/>
        </a:lt2>
        <a:accent1>
          <a:srgbClr val="91AABE"/>
        </a:accent1>
        <a:accent2>
          <a:srgbClr val="AAC800"/>
        </a:accent2>
        <a:accent3>
          <a:srgbClr val="FFFFFF"/>
        </a:accent3>
        <a:accent4>
          <a:srgbClr val="005D9E"/>
        </a:accent4>
        <a:accent5>
          <a:srgbClr val="C7D2DB"/>
        </a:accent5>
        <a:accent6>
          <a:srgbClr val="9AB500"/>
        </a:accent6>
        <a:hlink>
          <a:srgbClr val="783C8C"/>
        </a:hlink>
        <a:folHlink>
          <a:srgbClr val="DC8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29610</TotalTime>
  <Words>908</Words>
  <Application>Microsoft Office PowerPoint</Application>
  <PresentationFormat>On-screen Show (4:3)</PresentationFormat>
  <Paragraphs>313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 Unicode MS</vt:lpstr>
      <vt:lpstr>MS PGothic</vt:lpstr>
      <vt:lpstr>MS PGothic</vt:lpstr>
      <vt:lpstr>Arial</vt:lpstr>
      <vt:lpstr>Arial Narrow</vt:lpstr>
      <vt:lpstr>Calibri</vt:lpstr>
      <vt:lpstr>Eras Light ITC</vt:lpstr>
      <vt:lpstr>Symbol</vt:lpstr>
      <vt:lpstr>Wingdings</vt:lpstr>
      <vt:lpstr>ヒラギノ角ゴ Pro W3</vt:lpstr>
      <vt:lpstr>Tema de Office</vt:lpstr>
      <vt:lpstr>1_Tema de Office</vt:lpstr>
      <vt:lpstr>IFP_transparents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Office-thema</vt:lpstr>
      <vt:lpstr>10_Tema de Office</vt:lpstr>
      <vt:lpstr>11_Tema de Office</vt:lpstr>
      <vt:lpstr>ECN5 – Diesel Combustion  INTRODUCTION</vt:lpstr>
      <vt:lpstr>DIESEL COMBUSTION EXPERIMENTS</vt:lpstr>
      <vt:lpstr>Combustion</vt:lpstr>
      <vt:lpstr>DIESEL COMBUSTION EXPERIMENTS</vt:lpstr>
      <vt:lpstr>OH* time average</vt:lpstr>
      <vt:lpstr>Ignition Delay</vt:lpstr>
      <vt:lpstr>DIESEL COMBUSTION EXPERIMENTS</vt:lpstr>
      <vt:lpstr>PowerPoint Presentation</vt:lpstr>
      <vt:lpstr>PowerPoint Presentation</vt:lpstr>
      <vt:lpstr>PowerPoint Presentation</vt:lpstr>
      <vt:lpstr>DIESEL COMBUSTION EXPERIMENTS</vt:lpstr>
      <vt:lpstr>DESCRIPTION OF REACTING FLOW </vt:lpstr>
      <vt:lpstr>Engine vs Vessel: ID and Lift-off Length</vt:lpstr>
      <vt:lpstr>DIESEL COMBUSTION EXPERIMENTS</vt:lpstr>
      <vt:lpstr>DIESEL COMBUSTION MODELLING</vt:lpstr>
      <vt:lpstr>PowerPoint Presentation</vt:lpstr>
      <vt:lpstr>DIESEL COMBUSTION MODELLING</vt:lpstr>
      <vt:lpstr>PowerPoint Presentation</vt:lpstr>
      <vt:lpstr>MOTIVATION</vt:lpstr>
      <vt:lpstr>DIESEL COMBUSTION MODELLING</vt:lpstr>
      <vt:lpstr>REACTING SPRAY A</vt:lpstr>
      <vt:lpstr>REACTING SPRAY A</vt:lpstr>
      <vt:lpstr>PowerPoint Presentation</vt:lpstr>
      <vt:lpstr>DIESEL COMBUSTION MODELLING</vt:lpstr>
      <vt:lpstr>DIESEL COMBUSTION AGENDA</vt:lpstr>
      <vt:lpstr>DIESEL COMBUSTION AGENDA</vt:lpstr>
    </vt:vector>
  </TitlesOfParts>
  <Company>CMT - Motores Termicos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instructor</cp:lastModifiedBy>
  <cp:revision>1092</cp:revision>
  <dcterms:created xsi:type="dcterms:W3CDTF">2011-01-20T12:25:32Z</dcterms:created>
  <dcterms:modified xsi:type="dcterms:W3CDTF">2017-03-31T16:52:47Z</dcterms:modified>
</cp:coreProperties>
</file>