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7" r:id="rId2"/>
  </p:sldMasterIdLst>
  <p:notesMasterIdLst>
    <p:notesMasterId r:id="rId33"/>
  </p:notesMasterIdLst>
  <p:handoutMasterIdLst>
    <p:handoutMasterId r:id="rId34"/>
  </p:handoutMasterIdLst>
  <p:sldIdLst>
    <p:sldId id="445" r:id="rId3"/>
    <p:sldId id="497" r:id="rId4"/>
    <p:sldId id="466" r:id="rId5"/>
    <p:sldId id="476" r:id="rId6"/>
    <p:sldId id="494" r:id="rId7"/>
    <p:sldId id="506" r:id="rId8"/>
    <p:sldId id="495" r:id="rId9"/>
    <p:sldId id="472" r:id="rId10"/>
    <p:sldId id="473" r:id="rId11"/>
    <p:sldId id="501" r:id="rId12"/>
    <p:sldId id="457" r:id="rId13"/>
    <p:sldId id="464" r:id="rId14"/>
    <p:sldId id="502" r:id="rId15"/>
    <p:sldId id="458" r:id="rId16"/>
    <p:sldId id="460" r:id="rId17"/>
    <p:sldId id="503" r:id="rId18"/>
    <p:sldId id="459" r:id="rId19"/>
    <p:sldId id="465" r:id="rId20"/>
    <p:sldId id="504" r:id="rId21"/>
    <p:sldId id="496" r:id="rId22"/>
    <p:sldId id="470" r:id="rId23"/>
    <p:sldId id="484" r:id="rId24"/>
    <p:sldId id="477" r:id="rId25"/>
    <p:sldId id="505" r:id="rId26"/>
    <p:sldId id="478" r:id="rId27"/>
    <p:sldId id="500" r:id="rId28"/>
    <p:sldId id="507" r:id="rId29"/>
    <p:sldId id="498" r:id="rId30"/>
    <p:sldId id="511" r:id="rId31"/>
    <p:sldId id="492" r:id="rId32"/>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1">
          <p15:clr>
            <a:srgbClr val="A4A3A4"/>
          </p15:clr>
        </p15:guide>
        <p15:guide id="2" orient="horz" pos="3092">
          <p15:clr>
            <a:srgbClr val="A4A3A4"/>
          </p15:clr>
        </p15:guide>
        <p15:guide id="3" orient="horz" pos="517">
          <p15:clr>
            <a:srgbClr val="A4A3A4"/>
          </p15:clr>
        </p15:guide>
        <p15:guide id="4" orient="horz" pos="895">
          <p15:clr>
            <a:srgbClr val="A4A3A4"/>
          </p15:clr>
        </p15:guide>
        <p15:guide id="5" orient="horz" pos="2387">
          <p15:clr>
            <a:srgbClr val="A4A3A4"/>
          </p15:clr>
        </p15:guide>
        <p15:guide id="6" pos="5565">
          <p15:clr>
            <a:srgbClr val="A4A3A4"/>
          </p15:clr>
        </p15:guide>
        <p15:guide id="7" pos="317">
          <p15:clr>
            <a:srgbClr val="A4A3A4"/>
          </p15:clr>
        </p15:guide>
        <p15:guide id="8" pos="15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36"/>
    <a:srgbClr val="000000"/>
    <a:srgbClr val="0F2EDA"/>
    <a:srgbClr val="B516B3"/>
    <a:srgbClr val="0B1F8F"/>
    <a:srgbClr val="00609C"/>
    <a:srgbClr val="76777B"/>
    <a:srgbClr val="3C8C93"/>
    <a:srgbClr val="FF9933"/>
    <a:srgbClr val="99333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80"/>
    <p:restoredTop sz="94699"/>
  </p:normalViewPr>
  <p:slideViewPr>
    <p:cSldViewPr snapToGrid="0">
      <p:cViewPr varScale="1">
        <p:scale>
          <a:sx n="137" d="100"/>
          <a:sy n="137" d="100"/>
        </p:scale>
        <p:origin x="1312" y="192"/>
      </p:cViewPr>
      <p:guideLst>
        <p:guide orient="horz" pos="271"/>
        <p:guide orient="horz" pos="3092"/>
        <p:guide orient="horz" pos="517"/>
        <p:guide orient="horz" pos="895"/>
        <p:guide orient="horz" pos="2387"/>
        <p:guide pos="5565"/>
        <p:guide pos="317"/>
        <p:guide pos="15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María García Oliver" userId="S::jgarciao@upv.edu.es::30a34a61-69a3-4553-a084-00d311a3ac31" providerId="AD" clId="Web-{88AAD451-7E26-A518-30B8-3F541D7C9AD7}"/>
    <pc:docChg chg="modSld">
      <pc:chgData name="José María García Oliver" userId="S::jgarciao@upv.edu.es::30a34a61-69a3-4553-a084-00d311a3ac31" providerId="AD" clId="Web-{88AAD451-7E26-A518-30B8-3F541D7C9AD7}" dt="2020-06-23T11:44:53.892" v="25"/>
      <pc:docMkLst>
        <pc:docMk/>
      </pc:docMkLst>
      <pc:sldChg chg="delSp">
        <pc:chgData name="José María García Oliver" userId="S::jgarciao@upv.edu.es::30a34a61-69a3-4553-a084-00d311a3ac31" providerId="AD" clId="Web-{88AAD451-7E26-A518-30B8-3F541D7C9AD7}" dt="2020-06-23T11:35:34.883" v="3"/>
        <pc:sldMkLst>
          <pc:docMk/>
          <pc:sldMk cId="3144725908" sldId="445"/>
        </pc:sldMkLst>
        <pc:spChg chg="del">
          <ac:chgData name="José María García Oliver" userId="S::jgarciao@upv.edu.es::30a34a61-69a3-4553-a084-00d311a3ac31" providerId="AD" clId="Web-{88AAD451-7E26-A518-30B8-3F541D7C9AD7}" dt="2020-06-23T11:35:34.883" v="3"/>
          <ac:spMkLst>
            <pc:docMk/>
            <pc:sldMk cId="3144725908" sldId="445"/>
            <ac:spMk id="8" creationId="{00000000-0000-0000-0000-000000000000}"/>
          </ac:spMkLst>
        </pc:spChg>
        <pc:spChg chg="del">
          <ac:chgData name="José María García Oliver" userId="S::jgarciao@upv.edu.es::30a34a61-69a3-4553-a084-00d311a3ac31" providerId="AD" clId="Web-{88AAD451-7E26-A518-30B8-3F541D7C9AD7}" dt="2020-06-23T11:35:34.883" v="2"/>
          <ac:spMkLst>
            <pc:docMk/>
            <pc:sldMk cId="3144725908" sldId="445"/>
            <ac:spMk id="9" creationId="{00000000-0000-0000-0000-000000000000}"/>
          </ac:spMkLst>
        </pc:spChg>
        <pc:spChg chg="del">
          <ac:chgData name="José María García Oliver" userId="S::jgarciao@upv.edu.es::30a34a61-69a3-4553-a084-00d311a3ac31" providerId="AD" clId="Web-{88AAD451-7E26-A518-30B8-3F541D7C9AD7}" dt="2020-06-23T11:35:34.883" v="1"/>
          <ac:spMkLst>
            <pc:docMk/>
            <pc:sldMk cId="3144725908" sldId="445"/>
            <ac:spMk id="10" creationId="{00000000-0000-0000-0000-000000000000}"/>
          </ac:spMkLst>
        </pc:spChg>
        <pc:spChg chg="del">
          <ac:chgData name="José María García Oliver" userId="S::jgarciao@upv.edu.es::30a34a61-69a3-4553-a084-00d311a3ac31" providerId="AD" clId="Web-{88AAD451-7E26-A518-30B8-3F541D7C9AD7}" dt="2020-06-23T11:35:34.868" v="0"/>
          <ac:spMkLst>
            <pc:docMk/>
            <pc:sldMk cId="3144725908" sldId="445"/>
            <ac:spMk id="11" creationId="{00000000-0000-0000-0000-000000000000}"/>
          </ac:spMkLst>
        </pc:spChg>
      </pc:sldChg>
      <pc:sldChg chg="modSp">
        <pc:chgData name="José María García Oliver" userId="S::jgarciao@upv.edu.es::30a34a61-69a3-4553-a084-00d311a3ac31" providerId="AD" clId="Web-{88AAD451-7E26-A518-30B8-3F541D7C9AD7}" dt="2020-06-23T11:44:53.892" v="25"/>
        <pc:sldMkLst>
          <pc:docMk/>
          <pc:sldMk cId="4152572925" sldId="473"/>
        </pc:sldMkLst>
        <pc:graphicFrameChg chg="mod modGraphic">
          <ac:chgData name="José María García Oliver" userId="S::jgarciao@upv.edu.es::30a34a61-69a3-4553-a084-00d311a3ac31" providerId="AD" clId="Web-{88AAD451-7E26-A518-30B8-3F541D7C9AD7}" dt="2020-06-23T11:44:53.892" v="25"/>
          <ac:graphicFrameMkLst>
            <pc:docMk/>
            <pc:sldMk cId="4152572925" sldId="473"/>
            <ac:graphicFrameMk id="9" creationId="{1E8B675F-6782-C849-9F20-BD194822B33F}"/>
          </ac:graphicFrameMkLst>
        </pc:graphicFrameChg>
      </pc:sldChg>
      <pc:sldChg chg="modSp">
        <pc:chgData name="José María García Oliver" userId="S::jgarciao@upv.edu.es::30a34a61-69a3-4553-a084-00d311a3ac31" providerId="AD" clId="Web-{88AAD451-7E26-A518-30B8-3F541D7C9AD7}" dt="2020-06-23T11:38:51.619" v="13" actId="20577"/>
        <pc:sldMkLst>
          <pc:docMk/>
          <pc:sldMk cId="856678255" sldId="476"/>
        </pc:sldMkLst>
        <pc:spChg chg="mod">
          <ac:chgData name="José María García Oliver" userId="S::jgarciao@upv.edu.es::30a34a61-69a3-4553-a084-00d311a3ac31" providerId="AD" clId="Web-{88AAD451-7E26-A518-30B8-3F541D7C9AD7}" dt="2020-06-23T11:38:51.619" v="13" actId="20577"/>
          <ac:spMkLst>
            <pc:docMk/>
            <pc:sldMk cId="856678255" sldId="476"/>
            <ac:spMk id="3" creationId="{D3701322-FA6C-4BDF-97DD-9EB397ABE4FE}"/>
          </ac:spMkLst>
        </pc:spChg>
      </pc:sldChg>
      <pc:sldChg chg="modSp">
        <pc:chgData name="José María García Oliver" userId="S::jgarciao@upv.edu.es::30a34a61-69a3-4553-a084-00d311a3ac31" providerId="AD" clId="Web-{88AAD451-7E26-A518-30B8-3F541D7C9AD7}" dt="2020-06-23T11:40:26.261" v="23"/>
        <pc:sldMkLst>
          <pc:docMk/>
          <pc:sldMk cId="3577501263" sldId="494"/>
        </pc:sldMkLst>
        <pc:spChg chg="mod">
          <ac:chgData name="José María García Oliver" userId="S::jgarciao@upv.edu.es::30a34a61-69a3-4553-a084-00d311a3ac31" providerId="AD" clId="Web-{88AAD451-7E26-A518-30B8-3F541D7C9AD7}" dt="2020-06-23T11:40:26.261" v="23"/>
          <ac:spMkLst>
            <pc:docMk/>
            <pc:sldMk cId="3577501263" sldId="494"/>
            <ac:spMk id="3" creationId="{D3701322-FA6C-4BDF-97DD-9EB397ABE4FE}"/>
          </ac:spMkLst>
        </pc:spChg>
      </pc:sldChg>
    </pc:docChg>
  </pc:docChgLst>
  <pc:docChgLst>
    <pc:chgData name="José María García Oliver" userId="30a34a61-69a3-4553-a084-00d311a3ac31" providerId="ADAL" clId="{05DCAF5A-8481-4BE3-A1CC-A72633D96707}"/>
    <pc:docChg chg="custSel addSld modSld">
      <pc:chgData name="José María García Oliver" userId="30a34a61-69a3-4553-a084-00d311a3ac31" providerId="ADAL" clId="{05DCAF5A-8481-4BE3-A1CC-A72633D96707}" dt="2020-06-18T15:21:01.706" v="867" actId="20577"/>
      <pc:docMkLst>
        <pc:docMk/>
      </pc:docMkLst>
      <pc:sldChg chg="modSp mod">
        <pc:chgData name="José María García Oliver" userId="30a34a61-69a3-4553-a084-00d311a3ac31" providerId="ADAL" clId="{05DCAF5A-8481-4BE3-A1CC-A72633D96707}" dt="2020-06-18T15:19:25.139" v="844" actId="21"/>
        <pc:sldMkLst>
          <pc:docMk/>
          <pc:sldMk cId="1219358030" sldId="467"/>
        </pc:sldMkLst>
        <pc:spChg chg="mod">
          <ac:chgData name="José María García Oliver" userId="30a34a61-69a3-4553-a084-00d311a3ac31" providerId="ADAL" clId="{05DCAF5A-8481-4BE3-A1CC-A72633D96707}" dt="2020-06-18T15:19:25.139" v="844" actId="21"/>
          <ac:spMkLst>
            <pc:docMk/>
            <pc:sldMk cId="1219358030" sldId="467"/>
            <ac:spMk id="3" creationId="{1A841D19-B69C-1543-A6AE-C9CD140A09A2}"/>
          </ac:spMkLst>
        </pc:spChg>
      </pc:sldChg>
      <pc:sldChg chg="modSp add mod">
        <pc:chgData name="José María García Oliver" userId="30a34a61-69a3-4553-a084-00d311a3ac31" providerId="ADAL" clId="{05DCAF5A-8481-4BE3-A1CC-A72633D96707}" dt="2020-06-18T15:21:01.706" v="867" actId="20577"/>
        <pc:sldMkLst>
          <pc:docMk/>
          <pc:sldMk cId="3266021925" sldId="472"/>
        </pc:sldMkLst>
        <pc:spChg chg="mod">
          <ac:chgData name="José María García Oliver" userId="30a34a61-69a3-4553-a084-00d311a3ac31" providerId="ADAL" clId="{05DCAF5A-8481-4BE3-A1CC-A72633D96707}" dt="2020-06-18T15:21:01.706" v="867" actId="20577"/>
          <ac:spMkLst>
            <pc:docMk/>
            <pc:sldMk cId="3266021925" sldId="472"/>
            <ac:spMk id="3" creationId="{1A841D19-B69C-1543-A6AE-C9CD140A09A2}"/>
          </ac:spMkLst>
        </pc:spChg>
      </pc:sldChg>
    </pc:docChg>
  </pc:docChgLst>
  <pc:docChgLst>
    <pc:chgData name="José María García Oliver" userId="S::jgarciao@upv.edu.es::30a34a61-69a3-4553-a084-00d311a3ac31" providerId="AD" clId="Web-{EC4B3A43-167E-8201-1855-45AC9E89364F}"/>
    <pc:docChg chg="addSld modSld">
      <pc:chgData name="José María García Oliver" userId="S::jgarciao@upv.edu.es::30a34a61-69a3-4553-a084-00d311a3ac31" providerId="AD" clId="Web-{EC4B3A43-167E-8201-1855-45AC9E89364F}" dt="2020-06-23T08:29:16.201" v="167" actId="20577"/>
      <pc:docMkLst>
        <pc:docMk/>
      </pc:docMkLst>
      <pc:sldChg chg="modSp">
        <pc:chgData name="José María García Oliver" userId="S::jgarciao@upv.edu.es::30a34a61-69a3-4553-a084-00d311a3ac31" providerId="AD" clId="Web-{EC4B3A43-167E-8201-1855-45AC9E89364F}" dt="2020-06-23T08:29:16.201" v="166" actId="20577"/>
        <pc:sldMkLst>
          <pc:docMk/>
          <pc:sldMk cId="3144725908" sldId="445"/>
        </pc:sldMkLst>
        <pc:spChg chg="mod">
          <ac:chgData name="José María García Oliver" userId="S::jgarciao@upv.edu.es::30a34a61-69a3-4553-a084-00d311a3ac31" providerId="AD" clId="Web-{EC4B3A43-167E-8201-1855-45AC9E89364F}" dt="2020-06-23T08:29:16.201" v="166" actId="20577"/>
          <ac:spMkLst>
            <pc:docMk/>
            <pc:sldMk cId="3144725908" sldId="445"/>
            <ac:spMk id="6" creationId="{00000000-0000-0000-0000-000000000000}"/>
          </ac:spMkLst>
        </pc:spChg>
      </pc:sldChg>
      <pc:sldChg chg="modSp">
        <pc:chgData name="José María García Oliver" userId="S::jgarciao@upv.edu.es::30a34a61-69a3-4553-a084-00d311a3ac31" providerId="AD" clId="Web-{EC4B3A43-167E-8201-1855-45AC9E89364F}" dt="2020-06-23T08:22:14.548" v="137" actId="20577"/>
        <pc:sldMkLst>
          <pc:docMk/>
          <pc:sldMk cId="470182073" sldId="466"/>
        </pc:sldMkLst>
        <pc:spChg chg="mod">
          <ac:chgData name="José María García Oliver" userId="S::jgarciao@upv.edu.es::30a34a61-69a3-4553-a084-00d311a3ac31" providerId="AD" clId="Web-{EC4B3A43-167E-8201-1855-45AC9E89364F}" dt="2020-06-23T08:22:14.548" v="137" actId="20577"/>
          <ac:spMkLst>
            <pc:docMk/>
            <pc:sldMk cId="470182073" sldId="466"/>
            <ac:spMk id="3" creationId="{304FCB2C-8C03-064D-8909-CC97522B3B59}"/>
          </ac:spMkLst>
        </pc:spChg>
      </pc:sldChg>
      <pc:sldChg chg="modSp">
        <pc:chgData name="José María García Oliver" userId="S::jgarciao@upv.edu.es::30a34a61-69a3-4553-a084-00d311a3ac31" providerId="AD" clId="Web-{EC4B3A43-167E-8201-1855-45AC9E89364F}" dt="2020-06-23T08:22:42.314" v="142" actId="20577"/>
        <pc:sldMkLst>
          <pc:docMk/>
          <pc:sldMk cId="856678255" sldId="476"/>
        </pc:sldMkLst>
        <pc:spChg chg="mod">
          <ac:chgData name="José María García Oliver" userId="S::jgarciao@upv.edu.es::30a34a61-69a3-4553-a084-00d311a3ac31" providerId="AD" clId="Web-{EC4B3A43-167E-8201-1855-45AC9E89364F}" dt="2020-06-23T08:22:23.298" v="138" actId="20577"/>
          <ac:spMkLst>
            <pc:docMk/>
            <pc:sldMk cId="856678255" sldId="476"/>
            <ac:spMk id="2" creationId="{8F77D278-DD81-43DB-A593-95B6746F8348}"/>
          </ac:spMkLst>
        </pc:spChg>
        <pc:spChg chg="mod">
          <ac:chgData name="José María García Oliver" userId="S::jgarciao@upv.edu.es::30a34a61-69a3-4553-a084-00d311a3ac31" providerId="AD" clId="Web-{EC4B3A43-167E-8201-1855-45AC9E89364F}" dt="2020-06-23T08:21:25.660" v="134" actId="20577"/>
          <ac:spMkLst>
            <pc:docMk/>
            <pc:sldMk cId="856678255" sldId="476"/>
            <ac:spMk id="3" creationId="{D3701322-FA6C-4BDF-97DD-9EB397ABE4FE}"/>
          </ac:spMkLst>
        </pc:spChg>
        <pc:spChg chg="mod">
          <ac:chgData name="José María García Oliver" userId="S::jgarciao@upv.edu.es::30a34a61-69a3-4553-a084-00d311a3ac31" providerId="AD" clId="Web-{EC4B3A43-167E-8201-1855-45AC9E89364F}" dt="2020-06-23T08:22:42.314" v="142" actId="20577"/>
          <ac:spMkLst>
            <pc:docMk/>
            <pc:sldMk cId="856678255" sldId="476"/>
            <ac:spMk id="4" creationId="{AC844B28-90B1-4615-846F-54D903BB7A0F}"/>
          </ac:spMkLst>
        </pc:spChg>
      </pc:sldChg>
      <pc:sldChg chg="modSp">
        <pc:chgData name="José María García Oliver" userId="S::jgarciao@upv.edu.es::30a34a61-69a3-4553-a084-00d311a3ac31" providerId="AD" clId="Web-{EC4B3A43-167E-8201-1855-45AC9E89364F}" dt="2020-06-23T08:04:35.635" v="14" actId="20577"/>
        <pc:sldMkLst>
          <pc:docMk/>
          <pc:sldMk cId="3025401035" sldId="492"/>
        </pc:sldMkLst>
        <pc:spChg chg="mod">
          <ac:chgData name="José María García Oliver" userId="S::jgarciao@upv.edu.es::30a34a61-69a3-4553-a084-00d311a3ac31" providerId="AD" clId="Web-{EC4B3A43-167E-8201-1855-45AC9E89364F}" dt="2020-06-23T08:04:35.635" v="14" actId="20577"/>
          <ac:spMkLst>
            <pc:docMk/>
            <pc:sldMk cId="3025401035" sldId="492"/>
            <ac:spMk id="2" creationId="{97038F9B-E99A-FF47-B863-11C354A20A4E}"/>
          </ac:spMkLst>
        </pc:spChg>
      </pc:sldChg>
      <pc:sldChg chg="add replId">
        <pc:chgData name="José María García Oliver" userId="S::jgarciao@upv.edu.es::30a34a61-69a3-4553-a084-00d311a3ac31" providerId="AD" clId="Web-{EC4B3A43-167E-8201-1855-45AC9E89364F}" dt="2020-06-23T08:04:20.088" v="10"/>
        <pc:sldMkLst>
          <pc:docMk/>
          <pc:sldMk cId="2818563742" sldId="493"/>
        </pc:sldMkLst>
      </pc:sldChg>
      <pc:sldChg chg="addSp delSp modSp add replId">
        <pc:chgData name="José María García Oliver" userId="S::jgarciao@upv.edu.es::30a34a61-69a3-4553-a084-00d311a3ac31" providerId="AD" clId="Web-{EC4B3A43-167E-8201-1855-45AC9E89364F}" dt="2020-06-23T08:24:57.610" v="161" actId="20577"/>
        <pc:sldMkLst>
          <pc:docMk/>
          <pc:sldMk cId="3577501263" sldId="494"/>
        </pc:sldMkLst>
        <pc:spChg chg="mod">
          <ac:chgData name="José María García Oliver" userId="S::jgarciao@upv.edu.es::30a34a61-69a3-4553-a084-00d311a3ac31" providerId="AD" clId="Web-{EC4B3A43-167E-8201-1855-45AC9E89364F}" dt="2020-06-23T08:22:32.345" v="140" actId="20577"/>
          <ac:spMkLst>
            <pc:docMk/>
            <pc:sldMk cId="3577501263" sldId="494"/>
            <ac:spMk id="2" creationId="{8F77D278-DD81-43DB-A593-95B6746F8348}"/>
          </ac:spMkLst>
        </pc:spChg>
        <pc:spChg chg="add del mod">
          <ac:chgData name="José María García Oliver" userId="S::jgarciao@upv.edu.es::30a34a61-69a3-4553-a084-00d311a3ac31" providerId="AD" clId="Web-{EC4B3A43-167E-8201-1855-45AC9E89364F}" dt="2020-06-23T08:24:57.610" v="161" actId="20577"/>
          <ac:spMkLst>
            <pc:docMk/>
            <pc:sldMk cId="3577501263" sldId="494"/>
            <ac:spMk id="3" creationId="{D3701322-FA6C-4BDF-97DD-9EB397ABE4FE}"/>
          </ac:spMkLst>
        </pc:spChg>
        <pc:spChg chg="mod">
          <ac:chgData name="José María García Oliver" userId="S::jgarciao@upv.edu.es::30a34a61-69a3-4553-a084-00d311a3ac31" providerId="AD" clId="Web-{EC4B3A43-167E-8201-1855-45AC9E89364F}" dt="2020-06-23T08:22:50.548" v="144" actId="20577"/>
          <ac:spMkLst>
            <pc:docMk/>
            <pc:sldMk cId="3577501263" sldId="494"/>
            <ac:spMk id="4" creationId="{AC844B28-90B1-4615-846F-54D903BB7A0F}"/>
          </ac:spMkLst>
        </pc:spChg>
        <pc:spChg chg="add del mod">
          <ac:chgData name="José María García Oliver" userId="S::jgarciao@upv.edu.es::30a34a61-69a3-4553-a084-00d311a3ac31" providerId="AD" clId="Web-{EC4B3A43-167E-8201-1855-45AC9E89364F}" dt="2020-06-23T08:23:02.251" v="146"/>
          <ac:spMkLst>
            <pc:docMk/>
            <pc:sldMk cId="3577501263" sldId="494"/>
            <ac:spMk id="7" creationId="{B9B66DA0-C7E6-4107-BD2D-F5FF3F2F53D6}"/>
          </ac:spMkLst>
        </pc:spChg>
      </pc:sldChg>
    </pc:docChg>
  </pc:docChgLst>
  <pc:docChgLst>
    <pc:chgData name="José María García Oliver" userId="30a34a61-69a3-4553-a084-00d311a3ac31" providerId="ADAL" clId="{89463520-4195-4C43-A0BD-CC8658A824F7}"/>
    <pc:docChg chg="undo custSel modSld">
      <pc:chgData name="José María García Oliver" userId="30a34a61-69a3-4553-a084-00d311a3ac31" providerId="ADAL" clId="{89463520-4195-4C43-A0BD-CC8658A824F7}" dt="2020-06-16T05:09:33.531" v="150" actId="14100"/>
      <pc:docMkLst>
        <pc:docMk/>
      </pc:docMkLst>
      <pc:sldChg chg="addSp modSp mod">
        <pc:chgData name="José María García Oliver" userId="30a34a61-69a3-4553-a084-00d311a3ac31" providerId="ADAL" clId="{89463520-4195-4C43-A0BD-CC8658A824F7}" dt="2020-06-16T05:09:33.531" v="150" actId="14100"/>
        <pc:sldMkLst>
          <pc:docMk/>
          <pc:sldMk cId="751169266" sldId="456"/>
        </pc:sldMkLst>
        <pc:spChg chg="add mod">
          <ac:chgData name="José María García Oliver" userId="30a34a61-69a3-4553-a084-00d311a3ac31" providerId="ADAL" clId="{89463520-4195-4C43-A0BD-CC8658A824F7}" dt="2020-06-16T05:09:33.531" v="150" actId="14100"/>
          <ac:spMkLst>
            <pc:docMk/>
            <pc:sldMk cId="751169266" sldId="456"/>
            <ac:spMk id="6" creationId="{E11D955A-3B53-4CFF-B079-D92BA42E5657}"/>
          </ac:spMkLst>
        </pc:spChg>
        <pc:spChg chg="mod">
          <ac:chgData name="José María García Oliver" userId="30a34a61-69a3-4553-a084-00d311a3ac31" providerId="ADAL" clId="{89463520-4195-4C43-A0BD-CC8658A824F7}" dt="2020-06-16T05:06:20.169" v="1" actId="20577"/>
          <ac:spMkLst>
            <pc:docMk/>
            <pc:sldMk cId="751169266" sldId="456"/>
            <ac:spMk id="8" creationId="{0BBB1C42-22A7-C445-AE77-604ACCCD3C76}"/>
          </ac:spMkLst>
        </pc:spChg>
      </pc:sldChg>
    </pc:docChg>
  </pc:docChgLst>
  <pc:docChgLst>
    <pc:chgData name="Leonardo Manuel Pachano Prieto" userId="af0be00b-aaea-42f8-ab7e-8896e0193f6a" providerId="ADAL" clId="{A3AC86E8-9E0F-CC40-926F-4FB0038FB7F5}"/>
    <pc:docChg chg="delSld">
      <pc:chgData name="Leonardo Manuel Pachano Prieto" userId="af0be00b-aaea-42f8-ab7e-8896e0193f6a" providerId="ADAL" clId="{A3AC86E8-9E0F-CC40-926F-4FB0038FB7F5}" dt="2020-06-30T14:51:28.233" v="2" actId="2696"/>
      <pc:docMkLst>
        <pc:docMk/>
      </pc:docMkLst>
      <pc:sldChg chg="del">
        <pc:chgData name="Leonardo Manuel Pachano Prieto" userId="af0be00b-aaea-42f8-ab7e-8896e0193f6a" providerId="ADAL" clId="{A3AC86E8-9E0F-CC40-926F-4FB0038FB7F5}" dt="2020-06-30T14:51:27.803" v="1" actId="2696"/>
        <pc:sldMkLst>
          <pc:docMk/>
          <pc:sldMk cId="2446434960" sldId="468"/>
        </pc:sldMkLst>
      </pc:sldChg>
      <pc:sldChg chg="del">
        <pc:chgData name="Leonardo Manuel Pachano Prieto" userId="af0be00b-aaea-42f8-ab7e-8896e0193f6a" providerId="ADAL" clId="{A3AC86E8-9E0F-CC40-926F-4FB0038FB7F5}" dt="2020-06-30T14:51:28.233" v="2" actId="2696"/>
        <pc:sldMkLst>
          <pc:docMk/>
          <pc:sldMk cId="3743548629" sldId="483"/>
        </pc:sldMkLst>
      </pc:sldChg>
      <pc:sldChg chg="del">
        <pc:chgData name="Leonardo Manuel Pachano Prieto" userId="af0be00b-aaea-42f8-ab7e-8896e0193f6a" providerId="ADAL" clId="{A3AC86E8-9E0F-CC40-926F-4FB0038FB7F5}" dt="2020-06-30T14:51:24.117" v="0" actId="2696"/>
        <pc:sldMkLst>
          <pc:docMk/>
          <pc:sldMk cId="2818563742" sldId="493"/>
        </pc:sldMkLst>
      </pc:sldChg>
    </pc:docChg>
  </pc:docChgLst>
  <pc:docChgLst>
    <pc:chgData name="José María García Oliver" userId="S::jgarciao@upv.edu.es::30a34a61-69a3-4553-a084-00d311a3ac31" providerId="AD" clId="Web-{DBC6DF62-0038-7012-AD39-A9F92C8B9279}"/>
    <pc:docChg chg="modSld">
      <pc:chgData name="José María García Oliver" userId="S::jgarciao@upv.edu.es::30a34a61-69a3-4553-a084-00d311a3ac31" providerId="AD" clId="Web-{DBC6DF62-0038-7012-AD39-A9F92C8B9279}" dt="2020-06-23T07:02:59.590" v="130" actId="20577"/>
      <pc:docMkLst>
        <pc:docMk/>
      </pc:docMkLst>
      <pc:sldChg chg="addSp modSp">
        <pc:chgData name="José María García Oliver" userId="S::jgarciao@upv.edu.es::30a34a61-69a3-4553-a084-00d311a3ac31" providerId="AD" clId="Web-{DBC6DF62-0038-7012-AD39-A9F92C8B9279}" dt="2020-06-23T07:02:59.590" v="130" actId="20577"/>
        <pc:sldMkLst>
          <pc:docMk/>
          <pc:sldMk cId="1286675023" sldId="478"/>
        </pc:sldMkLst>
        <pc:spChg chg="mod">
          <ac:chgData name="José María García Oliver" userId="S::jgarciao@upv.edu.es::30a34a61-69a3-4553-a084-00d311a3ac31" providerId="AD" clId="Web-{DBC6DF62-0038-7012-AD39-A9F92C8B9279}" dt="2020-06-23T07:02:59.590" v="130" actId="20577"/>
          <ac:spMkLst>
            <pc:docMk/>
            <pc:sldMk cId="1286675023" sldId="478"/>
            <ac:spMk id="3" creationId="{2FA58907-AB26-DC4A-B4AB-B651AF4228F0}"/>
          </ac:spMkLst>
        </pc:spChg>
        <pc:spChg chg="add mod">
          <ac:chgData name="José María García Oliver" userId="S::jgarciao@upv.edu.es::30a34a61-69a3-4553-a084-00d311a3ac31" providerId="AD" clId="Web-{DBC6DF62-0038-7012-AD39-A9F92C8B9279}" dt="2020-06-23T07:01:43.086" v="122" actId="1076"/>
          <ac:spMkLst>
            <pc:docMk/>
            <pc:sldMk cId="1286675023" sldId="478"/>
            <ac:spMk id="8" creationId="{39A423AA-8674-4F25-A14D-69806D539D40}"/>
          </ac:spMkLst>
        </pc:spChg>
        <pc:spChg chg="add mod">
          <ac:chgData name="José María García Oliver" userId="S::jgarciao@upv.edu.es::30a34a61-69a3-4553-a084-00d311a3ac31" providerId="AD" clId="Web-{DBC6DF62-0038-7012-AD39-A9F92C8B9279}" dt="2020-06-23T07:02:08.618" v="126" actId="14100"/>
          <ac:spMkLst>
            <pc:docMk/>
            <pc:sldMk cId="1286675023" sldId="478"/>
            <ac:spMk id="9" creationId="{E207D334-5B13-4431-BD97-9B5FD6A14834}"/>
          </ac:spMkLst>
        </pc:spChg>
        <pc:picChg chg="add mod">
          <ac:chgData name="José María García Oliver" userId="S::jgarciao@upv.edu.es::30a34a61-69a3-4553-a084-00d311a3ac31" providerId="AD" clId="Web-{DBC6DF62-0038-7012-AD39-A9F92C8B9279}" dt="2020-06-23T07:00:00.595" v="17" actId="1076"/>
          <ac:picMkLst>
            <pc:docMk/>
            <pc:sldMk cId="1286675023" sldId="478"/>
            <ac:picMk id="6" creationId="{B9073F76-6C94-4AD5-A0FA-BD5C13527A29}"/>
          </ac:picMkLst>
        </pc:picChg>
        <pc:picChg chg="add mod">
          <ac:chgData name="José María García Oliver" userId="S::jgarciao@upv.edu.es::30a34a61-69a3-4553-a084-00d311a3ac31" providerId="AD" clId="Web-{DBC6DF62-0038-7012-AD39-A9F92C8B9279}" dt="2020-06-23T07:00:44.035" v="19" actId="1076"/>
          <ac:picMkLst>
            <pc:docMk/>
            <pc:sldMk cId="1286675023" sldId="478"/>
            <ac:picMk id="7" creationId="{7BA63B17-1CE4-4888-B53E-43663FCA67C8}"/>
          </ac:picMkLst>
        </pc:picChg>
      </pc:sldChg>
    </pc:docChg>
  </pc:docChgLst>
  <pc:docChgLst>
    <pc:chgData name="José María García Oliver" userId="S::jgarciao@upv.edu.es::30a34a61-69a3-4553-a084-00d311a3ac31" providerId="AD" clId="Web-{9A6F28F9-1FDF-E3F5-6D0D-F84D9E9B3F20}"/>
    <pc:docChg chg="modSld">
      <pc:chgData name="José María García Oliver" userId="S::jgarciao@upv.edu.es::30a34a61-69a3-4553-a084-00d311a3ac31" providerId="AD" clId="Web-{9A6F28F9-1FDF-E3F5-6D0D-F84D9E9B3F20}" dt="2020-06-25T05:58:29.454" v="10" actId="20577"/>
      <pc:docMkLst>
        <pc:docMk/>
      </pc:docMkLst>
      <pc:sldChg chg="modSp">
        <pc:chgData name="José María García Oliver" userId="S::jgarciao@upv.edu.es::30a34a61-69a3-4553-a084-00d311a3ac31" providerId="AD" clId="Web-{9A6F28F9-1FDF-E3F5-6D0D-F84D9E9B3F20}" dt="2020-06-25T05:58:29.454" v="10" actId="20577"/>
        <pc:sldMkLst>
          <pc:docMk/>
          <pc:sldMk cId="3577501263" sldId="494"/>
        </pc:sldMkLst>
        <pc:spChg chg="mod">
          <ac:chgData name="José María García Oliver" userId="S::jgarciao@upv.edu.es::30a34a61-69a3-4553-a084-00d311a3ac31" providerId="AD" clId="Web-{9A6F28F9-1FDF-E3F5-6D0D-F84D9E9B3F20}" dt="2020-06-25T05:58:29.454" v="10" actId="20577"/>
          <ac:spMkLst>
            <pc:docMk/>
            <pc:sldMk cId="3577501263" sldId="494"/>
            <ac:spMk id="3" creationId="{D3701322-FA6C-4BDF-97DD-9EB397ABE4FE}"/>
          </ac:spMkLst>
        </pc:spChg>
      </pc:sldChg>
      <pc:sldChg chg="modSp">
        <pc:chgData name="José María García Oliver" userId="S::jgarciao@upv.edu.es::30a34a61-69a3-4553-a084-00d311a3ac31" providerId="AD" clId="Web-{9A6F28F9-1FDF-E3F5-6D0D-F84D9E9B3F20}" dt="2020-06-25T05:57:11.985" v="3" actId="20577"/>
        <pc:sldMkLst>
          <pc:docMk/>
          <pc:sldMk cId="2949809508" sldId="497"/>
        </pc:sldMkLst>
        <pc:spChg chg="mod">
          <ac:chgData name="José María García Oliver" userId="S::jgarciao@upv.edu.es::30a34a61-69a3-4553-a084-00d311a3ac31" providerId="AD" clId="Web-{9A6F28F9-1FDF-E3F5-6D0D-F84D9E9B3F20}" dt="2020-06-25T05:57:11.985" v="3" actId="20577"/>
          <ac:spMkLst>
            <pc:docMk/>
            <pc:sldMk cId="2949809508" sldId="497"/>
            <ac:spMk id="4" creationId="{24403866-71AF-5D43-A1E1-55600560F14B}"/>
          </ac:spMkLst>
        </pc:spChg>
        <pc:picChg chg="mod">
          <ac:chgData name="José María García Oliver" userId="S::jgarciao@upv.edu.es::30a34a61-69a3-4553-a084-00d311a3ac31" providerId="AD" clId="Web-{9A6F28F9-1FDF-E3F5-6D0D-F84D9E9B3F20}" dt="2020-06-25T05:57:06.782" v="2" actId="1076"/>
          <ac:picMkLst>
            <pc:docMk/>
            <pc:sldMk cId="2949809508" sldId="497"/>
            <ac:picMk id="10" creationId="{908357B9-1FC9-DB41-A99D-79E133C2CB85}"/>
          </ac:picMkLst>
        </pc:picChg>
      </pc:sldChg>
    </pc:docChg>
  </pc:docChgLst>
  <pc:docChgLst>
    <pc:chgData name="Leonardo Manuel Pachano Prieto" userId="af0be00b-aaea-42f8-ab7e-8896e0193f6a" providerId="ADAL" clId="{5C2B7F6E-BAB2-574F-8A19-68CF7C38773C}"/>
    <pc:docChg chg="undo custSel addSld delSld modSld sldOrd">
      <pc:chgData name="Leonardo Manuel Pachano Prieto" userId="af0be00b-aaea-42f8-ab7e-8896e0193f6a" providerId="ADAL" clId="{5C2B7F6E-BAB2-574F-8A19-68CF7C38773C}" dt="2020-06-22T13:40:56.074" v="8501" actId="2696"/>
      <pc:docMkLst>
        <pc:docMk/>
      </pc:docMkLst>
      <pc:sldChg chg="delSp modSp del">
        <pc:chgData name="Leonardo Manuel Pachano Prieto" userId="af0be00b-aaea-42f8-ab7e-8896e0193f6a" providerId="ADAL" clId="{5C2B7F6E-BAB2-574F-8A19-68CF7C38773C}" dt="2020-06-20T16:30:38.063" v="3230" actId="2696"/>
        <pc:sldMkLst>
          <pc:docMk/>
          <pc:sldMk cId="214445315" sldId="452"/>
        </pc:sldMkLst>
        <pc:spChg chg="del">
          <ac:chgData name="Leonardo Manuel Pachano Prieto" userId="af0be00b-aaea-42f8-ab7e-8896e0193f6a" providerId="ADAL" clId="{5C2B7F6E-BAB2-574F-8A19-68CF7C38773C}" dt="2020-06-19T15:13:39.579" v="2303" actId="478"/>
          <ac:spMkLst>
            <pc:docMk/>
            <pc:sldMk cId="214445315" sldId="452"/>
            <ac:spMk id="10" creationId="{0A2AFC48-393C-E343-B448-E2326FB04F55}"/>
          </ac:spMkLst>
        </pc:spChg>
        <pc:graphicFrameChg chg="modGraphic">
          <ac:chgData name="Leonardo Manuel Pachano Prieto" userId="af0be00b-aaea-42f8-ab7e-8896e0193f6a" providerId="ADAL" clId="{5C2B7F6E-BAB2-574F-8A19-68CF7C38773C}" dt="2020-06-18T13:48:22.832" v="143" actId="20577"/>
          <ac:graphicFrameMkLst>
            <pc:docMk/>
            <pc:sldMk cId="214445315" sldId="452"/>
            <ac:graphicFrameMk id="6" creationId="{0065A87A-20EF-BE46-BECD-332EBB7A8844}"/>
          </ac:graphicFrameMkLst>
        </pc:graphicFrameChg>
      </pc:sldChg>
      <pc:sldChg chg="modSp add del">
        <pc:chgData name="Leonardo Manuel Pachano Prieto" userId="af0be00b-aaea-42f8-ab7e-8896e0193f6a" providerId="ADAL" clId="{5C2B7F6E-BAB2-574F-8A19-68CF7C38773C}" dt="2020-06-21T15:20:40.423" v="3980" actId="2696"/>
        <pc:sldMkLst>
          <pc:docMk/>
          <pc:sldMk cId="3230456277" sldId="452"/>
        </pc:sldMkLst>
        <pc:spChg chg="mod">
          <ac:chgData name="Leonardo Manuel Pachano Prieto" userId="af0be00b-aaea-42f8-ab7e-8896e0193f6a" providerId="ADAL" clId="{5C2B7F6E-BAB2-574F-8A19-68CF7C38773C}" dt="2020-06-20T16:30:55.985" v="3232"/>
          <ac:spMkLst>
            <pc:docMk/>
            <pc:sldMk cId="3230456277" sldId="452"/>
            <ac:spMk id="2" creationId="{D7254B49-F866-BF44-BC44-BF36B739144E}"/>
          </ac:spMkLst>
        </pc:spChg>
        <pc:graphicFrameChg chg="mod">
          <ac:chgData name="Leonardo Manuel Pachano Prieto" userId="af0be00b-aaea-42f8-ab7e-8896e0193f6a" providerId="ADAL" clId="{5C2B7F6E-BAB2-574F-8A19-68CF7C38773C}" dt="2020-06-21T10:57:52.222" v="3361" actId="1076"/>
          <ac:graphicFrameMkLst>
            <pc:docMk/>
            <pc:sldMk cId="3230456277" sldId="452"/>
            <ac:graphicFrameMk id="4" creationId="{5E8B1692-9964-4E2C-A962-C375A75637EB}"/>
          </ac:graphicFrameMkLst>
        </pc:graphicFrameChg>
      </pc:sldChg>
      <pc:sldChg chg="delSp modSp del">
        <pc:chgData name="Leonardo Manuel Pachano Prieto" userId="af0be00b-aaea-42f8-ab7e-8896e0193f6a" providerId="ADAL" clId="{5C2B7F6E-BAB2-574F-8A19-68CF7C38773C}" dt="2020-06-19T10:48:32.572" v="2295" actId="2696"/>
        <pc:sldMkLst>
          <pc:docMk/>
          <pc:sldMk cId="1041062273" sldId="453"/>
        </pc:sldMkLst>
        <pc:spChg chg="del">
          <ac:chgData name="Leonardo Manuel Pachano Prieto" userId="af0be00b-aaea-42f8-ab7e-8896e0193f6a" providerId="ADAL" clId="{5C2B7F6E-BAB2-574F-8A19-68CF7C38773C}" dt="2020-06-19T09:34:25.901" v="1598" actId="478"/>
          <ac:spMkLst>
            <pc:docMk/>
            <pc:sldMk cId="1041062273" sldId="453"/>
            <ac:spMk id="11" creationId="{D5536BD8-2F65-4F4C-8482-FEB9760EBB51}"/>
          </ac:spMkLst>
        </pc:spChg>
        <pc:graphicFrameChg chg="del">
          <ac:chgData name="Leonardo Manuel Pachano Prieto" userId="af0be00b-aaea-42f8-ab7e-8896e0193f6a" providerId="ADAL" clId="{5C2B7F6E-BAB2-574F-8A19-68CF7C38773C}" dt="2020-06-19T09:34:22.674" v="1597" actId="478"/>
          <ac:graphicFrameMkLst>
            <pc:docMk/>
            <pc:sldMk cId="1041062273" sldId="453"/>
            <ac:graphicFrameMk id="7" creationId="{743E272E-D881-7C45-8163-F5A6DA8766A1}"/>
          </ac:graphicFrameMkLst>
        </pc:graphicFrameChg>
        <pc:graphicFrameChg chg="mod modGraphic">
          <ac:chgData name="Leonardo Manuel Pachano Prieto" userId="af0be00b-aaea-42f8-ab7e-8896e0193f6a" providerId="ADAL" clId="{5C2B7F6E-BAB2-574F-8A19-68CF7C38773C}" dt="2020-06-19T08:10:04.423" v="1219"/>
          <ac:graphicFrameMkLst>
            <pc:docMk/>
            <pc:sldMk cId="1041062273" sldId="453"/>
            <ac:graphicFrameMk id="13" creationId="{32537DD9-6542-5F4B-95F3-676DD9BA616E}"/>
          </ac:graphicFrameMkLst>
        </pc:graphicFrameChg>
      </pc:sldChg>
      <pc:sldChg chg="addSp delSp modSp">
        <pc:chgData name="Leonardo Manuel Pachano Prieto" userId="af0be00b-aaea-42f8-ab7e-8896e0193f6a" providerId="ADAL" clId="{5C2B7F6E-BAB2-574F-8A19-68CF7C38773C}" dt="2020-06-22T09:24:52.876" v="7153" actId="20577"/>
        <pc:sldMkLst>
          <pc:docMk/>
          <pc:sldMk cId="1039995317" sldId="457"/>
        </pc:sldMkLst>
        <pc:spChg chg="mod">
          <ac:chgData name="Leonardo Manuel Pachano Prieto" userId="af0be00b-aaea-42f8-ab7e-8896e0193f6a" providerId="ADAL" clId="{5C2B7F6E-BAB2-574F-8A19-68CF7C38773C}" dt="2020-06-22T09:24:52.876" v="7153" actId="20577"/>
          <ac:spMkLst>
            <pc:docMk/>
            <pc:sldMk cId="1039995317" sldId="457"/>
            <ac:spMk id="2" creationId="{D07375DC-634E-844A-9578-55F2B2D11A4F}"/>
          </ac:spMkLst>
        </pc:spChg>
        <pc:spChg chg="add del mod">
          <ac:chgData name="Leonardo Manuel Pachano Prieto" userId="af0be00b-aaea-42f8-ab7e-8896e0193f6a" providerId="ADAL" clId="{5C2B7F6E-BAB2-574F-8A19-68CF7C38773C}" dt="2020-06-22T06:40:42.295" v="4460"/>
          <ac:spMkLst>
            <pc:docMk/>
            <pc:sldMk cId="1039995317" sldId="457"/>
            <ac:spMk id="3" creationId="{16892949-BF2E-5544-939A-A7BD4A73F15E}"/>
          </ac:spMkLst>
        </pc:spChg>
        <pc:spChg chg="del">
          <ac:chgData name="Leonardo Manuel Pachano Prieto" userId="af0be00b-aaea-42f8-ab7e-8896e0193f6a" providerId="ADAL" clId="{5C2B7F6E-BAB2-574F-8A19-68CF7C38773C}" dt="2020-06-22T06:27:01.945" v="4224" actId="478"/>
          <ac:spMkLst>
            <pc:docMk/>
            <pc:sldMk cId="1039995317" sldId="457"/>
            <ac:spMk id="4" creationId="{DE4C9DAF-E259-8B41-9AD2-60DD3103C551}"/>
          </ac:spMkLst>
        </pc:spChg>
        <pc:spChg chg="add mod">
          <ac:chgData name="Leonardo Manuel Pachano Prieto" userId="af0be00b-aaea-42f8-ab7e-8896e0193f6a" providerId="ADAL" clId="{5C2B7F6E-BAB2-574F-8A19-68CF7C38773C}" dt="2020-06-22T06:39:09.266" v="4432" actId="1076"/>
          <ac:spMkLst>
            <pc:docMk/>
            <pc:sldMk cId="1039995317" sldId="457"/>
            <ac:spMk id="6" creationId="{54DB821B-F3A6-034F-9D98-D124E51C705A}"/>
          </ac:spMkLst>
        </pc:spChg>
        <pc:spChg chg="add del mod">
          <ac:chgData name="Leonardo Manuel Pachano Prieto" userId="af0be00b-aaea-42f8-ab7e-8896e0193f6a" providerId="ADAL" clId="{5C2B7F6E-BAB2-574F-8A19-68CF7C38773C}" dt="2020-06-19T05:45:07.603" v="362" actId="478"/>
          <ac:spMkLst>
            <pc:docMk/>
            <pc:sldMk cId="1039995317" sldId="457"/>
            <ac:spMk id="8" creationId="{1DFA4C67-3F65-B849-A23F-7916B6775FFB}"/>
          </ac:spMkLst>
        </pc:spChg>
        <pc:spChg chg="del mod">
          <ac:chgData name="Leonardo Manuel Pachano Prieto" userId="af0be00b-aaea-42f8-ab7e-8896e0193f6a" providerId="ADAL" clId="{5C2B7F6E-BAB2-574F-8A19-68CF7C38773C}" dt="2020-06-22T06:34:09.468" v="4415" actId="478"/>
          <ac:spMkLst>
            <pc:docMk/>
            <pc:sldMk cId="1039995317" sldId="457"/>
            <ac:spMk id="9" creationId="{5424CDCF-C360-404D-9CB7-1D53DA6C2D0D}"/>
          </ac:spMkLst>
        </pc:spChg>
        <pc:spChg chg="add del mod">
          <ac:chgData name="Leonardo Manuel Pachano Prieto" userId="af0be00b-aaea-42f8-ab7e-8896e0193f6a" providerId="ADAL" clId="{5C2B7F6E-BAB2-574F-8A19-68CF7C38773C}" dt="2020-06-22T06:27:06.348" v="4225" actId="478"/>
          <ac:spMkLst>
            <pc:docMk/>
            <pc:sldMk cId="1039995317" sldId="457"/>
            <ac:spMk id="10" creationId="{3EE1E4F6-DEBF-5245-BF67-DA229CFDE6DE}"/>
          </ac:spMkLst>
        </pc:spChg>
        <pc:spChg chg="del">
          <ac:chgData name="Leonardo Manuel Pachano Prieto" userId="af0be00b-aaea-42f8-ab7e-8896e0193f6a" providerId="ADAL" clId="{5C2B7F6E-BAB2-574F-8A19-68CF7C38773C}" dt="2020-06-20T15:20:40.042" v="3039" actId="478"/>
          <ac:spMkLst>
            <pc:docMk/>
            <pc:sldMk cId="1039995317" sldId="457"/>
            <ac:spMk id="10" creationId="{D0749885-F31E-4C79-A145-E7B0D1C321B6}"/>
          </ac:spMkLst>
        </pc:spChg>
        <pc:spChg chg="del">
          <ac:chgData name="Leonardo Manuel Pachano Prieto" userId="af0be00b-aaea-42f8-ab7e-8896e0193f6a" providerId="ADAL" clId="{5C2B7F6E-BAB2-574F-8A19-68CF7C38773C}" dt="2020-06-20T15:22:51.769" v="3103" actId="478"/>
          <ac:spMkLst>
            <pc:docMk/>
            <pc:sldMk cId="1039995317" sldId="457"/>
            <ac:spMk id="11" creationId="{657EDB20-2306-4B6F-9A92-A0BF11DDF813}"/>
          </ac:spMkLst>
        </pc:spChg>
        <pc:spChg chg="add mod">
          <ac:chgData name="Leonardo Manuel Pachano Prieto" userId="af0be00b-aaea-42f8-ab7e-8896e0193f6a" providerId="ADAL" clId="{5C2B7F6E-BAB2-574F-8A19-68CF7C38773C}" dt="2020-06-22T06:39:09.266" v="4432" actId="1076"/>
          <ac:spMkLst>
            <pc:docMk/>
            <pc:sldMk cId="1039995317" sldId="457"/>
            <ac:spMk id="12" creationId="{B33F1850-6888-E246-ABF8-440F45ACC8C9}"/>
          </ac:spMkLst>
        </pc:spChg>
        <pc:spChg chg="add del mod">
          <ac:chgData name="Leonardo Manuel Pachano Prieto" userId="af0be00b-aaea-42f8-ab7e-8896e0193f6a" providerId="ADAL" clId="{5C2B7F6E-BAB2-574F-8A19-68CF7C38773C}" dt="2020-06-22T06:29:27.048" v="4301" actId="478"/>
          <ac:spMkLst>
            <pc:docMk/>
            <pc:sldMk cId="1039995317" sldId="457"/>
            <ac:spMk id="13" creationId="{EEFA6983-429E-974B-B0A4-E5E0567D1E7D}"/>
          </ac:spMkLst>
        </pc:spChg>
        <pc:picChg chg="del">
          <ac:chgData name="Leonardo Manuel Pachano Prieto" userId="af0be00b-aaea-42f8-ab7e-8896e0193f6a" providerId="ADAL" clId="{5C2B7F6E-BAB2-574F-8A19-68CF7C38773C}" dt="2020-06-20T08:41:21.654" v="2658" actId="478"/>
          <ac:picMkLst>
            <pc:docMk/>
            <pc:sldMk cId="1039995317" sldId="457"/>
            <ac:picMk id="7" creationId="{C2E3FDB8-9B6F-EF48-869C-C0249542B492}"/>
          </ac:picMkLst>
        </pc:picChg>
        <pc:picChg chg="add mod">
          <ac:chgData name="Leonardo Manuel Pachano Prieto" userId="af0be00b-aaea-42f8-ab7e-8896e0193f6a" providerId="ADAL" clId="{5C2B7F6E-BAB2-574F-8A19-68CF7C38773C}" dt="2020-06-22T06:39:48.697" v="4433" actId="14826"/>
          <ac:picMkLst>
            <pc:docMk/>
            <pc:sldMk cId="1039995317" sldId="457"/>
            <ac:picMk id="8" creationId="{0578B1DB-9D5B-3B48-8623-BD7B64B5E970}"/>
          </ac:picMkLst>
        </pc:picChg>
        <pc:cxnChg chg="add del mod">
          <ac:chgData name="Leonardo Manuel Pachano Prieto" userId="af0be00b-aaea-42f8-ab7e-8896e0193f6a" providerId="ADAL" clId="{5C2B7F6E-BAB2-574F-8A19-68CF7C38773C}" dt="2020-06-20T15:21:33.544" v="3071" actId="478"/>
          <ac:cxnSpMkLst>
            <pc:docMk/>
            <pc:sldMk cId="1039995317" sldId="457"/>
            <ac:cxnSpMk id="12" creationId="{F1A8B50B-47CE-FA48-ABD2-12A95DD5C700}"/>
          </ac:cxnSpMkLst>
        </pc:cxnChg>
        <pc:cxnChg chg="add del mod">
          <ac:chgData name="Leonardo Manuel Pachano Prieto" userId="af0be00b-aaea-42f8-ab7e-8896e0193f6a" providerId="ADAL" clId="{5C2B7F6E-BAB2-574F-8A19-68CF7C38773C}" dt="2020-06-20T15:22:02.029" v="3087" actId="478"/>
          <ac:cxnSpMkLst>
            <pc:docMk/>
            <pc:sldMk cId="1039995317" sldId="457"/>
            <ac:cxnSpMk id="15" creationId="{149F9344-6291-894F-ABB8-C70AFD81066A}"/>
          </ac:cxnSpMkLst>
        </pc:cxnChg>
        <pc:cxnChg chg="add mod">
          <ac:chgData name="Leonardo Manuel Pachano Prieto" userId="af0be00b-aaea-42f8-ab7e-8896e0193f6a" providerId="ADAL" clId="{5C2B7F6E-BAB2-574F-8A19-68CF7C38773C}" dt="2020-06-22T06:39:09.266" v="4432" actId="1076"/>
          <ac:cxnSpMkLst>
            <pc:docMk/>
            <pc:sldMk cId="1039995317" sldId="457"/>
            <ac:cxnSpMk id="17" creationId="{DB7AC105-5156-544A-A30E-F70CCA62F784}"/>
          </ac:cxnSpMkLst>
        </pc:cxnChg>
      </pc:sldChg>
      <pc:sldChg chg="addSp delSp modSp modAnim">
        <pc:chgData name="Leonardo Manuel Pachano Prieto" userId="af0be00b-aaea-42f8-ab7e-8896e0193f6a" providerId="ADAL" clId="{5C2B7F6E-BAB2-574F-8A19-68CF7C38773C}" dt="2020-06-22T08:29:43.004" v="6625" actId="1076"/>
        <pc:sldMkLst>
          <pc:docMk/>
          <pc:sldMk cId="1699059991" sldId="458"/>
        </pc:sldMkLst>
        <pc:spChg chg="mod">
          <ac:chgData name="Leonardo Manuel Pachano Prieto" userId="af0be00b-aaea-42f8-ab7e-8896e0193f6a" providerId="ADAL" clId="{5C2B7F6E-BAB2-574F-8A19-68CF7C38773C}" dt="2020-06-22T07:41:52.227" v="5572" actId="14429"/>
          <ac:spMkLst>
            <pc:docMk/>
            <pc:sldMk cId="1699059991" sldId="458"/>
            <ac:spMk id="2" creationId="{D07375DC-634E-844A-9578-55F2B2D11A4F}"/>
          </ac:spMkLst>
        </pc:spChg>
        <pc:spChg chg="mod">
          <ac:chgData name="Leonardo Manuel Pachano Prieto" userId="af0be00b-aaea-42f8-ab7e-8896e0193f6a" providerId="ADAL" clId="{5C2B7F6E-BAB2-574F-8A19-68CF7C38773C}" dt="2020-06-22T07:42:05.547" v="5580" actId="14429"/>
          <ac:spMkLst>
            <pc:docMk/>
            <pc:sldMk cId="1699059991" sldId="458"/>
            <ac:spMk id="3" creationId="{9C61A778-32CA-D945-9D11-AC1DC7A6E008}"/>
          </ac:spMkLst>
        </pc:spChg>
        <pc:spChg chg="mod">
          <ac:chgData name="Leonardo Manuel Pachano Prieto" userId="af0be00b-aaea-42f8-ab7e-8896e0193f6a" providerId="ADAL" clId="{5C2B7F6E-BAB2-574F-8A19-68CF7C38773C}" dt="2020-06-22T07:46:48.634" v="5691" actId="20577"/>
          <ac:spMkLst>
            <pc:docMk/>
            <pc:sldMk cId="1699059991" sldId="458"/>
            <ac:spMk id="4" creationId="{DE4C9DAF-E259-8B41-9AD2-60DD3103C551}"/>
          </ac:spMkLst>
        </pc:spChg>
        <pc:spChg chg="mod">
          <ac:chgData name="Leonardo Manuel Pachano Prieto" userId="af0be00b-aaea-42f8-ab7e-8896e0193f6a" providerId="ADAL" clId="{5C2B7F6E-BAB2-574F-8A19-68CF7C38773C}" dt="2020-06-22T07:41:53.329" v="5574" actId="14429"/>
          <ac:spMkLst>
            <pc:docMk/>
            <pc:sldMk cId="1699059991" sldId="458"/>
            <ac:spMk id="5" creationId="{448AA37A-AF14-9148-AFA3-D81DFA8BAE64}"/>
          </ac:spMkLst>
        </pc:spChg>
        <pc:spChg chg="mod">
          <ac:chgData name="Leonardo Manuel Pachano Prieto" userId="af0be00b-aaea-42f8-ab7e-8896e0193f6a" providerId="ADAL" clId="{5C2B7F6E-BAB2-574F-8A19-68CF7C38773C}" dt="2020-06-22T07:46:20.901" v="5666" actId="20577"/>
          <ac:spMkLst>
            <pc:docMk/>
            <pc:sldMk cId="1699059991" sldId="458"/>
            <ac:spMk id="8" creationId="{BDBE1D50-72EC-3C46-AF30-C67C2540F145}"/>
          </ac:spMkLst>
        </pc:spChg>
        <pc:spChg chg="del mod">
          <ac:chgData name="Leonardo Manuel Pachano Prieto" userId="af0be00b-aaea-42f8-ab7e-8896e0193f6a" providerId="ADAL" clId="{5C2B7F6E-BAB2-574F-8A19-68CF7C38773C}" dt="2020-06-22T07:17:23.348" v="5386" actId="478"/>
          <ac:spMkLst>
            <pc:docMk/>
            <pc:sldMk cId="1699059991" sldId="458"/>
            <ac:spMk id="10" creationId="{54A164F6-A4ED-FB4D-AAB7-55177A922F68}"/>
          </ac:spMkLst>
        </pc:spChg>
        <pc:spChg chg="del mod">
          <ac:chgData name="Leonardo Manuel Pachano Prieto" userId="af0be00b-aaea-42f8-ab7e-8896e0193f6a" providerId="ADAL" clId="{5C2B7F6E-BAB2-574F-8A19-68CF7C38773C}" dt="2020-06-22T07:15:30.102" v="5298" actId="478"/>
          <ac:spMkLst>
            <pc:docMk/>
            <pc:sldMk cId="1699059991" sldId="458"/>
            <ac:spMk id="11" creationId="{067B7DD8-403D-7240-A221-AE3E537BBA2A}"/>
          </ac:spMkLst>
        </pc:spChg>
        <pc:spChg chg="mod">
          <ac:chgData name="Leonardo Manuel Pachano Prieto" userId="af0be00b-aaea-42f8-ab7e-8896e0193f6a" providerId="ADAL" clId="{5C2B7F6E-BAB2-574F-8A19-68CF7C38773C}" dt="2020-06-22T07:42:33.279" v="5592" actId="14429"/>
          <ac:spMkLst>
            <pc:docMk/>
            <pc:sldMk cId="1699059991" sldId="458"/>
            <ac:spMk id="12" creationId="{E8014831-12A2-2E47-9F0A-E206ACB91DA9}"/>
          </ac:spMkLst>
        </pc:spChg>
        <pc:spChg chg="mod">
          <ac:chgData name="Leonardo Manuel Pachano Prieto" userId="af0be00b-aaea-42f8-ab7e-8896e0193f6a" providerId="ADAL" clId="{5C2B7F6E-BAB2-574F-8A19-68CF7C38773C}" dt="2020-06-22T07:42:03.098" v="5578" actId="14429"/>
          <ac:spMkLst>
            <pc:docMk/>
            <pc:sldMk cId="1699059991" sldId="458"/>
            <ac:spMk id="13" creationId="{92045EE4-B998-A74A-B0A9-84DBD335DE58}"/>
          </ac:spMkLst>
        </pc:spChg>
        <pc:spChg chg="mod">
          <ac:chgData name="Leonardo Manuel Pachano Prieto" userId="af0be00b-aaea-42f8-ab7e-8896e0193f6a" providerId="ADAL" clId="{5C2B7F6E-BAB2-574F-8A19-68CF7C38773C}" dt="2020-06-22T07:42:04.254" v="5579" actId="14429"/>
          <ac:spMkLst>
            <pc:docMk/>
            <pc:sldMk cId="1699059991" sldId="458"/>
            <ac:spMk id="14" creationId="{25A7B450-AA35-BC47-8173-1032D0037ADB}"/>
          </ac:spMkLst>
        </pc:spChg>
        <pc:spChg chg="mod">
          <ac:chgData name="Leonardo Manuel Pachano Prieto" userId="af0be00b-aaea-42f8-ab7e-8896e0193f6a" providerId="ADAL" clId="{5C2B7F6E-BAB2-574F-8A19-68CF7C38773C}" dt="2020-06-22T07:43:33.339" v="5633" actId="1037"/>
          <ac:spMkLst>
            <pc:docMk/>
            <pc:sldMk cId="1699059991" sldId="458"/>
            <ac:spMk id="15" creationId="{0F13F08A-F863-B342-8E82-1C28C5CDD996}"/>
          </ac:spMkLst>
        </pc:spChg>
        <pc:spChg chg="mod">
          <ac:chgData name="Leonardo Manuel Pachano Prieto" userId="af0be00b-aaea-42f8-ab7e-8896e0193f6a" providerId="ADAL" clId="{5C2B7F6E-BAB2-574F-8A19-68CF7C38773C}" dt="2020-06-22T07:42:06.729" v="5581" actId="14429"/>
          <ac:spMkLst>
            <pc:docMk/>
            <pc:sldMk cId="1699059991" sldId="458"/>
            <ac:spMk id="16" creationId="{AC773302-E46E-BD48-9807-DA385FA26587}"/>
          </ac:spMkLst>
        </pc:spChg>
        <pc:spChg chg="add del mod">
          <ac:chgData name="Leonardo Manuel Pachano Prieto" userId="af0be00b-aaea-42f8-ab7e-8896e0193f6a" providerId="ADAL" clId="{5C2B7F6E-BAB2-574F-8A19-68CF7C38773C}" dt="2020-06-21T11:59:30.056" v="3414" actId="478"/>
          <ac:spMkLst>
            <pc:docMk/>
            <pc:sldMk cId="1699059991" sldId="458"/>
            <ac:spMk id="17" creationId="{A130E0E6-9E00-B541-9849-F81EDEB18D51}"/>
          </ac:spMkLst>
        </pc:spChg>
        <pc:spChg chg="add mod">
          <ac:chgData name="Leonardo Manuel Pachano Prieto" userId="af0be00b-aaea-42f8-ab7e-8896e0193f6a" providerId="ADAL" clId="{5C2B7F6E-BAB2-574F-8A19-68CF7C38773C}" dt="2020-06-22T07:43:05.464" v="5604" actId="14429"/>
          <ac:spMkLst>
            <pc:docMk/>
            <pc:sldMk cId="1699059991" sldId="458"/>
            <ac:spMk id="18" creationId="{6FA6D614-A6D4-CE40-8033-97CBAE0D7703}"/>
          </ac:spMkLst>
        </pc:spChg>
        <pc:spChg chg="add mod">
          <ac:chgData name="Leonardo Manuel Pachano Prieto" userId="af0be00b-aaea-42f8-ab7e-8896e0193f6a" providerId="ADAL" clId="{5C2B7F6E-BAB2-574F-8A19-68CF7C38773C}" dt="2020-06-22T07:42:14.178" v="5585" actId="14429"/>
          <ac:spMkLst>
            <pc:docMk/>
            <pc:sldMk cId="1699059991" sldId="458"/>
            <ac:spMk id="20" creationId="{8636B034-B6B3-C846-90C9-24A30385612A}"/>
          </ac:spMkLst>
        </pc:spChg>
        <pc:spChg chg="add mod">
          <ac:chgData name="Leonardo Manuel Pachano Prieto" userId="af0be00b-aaea-42f8-ab7e-8896e0193f6a" providerId="ADAL" clId="{5C2B7F6E-BAB2-574F-8A19-68CF7C38773C}" dt="2020-06-22T07:43:06.184" v="5605" actId="14429"/>
          <ac:spMkLst>
            <pc:docMk/>
            <pc:sldMk cId="1699059991" sldId="458"/>
            <ac:spMk id="21" creationId="{D301A79C-04E1-EC40-B2DE-D31938B2E429}"/>
          </ac:spMkLst>
        </pc:spChg>
        <pc:spChg chg="add mod">
          <ac:chgData name="Leonardo Manuel Pachano Prieto" userId="af0be00b-aaea-42f8-ab7e-8896e0193f6a" providerId="ADAL" clId="{5C2B7F6E-BAB2-574F-8A19-68CF7C38773C}" dt="2020-06-22T07:42:08.229" v="5582" actId="14429"/>
          <ac:spMkLst>
            <pc:docMk/>
            <pc:sldMk cId="1699059991" sldId="458"/>
            <ac:spMk id="22" creationId="{D9DC02D2-D79A-A648-8DF7-071F28AA886D}"/>
          </ac:spMkLst>
        </pc:spChg>
        <pc:spChg chg="add mod">
          <ac:chgData name="Leonardo Manuel Pachano Prieto" userId="af0be00b-aaea-42f8-ab7e-8896e0193f6a" providerId="ADAL" clId="{5C2B7F6E-BAB2-574F-8A19-68CF7C38773C}" dt="2020-06-22T07:42:55.077" v="5602" actId="14429"/>
          <ac:spMkLst>
            <pc:docMk/>
            <pc:sldMk cId="1699059991" sldId="458"/>
            <ac:spMk id="23" creationId="{9F937A81-23CA-3744-8D01-98977F69111B}"/>
          </ac:spMkLst>
        </pc:spChg>
        <pc:spChg chg="add mod">
          <ac:chgData name="Leonardo Manuel Pachano Prieto" userId="af0be00b-aaea-42f8-ab7e-8896e0193f6a" providerId="ADAL" clId="{5C2B7F6E-BAB2-574F-8A19-68CF7C38773C}" dt="2020-06-22T07:42:53.621" v="5601" actId="14429"/>
          <ac:spMkLst>
            <pc:docMk/>
            <pc:sldMk cId="1699059991" sldId="458"/>
            <ac:spMk id="24" creationId="{3F8C003E-CAE6-7C48-BF71-527D71AA9511}"/>
          </ac:spMkLst>
        </pc:spChg>
        <pc:spChg chg="add mod">
          <ac:chgData name="Leonardo Manuel Pachano Prieto" userId="af0be00b-aaea-42f8-ab7e-8896e0193f6a" providerId="ADAL" clId="{5C2B7F6E-BAB2-574F-8A19-68CF7C38773C}" dt="2020-06-22T07:42:11.209" v="5584" actId="14429"/>
          <ac:spMkLst>
            <pc:docMk/>
            <pc:sldMk cId="1699059991" sldId="458"/>
            <ac:spMk id="25" creationId="{D434736C-6B1A-CE49-AEB3-F950A5290B7A}"/>
          </ac:spMkLst>
        </pc:spChg>
        <pc:spChg chg="add mod">
          <ac:chgData name="Leonardo Manuel Pachano Prieto" userId="af0be00b-aaea-42f8-ab7e-8896e0193f6a" providerId="ADAL" clId="{5C2B7F6E-BAB2-574F-8A19-68CF7C38773C}" dt="2020-06-22T07:42:09.690" v="5583" actId="14429"/>
          <ac:spMkLst>
            <pc:docMk/>
            <pc:sldMk cId="1699059991" sldId="458"/>
            <ac:spMk id="26" creationId="{78DABA4F-0A20-3B49-BF59-DB74D5F27969}"/>
          </ac:spMkLst>
        </pc:spChg>
        <pc:spChg chg="add mod">
          <ac:chgData name="Leonardo Manuel Pachano Prieto" userId="af0be00b-aaea-42f8-ab7e-8896e0193f6a" providerId="ADAL" clId="{5C2B7F6E-BAB2-574F-8A19-68CF7C38773C}" dt="2020-06-22T08:29:43.004" v="6625" actId="1076"/>
          <ac:spMkLst>
            <pc:docMk/>
            <pc:sldMk cId="1699059991" sldId="458"/>
            <ac:spMk id="31" creationId="{5EAD4652-950E-CB45-8C74-239361BB9487}"/>
          </ac:spMkLst>
        </pc:spChg>
        <pc:grpChg chg="mod">
          <ac:chgData name="Leonardo Manuel Pachano Prieto" userId="af0be00b-aaea-42f8-ab7e-8896e0193f6a" providerId="ADAL" clId="{5C2B7F6E-BAB2-574F-8A19-68CF7C38773C}" dt="2020-06-22T07:41:50.999" v="5571" actId="33934"/>
          <ac:grpSpMkLst>
            <pc:docMk/>
            <pc:sldMk cId="1699059991" sldId="458"/>
            <ac:grpSpMk id="1" creationId="{00000000-0000-0000-0000-000000000000}"/>
          </ac:grpSpMkLst>
        </pc:grpChg>
        <pc:graphicFrameChg chg="del mod modGraphic">
          <ac:chgData name="Leonardo Manuel Pachano Prieto" userId="af0be00b-aaea-42f8-ab7e-8896e0193f6a" providerId="ADAL" clId="{5C2B7F6E-BAB2-574F-8A19-68CF7C38773C}" dt="2020-06-22T07:17:28.634" v="5388" actId="478"/>
          <ac:graphicFrameMkLst>
            <pc:docMk/>
            <pc:sldMk cId="1699059991" sldId="458"/>
            <ac:graphicFrameMk id="9" creationId="{0B3058C6-A4B4-984B-9473-340CD0A5B01F}"/>
          </ac:graphicFrameMkLst>
        </pc:graphicFrameChg>
        <pc:picChg chg="add del mod">
          <ac:chgData name="Leonardo Manuel Pachano Prieto" userId="af0be00b-aaea-42f8-ab7e-8896e0193f6a" providerId="ADAL" clId="{5C2B7F6E-BAB2-574F-8A19-68CF7C38773C}" dt="2020-06-22T07:41:56.751" v="5576" actId="14429"/>
          <ac:picMkLst>
            <pc:docMk/>
            <pc:sldMk cId="1699059991" sldId="458"/>
            <ac:picMk id="6" creationId="{CD937168-D626-FF44-BBEB-0A979117B3DA}"/>
          </ac:picMkLst>
        </pc:picChg>
        <pc:picChg chg="add del mod">
          <ac:chgData name="Leonardo Manuel Pachano Prieto" userId="af0be00b-aaea-42f8-ab7e-8896e0193f6a" providerId="ADAL" clId="{5C2B7F6E-BAB2-574F-8A19-68CF7C38773C}" dt="2020-06-21T12:02:54.850" v="3478" actId="478"/>
          <ac:picMkLst>
            <pc:docMk/>
            <pc:sldMk cId="1699059991" sldId="458"/>
            <ac:picMk id="19" creationId="{B1196FFC-5CAE-4240-9DA9-11DE522F2525}"/>
          </ac:picMkLst>
        </pc:picChg>
        <pc:picChg chg="add del mod">
          <ac:chgData name="Leonardo Manuel Pachano Prieto" userId="af0be00b-aaea-42f8-ab7e-8896e0193f6a" providerId="ADAL" clId="{5C2B7F6E-BAB2-574F-8A19-68CF7C38773C}" dt="2020-06-22T07:25:03.237" v="5404" actId="478"/>
          <ac:picMkLst>
            <pc:docMk/>
            <pc:sldMk cId="1699059991" sldId="458"/>
            <ac:picMk id="27" creationId="{61248CB4-D701-2E4B-A0DA-0EE47DDC1A91}"/>
          </ac:picMkLst>
        </pc:picChg>
        <pc:picChg chg="add del mod">
          <ac:chgData name="Leonardo Manuel Pachano Prieto" userId="af0be00b-aaea-42f8-ab7e-8896e0193f6a" providerId="ADAL" clId="{5C2B7F6E-BAB2-574F-8A19-68CF7C38773C}" dt="2020-06-22T07:25:02.184" v="5403" actId="478"/>
          <ac:picMkLst>
            <pc:docMk/>
            <pc:sldMk cId="1699059991" sldId="458"/>
            <ac:picMk id="28" creationId="{352AEE45-0118-4144-9423-3EBC6E4D294A}"/>
          </ac:picMkLst>
        </pc:picChg>
        <pc:picChg chg="add mod">
          <ac:chgData name="Leonardo Manuel Pachano Prieto" userId="af0be00b-aaea-42f8-ab7e-8896e0193f6a" providerId="ADAL" clId="{5C2B7F6E-BAB2-574F-8A19-68CF7C38773C}" dt="2020-06-22T07:41:59.483" v="5577" actId="14429"/>
          <ac:picMkLst>
            <pc:docMk/>
            <pc:sldMk cId="1699059991" sldId="458"/>
            <ac:picMk id="29" creationId="{34AEE217-2BC4-C644-A073-A0BCF6D5956A}"/>
          </ac:picMkLst>
        </pc:picChg>
        <pc:picChg chg="add mod">
          <ac:chgData name="Leonardo Manuel Pachano Prieto" userId="af0be00b-aaea-42f8-ab7e-8896e0193f6a" providerId="ADAL" clId="{5C2B7F6E-BAB2-574F-8A19-68CF7C38773C}" dt="2020-06-22T07:42:30.027" v="5591" actId="13244"/>
          <ac:picMkLst>
            <pc:docMk/>
            <pc:sldMk cId="1699059991" sldId="458"/>
            <ac:picMk id="30" creationId="{8A5AD5C7-E391-C949-B07D-02FCD47FE940}"/>
          </ac:picMkLst>
        </pc:picChg>
      </pc:sldChg>
      <pc:sldChg chg="addSp delSp modSp delAnim modAnim">
        <pc:chgData name="Leonardo Manuel Pachano Prieto" userId="af0be00b-aaea-42f8-ab7e-8896e0193f6a" providerId="ADAL" clId="{5C2B7F6E-BAB2-574F-8A19-68CF7C38773C}" dt="2020-06-22T13:37:30.885" v="8406" actId="20577"/>
        <pc:sldMkLst>
          <pc:docMk/>
          <pc:sldMk cId="507585440" sldId="459"/>
        </pc:sldMkLst>
        <pc:spChg chg="mod">
          <ac:chgData name="Leonardo Manuel Pachano Prieto" userId="af0be00b-aaea-42f8-ab7e-8896e0193f6a" providerId="ADAL" clId="{5C2B7F6E-BAB2-574F-8A19-68CF7C38773C}" dt="2020-06-22T13:37:30.885" v="8406" actId="20577"/>
          <ac:spMkLst>
            <pc:docMk/>
            <pc:sldMk cId="507585440" sldId="459"/>
            <ac:spMk id="2" creationId="{D07375DC-634E-844A-9578-55F2B2D11A4F}"/>
          </ac:spMkLst>
        </pc:spChg>
        <pc:spChg chg="mod">
          <ac:chgData name="Leonardo Manuel Pachano Prieto" userId="af0be00b-aaea-42f8-ab7e-8896e0193f6a" providerId="ADAL" clId="{5C2B7F6E-BAB2-574F-8A19-68CF7C38773C}" dt="2020-06-22T08:08:54.369" v="6174"/>
          <ac:spMkLst>
            <pc:docMk/>
            <pc:sldMk cId="507585440" sldId="459"/>
            <ac:spMk id="4" creationId="{DE4C9DAF-E259-8B41-9AD2-60DD3103C551}"/>
          </ac:spMkLst>
        </pc:spChg>
        <pc:spChg chg="add del mod">
          <ac:chgData name="Leonardo Manuel Pachano Prieto" userId="af0be00b-aaea-42f8-ab7e-8896e0193f6a" providerId="ADAL" clId="{5C2B7F6E-BAB2-574F-8A19-68CF7C38773C}" dt="2020-06-22T08:09:06.322" v="6176" actId="478"/>
          <ac:spMkLst>
            <pc:docMk/>
            <pc:sldMk cId="507585440" sldId="459"/>
            <ac:spMk id="6" creationId="{11DA75DC-5D72-6048-BAF7-E8E661454199}"/>
          </ac:spMkLst>
        </pc:spChg>
        <pc:spChg chg="del">
          <ac:chgData name="Leonardo Manuel Pachano Prieto" userId="af0be00b-aaea-42f8-ab7e-8896e0193f6a" providerId="ADAL" clId="{5C2B7F6E-BAB2-574F-8A19-68CF7C38773C}" dt="2020-06-22T08:09:02.921" v="6175" actId="478"/>
          <ac:spMkLst>
            <pc:docMk/>
            <pc:sldMk cId="507585440" sldId="459"/>
            <ac:spMk id="8" creationId="{BDBE1D50-72EC-3C46-AF30-C67C2540F145}"/>
          </ac:spMkLst>
        </pc:spChg>
        <pc:spChg chg="del mod">
          <ac:chgData name="Leonardo Manuel Pachano Prieto" userId="af0be00b-aaea-42f8-ab7e-8896e0193f6a" providerId="ADAL" clId="{5C2B7F6E-BAB2-574F-8A19-68CF7C38773C}" dt="2020-06-22T08:19:20.253" v="6434" actId="478"/>
          <ac:spMkLst>
            <pc:docMk/>
            <pc:sldMk cId="507585440" sldId="459"/>
            <ac:spMk id="9" creationId="{97205104-04B4-564F-9A8E-B3611F28B667}"/>
          </ac:spMkLst>
        </pc:spChg>
        <pc:spChg chg="del mod">
          <ac:chgData name="Leonardo Manuel Pachano Prieto" userId="af0be00b-aaea-42f8-ab7e-8896e0193f6a" providerId="ADAL" clId="{5C2B7F6E-BAB2-574F-8A19-68CF7C38773C}" dt="2020-06-22T08:19:17.775" v="6433" actId="478"/>
          <ac:spMkLst>
            <pc:docMk/>
            <pc:sldMk cId="507585440" sldId="459"/>
            <ac:spMk id="10" creationId="{CEB13001-ADFD-3348-A85D-496FE295D2E4}"/>
          </ac:spMkLst>
        </pc:spChg>
        <pc:spChg chg="add mod">
          <ac:chgData name="Leonardo Manuel Pachano Prieto" userId="af0be00b-aaea-42f8-ab7e-8896e0193f6a" providerId="ADAL" clId="{5C2B7F6E-BAB2-574F-8A19-68CF7C38773C}" dt="2020-06-22T08:19:54.512" v="6472" actId="1036"/>
          <ac:spMkLst>
            <pc:docMk/>
            <pc:sldMk cId="507585440" sldId="459"/>
            <ac:spMk id="12" creationId="{6E6ADB20-EEE9-114A-8ED0-D7DAC178C6B7}"/>
          </ac:spMkLst>
        </pc:spChg>
        <pc:spChg chg="del mod">
          <ac:chgData name="Leonardo Manuel Pachano Prieto" userId="af0be00b-aaea-42f8-ab7e-8896e0193f6a" providerId="ADAL" clId="{5C2B7F6E-BAB2-574F-8A19-68CF7C38773C}" dt="2020-06-20T15:59:40.603" v="3126" actId="478"/>
          <ac:spMkLst>
            <pc:docMk/>
            <pc:sldMk cId="507585440" sldId="459"/>
            <ac:spMk id="12" creationId="{C8FD4396-369E-0C4B-B8FB-8A6F8BF69BDA}"/>
          </ac:spMkLst>
        </pc:spChg>
        <pc:spChg chg="del">
          <ac:chgData name="Leonardo Manuel Pachano Prieto" userId="af0be00b-aaea-42f8-ab7e-8896e0193f6a" providerId="ADAL" clId="{5C2B7F6E-BAB2-574F-8A19-68CF7C38773C}" dt="2020-06-20T15:59:41.905" v="3127" actId="478"/>
          <ac:spMkLst>
            <pc:docMk/>
            <pc:sldMk cId="507585440" sldId="459"/>
            <ac:spMk id="13" creationId="{CD838FF9-43FD-D041-886F-35D205F0D096}"/>
          </ac:spMkLst>
        </pc:spChg>
        <pc:spChg chg="del mod">
          <ac:chgData name="Leonardo Manuel Pachano Prieto" userId="af0be00b-aaea-42f8-ab7e-8896e0193f6a" providerId="ADAL" clId="{5C2B7F6E-BAB2-574F-8A19-68CF7C38773C}" dt="2020-06-21T12:15:26.724" v="3489" actId="478"/>
          <ac:spMkLst>
            <pc:docMk/>
            <pc:sldMk cId="507585440" sldId="459"/>
            <ac:spMk id="14" creationId="{45199411-CB18-484E-9662-D712A8CAE0DD}"/>
          </ac:spMkLst>
        </pc:spChg>
        <pc:spChg chg="add mod">
          <ac:chgData name="Leonardo Manuel Pachano Prieto" userId="af0be00b-aaea-42f8-ab7e-8896e0193f6a" providerId="ADAL" clId="{5C2B7F6E-BAB2-574F-8A19-68CF7C38773C}" dt="2020-06-22T08:40:28.458" v="6744" actId="14100"/>
          <ac:spMkLst>
            <pc:docMk/>
            <pc:sldMk cId="507585440" sldId="459"/>
            <ac:spMk id="14" creationId="{879C725F-BC3D-794F-83FF-184485659BC6}"/>
          </ac:spMkLst>
        </pc:spChg>
        <pc:spChg chg="del mod">
          <ac:chgData name="Leonardo Manuel Pachano Prieto" userId="af0be00b-aaea-42f8-ab7e-8896e0193f6a" providerId="ADAL" clId="{5C2B7F6E-BAB2-574F-8A19-68CF7C38773C}" dt="2020-06-21T12:15:22.720" v="3488" actId="478"/>
          <ac:spMkLst>
            <pc:docMk/>
            <pc:sldMk cId="507585440" sldId="459"/>
            <ac:spMk id="15" creationId="{926DA74D-0D44-244D-AEB0-4CDE2A74EB4F}"/>
          </ac:spMkLst>
        </pc:spChg>
        <pc:spChg chg="del mod">
          <ac:chgData name="Leonardo Manuel Pachano Prieto" userId="af0be00b-aaea-42f8-ab7e-8896e0193f6a" providerId="ADAL" clId="{5C2B7F6E-BAB2-574F-8A19-68CF7C38773C}" dt="2020-06-21T12:15:29.173" v="3490" actId="478"/>
          <ac:spMkLst>
            <pc:docMk/>
            <pc:sldMk cId="507585440" sldId="459"/>
            <ac:spMk id="16" creationId="{C098C846-25C1-D74E-834B-0C03A736FEF3}"/>
          </ac:spMkLst>
        </pc:spChg>
        <pc:spChg chg="add del mod">
          <ac:chgData name="Leonardo Manuel Pachano Prieto" userId="af0be00b-aaea-42f8-ab7e-8896e0193f6a" providerId="ADAL" clId="{5C2B7F6E-BAB2-574F-8A19-68CF7C38773C}" dt="2020-06-21T12:15:26.724" v="3489" actId="478"/>
          <ac:spMkLst>
            <pc:docMk/>
            <pc:sldMk cId="507585440" sldId="459"/>
            <ac:spMk id="17" creationId="{E24D2B2F-E8B3-5E49-98DB-BF6E68639442}"/>
          </ac:spMkLst>
        </pc:spChg>
        <pc:spChg chg="add del mod">
          <ac:chgData name="Leonardo Manuel Pachano Prieto" userId="af0be00b-aaea-42f8-ab7e-8896e0193f6a" providerId="ADAL" clId="{5C2B7F6E-BAB2-574F-8A19-68CF7C38773C}" dt="2020-06-21T12:15:19.010" v="3487" actId="478"/>
          <ac:spMkLst>
            <pc:docMk/>
            <pc:sldMk cId="507585440" sldId="459"/>
            <ac:spMk id="18" creationId="{8B2FA297-C9BC-0E48-A4B2-8292AF3372B6}"/>
          </ac:spMkLst>
        </pc:spChg>
        <pc:spChg chg="add del mod">
          <ac:chgData name="Leonardo Manuel Pachano Prieto" userId="af0be00b-aaea-42f8-ab7e-8896e0193f6a" providerId="ADAL" clId="{5C2B7F6E-BAB2-574F-8A19-68CF7C38773C}" dt="2020-06-19T05:46:01.603" v="363" actId="478"/>
          <ac:spMkLst>
            <pc:docMk/>
            <pc:sldMk cId="507585440" sldId="459"/>
            <ac:spMk id="18" creationId="{C1C5B26F-E149-664B-8864-65654C1EA9F0}"/>
          </ac:spMkLst>
        </pc:spChg>
        <pc:spChg chg="add del mod">
          <ac:chgData name="Leonardo Manuel Pachano Prieto" userId="af0be00b-aaea-42f8-ab7e-8896e0193f6a" providerId="ADAL" clId="{5C2B7F6E-BAB2-574F-8A19-68CF7C38773C}" dt="2020-06-21T12:15:19.010" v="3487" actId="478"/>
          <ac:spMkLst>
            <pc:docMk/>
            <pc:sldMk cId="507585440" sldId="459"/>
            <ac:spMk id="19" creationId="{438CBB3A-5FB0-7D41-AEB9-E6B75512D4F6}"/>
          </ac:spMkLst>
        </pc:spChg>
        <pc:spChg chg="add del mod">
          <ac:chgData name="Leonardo Manuel Pachano Prieto" userId="af0be00b-aaea-42f8-ab7e-8896e0193f6a" providerId="ADAL" clId="{5C2B7F6E-BAB2-574F-8A19-68CF7C38773C}" dt="2020-06-21T12:15:22.720" v="3488" actId="478"/>
          <ac:spMkLst>
            <pc:docMk/>
            <pc:sldMk cId="507585440" sldId="459"/>
            <ac:spMk id="20" creationId="{4426EBFA-B6B8-BC48-ACB4-FB2937923353}"/>
          </ac:spMkLst>
        </pc:spChg>
        <pc:spChg chg="add mod">
          <ac:chgData name="Leonardo Manuel Pachano Prieto" userId="af0be00b-aaea-42f8-ab7e-8896e0193f6a" providerId="ADAL" clId="{5C2B7F6E-BAB2-574F-8A19-68CF7C38773C}" dt="2020-06-22T08:42:54.228" v="6770"/>
          <ac:spMkLst>
            <pc:docMk/>
            <pc:sldMk cId="507585440" sldId="459"/>
            <ac:spMk id="20" creationId="{A3BBC478-11E7-194D-B05C-1D83C7DE5738}"/>
          </ac:spMkLst>
        </pc:spChg>
        <pc:spChg chg="add del mod">
          <ac:chgData name="Leonardo Manuel Pachano Prieto" userId="af0be00b-aaea-42f8-ab7e-8896e0193f6a" providerId="ADAL" clId="{5C2B7F6E-BAB2-574F-8A19-68CF7C38773C}" dt="2020-06-20T16:03:37.632" v="3203" actId="478"/>
          <ac:spMkLst>
            <pc:docMk/>
            <pc:sldMk cId="507585440" sldId="459"/>
            <ac:spMk id="21" creationId="{74079905-C6CA-084E-A3A5-D0D43FA3D2EB}"/>
          </ac:spMkLst>
        </pc:spChg>
        <pc:spChg chg="add mod">
          <ac:chgData name="Leonardo Manuel Pachano Prieto" userId="af0be00b-aaea-42f8-ab7e-8896e0193f6a" providerId="ADAL" clId="{5C2B7F6E-BAB2-574F-8A19-68CF7C38773C}" dt="2020-06-22T08:23:59.043" v="6610" actId="1035"/>
          <ac:spMkLst>
            <pc:docMk/>
            <pc:sldMk cId="507585440" sldId="459"/>
            <ac:spMk id="22" creationId="{AD331268-CD96-7544-A970-F15671AE33EB}"/>
          </ac:spMkLst>
        </pc:spChg>
        <pc:spChg chg="add mod">
          <ac:chgData name="Leonardo Manuel Pachano Prieto" userId="af0be00b-aaea-42f8-ab7e-8896e0193f6a" providerId="ADAL" clId="{5C2B7F6E-BAB2-574F-8A19-68CF7C38773C}" dt="2020-06-22T08:28:43.855" v="6621" actId="255"/>
          <ac:spMkLst>
            <pc:docMk/>
            <pc:sldMk cId="507585440" sldId="459"/>
            <ac:spMk id="23" creationId="{893BF936-E523-6E41-9E12-685F1DB58EEF}"/>
          </ac:spMkLst>
        </pc:spChg>
        <pc:spChg chg="add del mod">
          <ac:chgData name="Leonardo Manuel Pachano Prieto" userId="af0be00b-aaea-42f8-ab7e-8896e0193f6a" providerId="ADAL" clId="{5C2B7F6E-BAB2-574F-8A19-68CF7C38773C}" dt="2020-06-21T12:26:39.724" v="3563" actId="478"/>
          <ac:spMkLst>
            <pc:docMk/>
            <pc:sldMk cId="507585440" sldId="459"/>
            <ac:spMk id="25" creationId="{A511F66C-234B-BF4D-B186-DB1A4EB74A18}"/>
          </ac:spMkLst>
        </pc:spChg>
        <pc:spChg chg="add mod">
          <ac:chgData name="Leonardo Manuel Pachano Prieto" userId="af0be00b-aaea-42f8-ab7e-8896e0193f6a" providerId="ADAL" clId="{5C2B7F6E-BAB2-574F-8A19-68CF7C38773C}" dt="2020-06-22T08:35:56.771" v="6656" actId="20577"/>
          <ac:spMkLst>
            <pc:docMk/>
            <pc:sldMk cId="507585440" sldId="459"/>
            <ac:spMk id="25" creationId="{C329A4FB-E6C4-C541-A556-898ECB4E18A0}"/>
          </ac:spMkLst>
        </pc:spChg>
        <pc:spChg chg="add del mod">
          <ac:chgData name="Leonardo Manuel Pachano Prieto" userId="af0be00b-aaea-42f8-ab7e-8896e0193f6a" providerId="ADAL" clId="{5C2B7F6E-BAB2-574F-8A19-68CF7C38773C}" dt="2020-06-21T12:26:39.724" v="3563" actId="478"/>
          <ac:spMkLst>
            <pc:docMk/>
            <pc:sldMk cId="507585440" sldId="459"/>
            <ac:spMk id="26" creationId="{EAFA2462-7121-B948-85EB-FC65FB79EDED}"/>
          </ac:spMkLst>
        </pc:spChg>
        <pc:spChg chg="add del mod">
          <ac:chgData name="Leonardo Manuel Pachano Prieto" userId="af0be00b-aaea-42f8-ab7e-8896e0193f6a" providerId="ADAL" clId="{5C2B7F6E-BAB2-574F-8A19-68CF7C38773C}" dt="2020-06-21T12:26:39.724" v="3563" actId="478"/>
          <ac:spMkLst>
            <pc:docMk/>
            <pc:sldMk cId="507585440" sldId="459"/>
            <ac:spMk id="27" creationId="{DC9AB04B-FC12-2B4E-992D-EFEFE88E41C0}"/>
          </ac:spMkLst>
        </pc:spChg>
        <pc:spChg chg="add mod">
          <ac:chgData name="Leonardo Manuel Pachano Prieto" userId="af0be00b-aaea-42f8-ab7e-8896e0193f6a" providerId="ADAL" clId="{5C2B7F6E-BAB2-574F-8A19-68CF7C38773C}" dt="2020-06-22T08:19:54.512" v="6472" actId="1036"/>
          <ac:spMkLst>
            <pc:docMk/>
            <pc:sldMk cId="507585440" sldId="459"/>
            <ac:spMk id="28" creationId="{4EB0655E-6794-B246-8AEA-3C5C6AC34216}"/>
          </ac:spMkLst>
        </pc:spChg>
        <pc:spChg chg="add del mod">
          <ac:chgData name="Leonardo Manuel Pachano Prieto" userId="af0be00b-aaea-42f8-ab7e-8896e0193f6a" providerId="ADAL" clId="{5C2B7F6E-BAB2-574F-8A19-68CF7C38773C}" dt="2020-06-21T12:26:39.724" v="3563" actId="478"/>
          <ac:spMkLst>
            <pc:docMk/>
            <pc:sldMk cId="507585440" sldId="459"/>
            <ac:spMk id="29" creationId="{11B49C43-F8E1-3641-9E76-54C539B6300D}"/>
          </ac:spMkLst>
        </pc:spChg>
        <pc:spChg chg="add del mod">
          <ac:chgData name="Leonardo Manuel Pachano Prieto" userId="af0be00b-aaea-42f8-ab7e-8896e0193f6a" providerId="ADAL" clId="{5C2B7F6E-BAB2-574F-8A19-68CF7C38773C}" dt="2020-06-22T08:35:30.242" v="6651" actId="478"/>
          <ac:spMkLst>
            <pc:docMk/>
            <pc:sldMk cId="507585440" sldId="459"/>
            <ac:spMk id="30" creationId="{21DE5EDF-F511-E54E-9761-D70546E7FC65}"/>
          </ac:spMkLst>
        </pc:spChg>
        <pc:spChg chg="add del mod">
          <ac:chgData name="Leonardo Manuel Pachano Prieto" userId="af0be00b-aaea-42f8-ab7e-8896e0193f6a" providerId="ADAL" clId="{5C2B7F6E-BAB2-574F-8A19-68CF7C38773C}" dt="2020-06-21T12:26:39.724" v="3563" actId="478"/>
          <ac:spMkLst>
            <pc:docMk/>
            <pc:sldMk cId="507585440" sldId="459"/>
            <ac:spMk id="30" creationId="{E41D4D5C-3723-F847-B993-AC6F0C30C5E1}"/>
          </ac:spMkLst>
        </pc:spChg>
        <pc:spChg chg="add mod">
          <ac:chgData name="Leonardo Manuel Pachano Prieto" userId="af0be00b-aaea-42f8-ab7e-8896e0193f6a" providerId="ADAL" clId="{5C2B7F6E-BAB2-574F-8A19-68CF7C38773C}" dt="2020-06-22T08:20:29.554" v="6540" actId="1036"/>
          <ac:spMkLst>
            <pc:docMk/>
            <pc:sldMk cId="507585440" sldId="459"/>
            <ac:spMk id="31" creationId="{BC405129-16F5-C542-86E9-69A12C972513}"/>
          </ac:spMkLst>
        </pc:spChg>
        <pc:spChg chg="add del mod">
          <ac:chgData name="Leonardo Manuel Pachano Prieto" userId="af0be00b-aaea-42f8-ab7e-8896e0193f6a" providerId="ADAL" clId="{5C2B7F6E-BAB2-574F-8A19-68CF7C38773C}" dt="2020-06-21T12:26:39.724" v="3563" actId="478"/>
          <ac:spMkLst>
            <pc:docMk/>
            <pc:sldMk cId="507585440" sldId="459"/>
            <ac:spMk id="32" creationId="{0129A8FD-AFBA-D24C-9CCF-2B1771A7B2CE}"/>
          </ac:spMkLst>
        </pc:spChg>
        <pc:spChg chg="add del mod">
          <ac:chgData name="Leonardo Manuel Pachano Prieto" userId="af0be00b-aaea-42f8-ab7e-8896e0193f6a" providerId="ADAL" clId="{5C2B7F6E-BAB2-574F-8A19-68CF7C38773C}" dt="2020-06-22T08:35:30.242" v="6651" actId="478"/>
          <ac:spMkLst>
            <pc:docMk/>
            <pc:sldMk cId="507585440" sldId="459"/>
            <ac:spMk id="32" creationId="{29B42F74-B0B4-8846-8AC6-1D6E921A3F01}"/>
          </ac:spMkLst>
        </pc:spChg>
        <pc:spChg chg="add mod">
          <ac:chgData name="Leonardo Manuel Pachano Prieto" userId="af0be00b-aaea-42f8-ab7e-8896e0193f6a" providerId="ADAL" clId="{5C2B7F6E-BAB2-574F-8A19-68CF7C38773C}" dt="2020-06-22T08:20:34.938" v="6547" actId="1038"/>
          <ac:spMkLst>
            <pc:docMk/>
            <pc:sldMk cId="507585440" sldId="459"/>
            <ac:spMk id="33" creationId="{0ABE6AB0-78B5-EA48-B35D-73DEDA51A3E3}"/>
          </ac:spMkLst>
        </pc:spChg>
        <pc:spChg chg="add del mod">
          <ac:chgData name="Leonardo Manuel Pachano Prieto" userId="af0be00b-aaea-42f8-ab7e-8896e0193f6a" providerId="ADAL" clId="{5C2B7F6E-BAB2-574F-8A19-68CF7C38773C}" dt="2020-06-22T08:35:30.242" v="6651" actId="478"/>
          <ac:spMkLst>
            <pc:docMk/>
            <pc:sldMk cId="507585440" sldId="459"/>
            <ac:spMk id="34" creationId="{705A7462-E6C4-2A44-B10C-FADE4E19C895}"/>
          </ac:spMkLst>
        </pc:spChg>
        <pc:spChg chg="add del mod">
          <ac:chgData name="Leonardo Manuel Pachano Prieto" userId="af0be00b-aaea-42f8-ab7e-8896e0193f6a" providerId="ADAL" clId="{5C2B7F6E-BAB2-574F-8A19-68CF7C38773C}" dt="2020-06-21T12:26:39.724" v="3563" actId="478"/>
          <ac:spMkLst>
            <pc:docMk/>
            <pc:sldMk cId="507585440" sldId="459"/>
            <ac:spMk id="34" creationId="{EB118813-5D47-E04C-A2C7-6F542A3AD3BB}"/>
          </ac:spMkLst>
        </pc:spChg>
        <pc:spChg chg="add del mod">
          <ac:chgData name="Leonardo Manuel Pachano Prieto" userId="af0be00b-aaea-42f8-ab7e-8896e0193f6a" providerId="ADAL" clId="{5C2B7F6E-BAB2-574F-8A19-68CF7C38773C}" dt="2020-06-21T12:26:39.724" v="3563" actId="478"/>
          <ac:spMkLst>
            <pc:docMk/>
            <pc:sldMk cId="507585440" sldId="459"/>
            <ac:spMk id="35" creationId="{87F5D278-B6F0-AC44-B4B9-F4A1FC64E46D}"/>
          </ac:spMkLst>
        </pc:spChg>
        <pc:spChg chg="add mod">
          <ac:chgData name="Leonardo Manuel Pachano Prieto" userId="af0be00b-aaea-42f8-ab7e-8896e0193f6a" providerId="ADAL" clId="{5C2B7F6E-BAB2-574F-8A19-68CF7C38773C}" dt="2020-06-22T08:20:46.480" v="6549" actId="1076"/>
          <ac:spMkLst>
            <pc:docMk/>
            <pc:sldMk cId="507585440" sldId="459"/>
            <ac:spMk id="36" creationId="{935757FE-9233-E44B-9DD2-12753BDBC13E}"/>
          </ac:spMkLst>
        </pc:spChg>
        <pc:spChg chg="add del mod">
          <ac:chgData name="Leonardo Manuel Pachano Prieto" userId="af0be00b-aaea-42f8-ab7e-8896e0193f6a" providerId="ADAL" clId="{5C2B7F6E-BAB2-574F-8A19-68CF7C38773C}" dt="2020-06-21T12:26:39.724" v="3563" actId="478"/>
          <ac:spMkLst>
            <pc:docMk/>
            <pc:sldMk cId="507585440" sldId="459"/>
            <ac:spMk id="37" creationId="{578EF467-2F1C-1142-8BE6-1A75ECEA4838}"/>
          </ac:spMkLst>
        </pc:spChg>
        <pc:spChg chg="add mod">
          <ac:chgData name="Leonardo Manuel Pachano Prieto" userId="af0be00b-aaea-42f8-ab7e-8896e0193f6a" providerId="ADAL" clId="{5C2B7F6E-BAB2-574F-8A19-68CF7C38773C}" dt="2020-06-22T08:19:54.512" v="6472" actId="1036"/>
          <ac:spMkLst>
            <pc:docMk/>
            <pc:sldMk cId="507585440" sldId="459"/>
            <ac:spMk id="38" creationId="{4617E1D1-5F7A-3B4D-9630-53639FE364C0}"/>
          </ac:spMkLst>
        </pc:spChg>
        <pc:spChg chg="add mod">
          <ac:chgData name="Leonardo Manuel Pachano Prieto" userId="af0be00b-aaea-42f8-ab7e-8896e0193f6a" providerId="ADAL" clId="{5C2B7F6E-BAB2-574F-8A19-68CF7C38773C}" dt="2020-06-22T08:20:43.544" v="6548" actId="1076"/>
          <ac:spMkLst>
            <pc:docMk/>
            <pc:sldMk cId="507585440" sldId="459"/>
            <ac:spMk id="39" creationId="{E4A0CAF2-1FB1-AB4D-902A-335A95152011}"/>
          </ac:spMkLst>
        </pc:spChg>
        <pc:spChg chg="add del mod">
          <ac:chgData name="Leonardo Manuel Pachano Prieto" userId="af0be00b-aaea-42f8-ab7e-8896e0193f6a" providerId="ADAL" clId="{5C2B7F6E-BAB2-574F-8A19-68CF7C38773C}" dt="2020-06-22T08:22:50.189" v="6597" actId="478"/>
          <ac:spMkLst>
            <pc:docMk/>
            <pc:sldMk cId="507585440" sldId="459"/>
            <ac:spMk id="40" creationId="{CD861B20-7305-0B4C-BC32-894A43362AFD}"/>
          </ac:spMkLst>
        </pc:spChg>
        <pc:spChg chg="add mod">
          <ac:chgData name="Leonardo Manuel Pachano Prieto" userId="af0be00b-aaea-42f8-ab7e-8896e0193f6a" providerId="ADAL" clId="{5C2B7F6E-BAB2-574F-8A19-68CF7C38773C}" dt="2020-06-22T08:40:05.399" v="6721" actId="255"/>
          <ac:spMkLst>
            <pc:docMk/>
            <pc:sldMk cId="507585440" sldId="459"/>
            <ac:spMk id="41" creationId="{D7CDB0F3-240C-5646-BA1F-5EC2CCB58194}"/>
          </ac:spMkLst>
        </pc:spChg>
        <pc:spChg chg="add mod">
          <ac:chgData name="Leonardo Manuel Pachano Prieto" userId="af0be00b-aaea-42f8-ab7e-8896e0193f6a" providerId="ADAL" clId="{5C2B7F6E-BAB2-574F-8A19-68CF7C38773C}" dt="2020-06-22T08:40:19.342" v="6740" actId="14100"/>
          <ac:spMkLst>
            <pc:docMk/>
            <pc:sldMk cId="507585440" sldId="459"/>
            <ac:spMk id="42" creationId="{4529D18D-EC57-7945-8A88-2FEFE7268672}"/>
          </ac:spMkLst>
        </pc:spChg>
        <pc:graphicFrameChg chg="del mod">
          <ac:chgData name="Leonardo Manuel Pachano Prieto" userId="af0be00b-aaea-42f8-ab7e-8896e0193f6a" providerId="ADAL" clId="{5C2B7F6E-BAB2-574F-8A19-68CF7C38773C}" dt="2020-06-22T08:19:15.334" v="6432" actId="478"/>
          <ac:graphicFrameMkLst>
            <pc:docMk/>
            <pc:sldMk cId="507585440" sldId="459"/>
            <ac:graphicFrameMk id="7" creationId="{CFF601DF-9208-9F4F-91FB-5342ECEF2375}"/>
          </ac:graphicFrameMkLst>
        </pc:graphicFrameChg>
        <pc:picChg chg="add del mod">
          <ac:chgData name="Leonardo Manuel Pachano Prieto" userId="af0be00b-aaea-42f8-ab7e-8896e0193f6a" providerId="ADAL" clId="{5C2B7F6E-BAB2-574F-8A19-68CF7C38773C}" dt="2020-06-22T08:19:42.444" v="6447" actId="1036"/>
          <ac:picMkLst>
            <pc:docMk/>
            <pc:sldMk cId="507585440" sldId="459"/>
            <ac:picMk id="11" creationId="{7E68AFA8-E3BD-2C41-AC96-853F857B039F}"/>
          </ac:picMkLst>
        </pc:picChg>
        <pc:picChg chg="add del mod">
          <ac:chgData name="Leonardo Manuel Pachano Prieto" userId="af0be00b-aaea-42f8-ab7e-8896e0193f6a" providerId="ADAL" clId="{5C2B7F6E-BAB2-574F-8A19-68CF7C38773C}" dt="2020-06-21T12:19:41.613" v="3491" actId="478"/>
          <ac:picMkLst>
            <pc:docMk/>
            <pc:sldMk cId="507585440" sldId="459"/>
            <ac:picMk id="21" creationId="{D6E5DC43-30CD-7A40-9CF3-DEF98DEADAA2}"/>
          </ac:picMkLst>
        </pc:picChg>
        <pc:picChg chg="add del mod">
          <ac:chgData name="Leonardo Manuel Pachano Prieto" userId="af0be00b-aaea-42f8-ab7e-8896e0193f6a" providerId="ADAL" clId="{5C2B7F6E-BAB2-574F-8A19-68CF7C38773C}" dt="2020-06-21T12:21:59.614" v="3503" actId="478"/>
          <ac:picMkLst>
            <pc:docMk/>
            <pc:sldMk cId="507585440" sldId="459"/>
            <ac:picMk id="22" creationId="{EA73E4EB-218C-ED4F-9080-49FFDF7FDB82}"/>
          </ac:picMkLst>
        </pc:picChg>
        <pc:picChg chg="add del mod">
          <ac:chgData name="Leonardo Manuel Pachano Prieto" userId="af0be00b-aaea-42f8-ab7e-8896e0193f6a" providerId="ADAL" clId="{5C2B7F6E-BAB2-574F-8A19-68CF7C38773C}" dt="2020-06-21T12:21:02.159" v="3495" actId="478"/>
          <ac:picMkLst>
            <pc:docMk/>
            <pc:sldMk cId="507585440" sldId="459"/>
            <ac:picMk id="23" creationId="{DB2C8ECD-7AE1-254F-8112-154999F72813}"/>
          </ac:picMkLst>
        </pc:picChg>
        <pc:picChg chg="add mod">
          <ac:chgData name="Leonardo Manuel Pachano Prieto" userId="af0be00b-aaea-42f8-ab7e-8896e0193f6a" providerId="ADAL" clId="{5C2B7F6E-BAB2-574F-8A19-68CF7C38773C}" dt="2020-06-22T08:19:42.444" v="6447" actId="1036"/>
          <ac:picMkLst>
            <pc:docMk/>
            <pc:sldMk cId="507585440" sldId="459"/>
            <ac:picMk id="24" creationId="{C94E2B15-631C-474E-8D34-65CF2C020982}"/>
          </ac:picMkLst>
        </pc:picChg>
        <pc:picChg chg="add del mod">
          <ac:chgData name="Leonardo Manuel Pachano Prieto" userId="af0be00b-aaea-42f8-ab7e-8896e0193f6a" providerId="ADAL" clId="{5C2B7F6E-BAB2-574F-8A19-68CF7C38773C}" dt="2020-06-22T08:35:30.242" v="6651" actId="478"/>
          <ac:picMkLst>
            <pc:docMk/>
            <pc:sldMk cId="507585440" sldId="459"/>
            <ac:picMk id="26" creationId="{0FAC23EC-515C-6544-B738-5D1FFA2D6D15}"/>
          </ac:picMkLst>
        </pc:picChg>
        <pc:picChg chg="add del mod">
          <ac:chgData name="Leonardo Manuel Pachano Prieto" userId="af0be00b-aaea-42f8-ab7e-8896e0193f6a" providerId="ADAL" clId="{5C2B7F6E-BAB2-574F-8A19-68CF7C38773C}" dt="2020-06-22T08:35:30.242" v="6651" actId="478"/>
          <ac:picMkLst>
            <pc:docMk/>
            <pc:sldMk cId="507585440" sldId="459"/>
            <ac:picMk id="27" creationId="{A00175AA-C325-D44D-B9AB-76667DF98587}"/>
          </ac:picMkLst>
        </pc:picChg>
        <pc:picChg chg="add mod">
          <ac:chgData name="Leonardo Manuel Pachano Prieto" userId="af0be00b-aaea-42f8-ab7e-8896e0193f6a" providerId="ADAL" clId="{5C2B7F6E-BAB2-574F-8A19-68CF7C38773C}" dt="2020-06-22T08:40:10.275" v="6731" actId="1036"/>
          <ac:picMkLst>
            <pc:docMk/>
            <pc:sldMk cId="507585440" sldId="459"/>
            <ac:picMk id="35" creationId="{D4633106-393C-BC46-AECE-F8D79FB03072}"/>
          </ac:picMkLst>
        </pc:picChg>
        <pc:picChg chg="add mod">
          <ac:chgData name="Leonardo Manuel Pachano Prieto" userId="af0be00b-aaea-42f8-ab7e-8896e0193f6a" providerId="ADAL" clId="{5C2B7F6E-BAB2-574F-8A19-68CF7C38773C}" dt="2020-06-22T08:40:10.275" v="6731" actId="1036"/>
          <ac:picMkLst>
            <pc:docMk/>
            <pc:sldMk cId="507585440" sldId="459"/>
            <ac:picMk id="37" creationId="{532108F6-E0B9-8E42-812A-253E98E8760B}"/>
          </ac:picMkLst>
        </pc:picChg>
        <pc:cxnChg chg="add del mod">
          <ac:chgData name="Leonardo Manuel Pachano Prieto" userId="af0be00b-aaea-42f8-ab7e-8896e0193f6a" providerId="ADAL" clId="{5C2B7F6E-BAB2-574F-8A19-68CF7C38773C}" dt="2020-06-22T08:35:30.242" v="6651" actId="478"/>
          <ac:cxnSpMkLst>
            <pc:docMk/>
            <pc:sldMk cId="507585440" sldId="459"/>
            <ac:cxnSpMk id="29" creationId="{6D19ADD9-EEFC-3842-B21F-41AC9137EADA}"/>
          </ac:cxnSpMkLst>
        </pc:cxnChg>
      </pc:sldChg>
      <pc:sldChg chg="addSp delSp modSp modAnim">
        <pc:chgData name="Leonardo Manuel Pachano Prieto" userId="af0be00b-aaea-42f8-ab7e-8896e0193f6a" providerId="ADAL" clId="{5C2B7F6E-BAB2-574F-8A19-68CF7C38773C}" dt="2020-06-22T09:14:56.208" v="6856" actId="16959"/>
        <pc:sldMkLst>
          <pc:docMk/>
          <pc:sldMk cId="3646558897" sldId="460"/>
        </pc:sldMkLst>
        <pc:spChg chg="mod">
          <ac:chgData name="Leonardo Manuel Pachano Prieto" userId="af0be00b-aaea-42f8-ab7e-8896e0193f6a" providerId="ADAL" clId="{5C2B7F6E-BAB2-574F-8A19-68CF7C38773C}" dt="2020-06-22T07:49:34.627" v="5752"/>
          <ac:spMkLst>
            <pc:docMk/>
            <pc:sldMk cId="3646558897" sldId="460"/>
            <ac:spMk id="2" creationId="{D07375DC-634E-844A-9578-55F2B2D11A4F}"/>
          </ac:spMkLst>
        </pc:spChg>
        <pc:spChg chg="del">
          <ac:chgData name="Leonardo Manuel Pachano Prieto" userId="af0be00b-aaea-42f8-ab7e-8896e0193f6a" providerId="ADAL" clId="{5C2B7F6E-BAB2-574F-8A19-68CF7C38773C}" dt="2020-06-22T07:50:11.706" v="5779" actId="478"/>
          <ac:spMkLst>
            <pc:docMk/>
            <pc:sldMk cId="3646558897" sldId="460"/>
            <ac:spMk id="3" creationId="{4F22D946-4AC3-43C6-BF97-E1ACB2986D8B}"/>
          </ac:spMkLst>
        </pc:spChg>
        <pc:spChg chg="mod">
          <ac:chgData name="Leonardo Manuel Pachano Prieto" userId="af0be00b-aaea-42f8-ab7e-8896e0193f6a" providerId="ADAL" clId="{5C2B7F6E-BAB2-574F-8A19-68CF7C38773C}" dt="2020-06-22T07:49:56.257" v="5774" actId="20577"/>
          <ac:spMkLst>
            <pc:docMk/>
            <pc:sldMk cId="3646558897" sldId="460"/>
            <ac:spMk id="4" creationId="{DE4C9DAF-E259-8B41-9AD2-60DD3103C551}"/>
          </ac:spMkLst>
        </pc:spChg>
        <pc:spChg chg="del">
          <ac:chgData name="Leonardo Manuel Pachano Prieto" userId="af0be00b-aaea-42f8-ab7e-8896e0193f6a" providerId="ADAL" clId="{5C2B7F6E-BAB2-574F-8A19-68CF7C38773C}" dt="2020-06-22T07:50:01.866" v="5775" actId="478"/>
          <ac:spMkLst>
            <pc:docMk/>
            <pc:sldMk cId="3646558897" sldId="460"/>
            <ac:spMk id="8" creationId="{BDBE1D50-72EC-3C46-AF30-C67C2540F145}"/>
          </ac:spMkLst>
        </pc:spChg>
        <pc:spChg chg="add del mod">
          <ac:chgData name="Leonardo Manuel Pachano Prieto" userId="af0be00b-aaea-42f8-ab7e-8896e0193f6a" providerId="ADAL" clId="{5C2B7F6E-BAB2-574F-8A19-68CF7C38773C}" dt="2020-06-22T07:50:08.592" v="5777" actId="478"/>
          <ac:spMkLst>
            <pc:docMk/>
            <pc:sldMk cId="3646558897" sldId="460"/>
            <ac:spMk id="10" creationId="{129389E0-CCDE-9A4E-9D38-73205D469B9A}"/>
          </ac:spMkLst>
        </pc:spChg>
        <pc:spChg chg="del">
          <ac:chgData name="Leonardo Manuel Pachano Prieto" userId="af0be00b-aaea-42f8-ab7e-8896e0193f6a" providerId="ADAL" clId="{5C2B7F6E-BAB2-574F-8A19-68CF7C38773C}" dt="2020-06-20T15:37:12.731" v="3107" actId="478"/>
          <ac:spMkLst>
            <pc:docMk/>
            <pc:sldMk cId="3646558897" sldId="460"/>
            <ac:spMk id="10" creationId="{E50F835B-F935-4BAA-9618-60BB7B7FF1CB}"/>
          </ac:spMkLst>
        </pc:spChg>
        <pc:spChg chg="del mod">
          <ac:chgData name="Leonardo Manuel Pachano Prieto" userId="af0be00b-aaea-42f8-ab7e-8896e0193f6a" providerId="ADAL" clId="{5C2B7F6E-BAB2-574F-8A19-68CF7C38773C}" dt="2020-06-22T07:50:10.627" v="5778" actId="478"/>
          <ac:spMkLst>
            <pc:docMk/>
            <pc:sldMk cId="3646558897" sldId="460"/>
            <ac:spMk id="11" creationId="{350CAC53-40FB-4AB9-8B7E-D3A7059BDA50}"/>
          </ac:spMkLst>
        </pc:spChg>
        <pc:spChg chg="add del mod">
          <ac:chgData name="Leonardo Manuel Pachano Prieto" userId="af0be00b-aaea-42f8-ab7e-8896e0193f6a" providerId="ADAL" clId="{5C2B7F6E-BAB2-574F-8A19-68CF7C38773C}" dt="2020-06-21T12:08:02.196" v="3479" actId="478"/>
          <ac:spMkLst>
            <pc:docMk/>
            <pc:sldMk cId="3646558897" sldId="460"/>
            <ac:spMk id="12" creationId="{4047D76D-2241-8F4F-A54F-4A7406D0D4A3}"/>
          </ac:spMkLst>
        </pc:spChg>
        <pc:spChg chg="add del mod">
          <ac:chgData name="Leonardo Manuel Pachano Prieto" userId="af0be00b-aaea-42f8-ab7e-8896e0193f6a" providerId="ADAL" clId="{5C2B7F6E-BAB2-574F-8A19-68CF7C38773C}" dt="2020-06-21T12:08:03.773" v="3480" actId="478"/>
          <ac:spMkLst>
            <pc:docMk/>
            <pc:sldMk cId="3646558897" sldId="460"/>
            <ac:spMk id="13" creationId="{8233E33B-9AC5-8841-9AFB-61BCA5A5610F}"/>
          </ac:spMkLst>
        </pc:spChg>
        <pc:spChg chg="add del mod">
          <ac:chgData name="Leonardo Manuel Pachano Prieto" userId="af0be00b-aaea-42f8-ab7e-8896e0193f6a" providerId="ADAL" clId="{5C2B7F6E-BAB2-574F-8A19-68CF7C38773C}" dt="2020-06-22T07:50:26.823" v="5782" actId="478"/>
          <ac:spMkLst>
            <pc:docMk/>
            <pc:sldMk cId="3646558897" sldId="460"/>
            <ac:spMk id="13" creationId="{FF174044-56C0-EA48-9CE1-FD702098D07E}"/>
          </ac:spMkLst>
        </pc:spChg>
        <pc:spChg chg="add del mod">
          <ac:chgData name="Leonardo Manuel Pachano Prieto" userId="af0be00b-aaea-42f8-ab7e-8896e0193f6a" providerId="ADAL" clId="{5C2B7F6E-BAB2-574F-8A19-68CF7C38773C}" dt="2020-06-20T15:42:17.456" v="3118" actId="478"/>
          <ac:spMkLst>
            <pc:docMk/>
            <pc:sldMk cId="3646558897" sldId="460"/>
            <ac:spMk id="14" creationId="{33DC475E-DC76-3647-885E-A1E065BFB598}"/>
          </ac:spMkLst>
        </pc:spChg>
        <pc:spChg chg="add del mod">
          <ac:chgData name="Leonardo Manuel Pachano Prieto" userId="af0be00b-aaea-42f8-ab7e-8896e0193f6a" providerId="ADAL" clId="{5C2B7F6E-BAB2-574F-8A19-68CF7C38773C}" dt="2020-06-22T07:50:32.288" v="5783" actId="478"/>
          <ac:spMkLst>
            <pc:docMk/>
            <pc:sldMk cId="3646558897" sldId="460"/>
            <ac:spMk id="14" creationId="{DAA0F696-35C0-D346-811C-2928CF88BDF6}"/>
          </ac:spMkLst>
        </pc:spChg>
        <pc:spChg chg="add del mod">
          <ac:chgData name="Leonardo Manuel Pachano Prieto" userId="af0be00b-aaea-42f8-ab7e-8896e0193f6a" providerId="ADAL" clId="{5C2B7F6E-BAB2-574F-8A19-68CF7C38773C}" dt="2020-06-22T08:05:12.141" v="6122" actId="478"/>
          <ac:spMkLst>
            <pc:docMk/>
            <pc:sldMk cId="3646558897" sldId="460"/>
            <ac:spMk id="15" creationId="{49D552AE-DE87-314F-8E94-B36425EDE217}"/>
          </ac:spMkLst>
        </pc:spChg>
        <pc:spChg chg="add mod">
          <ac:chgData name="Leonardo Manuel Pachano Prieto" userId="af0be00b-aaea-42f8-ab7e-8896e0193f6a" providerId="ADAL" clId="{5C2B7F6E-BAB2-574F-8A19-68CF7C38773C}" dt="2020-06-22T08:07:14.721" v="6141" actId="1038"/>
          <ac:spMkLst>
            <pc:docMk/>
            <pc:sldMk cId="3646558897" sldId="460"/>
            <ac:spMk id="16" creationId="{F8DF38B5-3982-7844-9C93-AB234B046D6C}"/>
          </ac:spMkLst>
        </pc:spChg>
        <pc:spChg chg="add mod">
          <ac:chgData name="Leonardo Manuel Pachano Prieto" userId="af0be00b-aaea-42f8-ab7e-8896e0193f6a" providerId="ADAL" clId="{5C2B7F6E-BAB2-574F-8A19-68CF7C38773C}" dt="2020-06-22T07:55:00.852" v="5839" actId="1076"/>
          <ac:spMkLst>
            <pc:docMk/>
            <pc:sldMk cId="3646558897" sldId="460"/>
            <ac:spMk id="18" creationId="{813D4C88-31A2-CA4E-BC7F-CB0B317E3253}"/>
          </ac:spMkLst>
        </pc:spChg>
        <pc:spChg chg="add mod">
          <ac:chgData name="Leonardo Manuel Pachano Prieto" userId="af0be00b-aaea-42f8-ab7e-8896e0193f6a" providerId="ADAL" clId="{5C2B7F6E-BAB2-574F-8A19-68CF7C38773C}" dt="2020-06-22T08:05:59.352" v="6130" actId="1076"/>
          <ac:spMkLst>
            <pc:docMk/>
            <pc:sldMk cId="3646558897" sldId="460"/>
            <ac:spMk id="19" creationId="{3DA627A7-D30B-F540-AE70-383188AC159E}"/>
          </ac:spMkLst>
        </pc:spChg>
        <pc:spChg chg="add mod">
          <ac:chgData name="Leonardo Manuel Pachano Prieto" userId="af0be00b-aaea-42f8-ab7e-8896e0193f6a" providerId="ADAL" clId="{5C2B7F6E-BAB2-574F-8A19-68CF7C38773C}" dt="2020-06-22T08:06:11.338" v="6137" actId="1076"/>
          <ac:spMkLst>
            <pc:docMk/>
            <pc:sldMk cId="3646558897" sldId="460"/>
            <ac:spMk id="20" creationId="{5C52E1B6-77F1-F846-9409-FCFA990F5625}"/>
          </ac:spMkLst>
        </pc:spChg>
        <pc:spChg chg="add mod">
          <ac:chgData name="Leonardo Manuel Pachano Prieto" userId="af0be00b-aaea-42f8-ab7e-8896e0193f6a" providerId="ADAL" clId="{5C2B7F6E-BAB2-574F-8A19-68CF7C38773C}" dt="2020-06-22T09:14:27.208" v="6851" actId="113"/>
          <ac:spMkLst>
            <pc:docMk/>
            <pc:sldMk cId="3646558897" sldId="460"/>
            <ac:spMk id="21" creationId="{85A7A0CA-A77E-514C-A8CE-C677288EBFA8}"/>
          </ac:spMkLst>
        </pc:spChg>
        <pc:spChg chg="add mod">
          <ac:chgData name="Leonardo Manuel Pachano Prieto" userId="af0be00b-aaea-42f8-ab7e-8896e0193f6a" providerId="ADAL" clId="{5C2B7F6E-BAB2-574F-8A19-68CF7C38773C}" dt="2020-06-22T09:14:56.208" v="6856" actId="16959"/>
          <ac:spMkLst>
            <pc:docMk/>
            <pc:sldMk cId="3646558897" sldId="460"/>
            <ac:spMk id="22" creationId="{745453E5-3336-C144-BD09-3C3A23A13DD1}"/>
          </ac:spMkLst>
        </pc:spChg>
        <pc:graphicFrameChg chg="del mod">
          <ac:chgData name="Leonardo Manuel Pachano Prieto" userId="af0be00b-aaea-42f8-ab7e-8896e0193f6a" providerId="ADAL" clId="{5C2B7F6E-BAB2-574F-8A19-68CF7C38773C}" dt="2020-06-22T07:53:04.636" v="5796" actId="478"/>
          <ac:graphicFrameMkLst>
            <pc:docMk/>
            <pc:sldMk cId="3646558897" sldId="460"/>
            <ac:graphicFrameMk id="9" creationId="{0B3058C6-A4B4-984B-9473-340CD0A5B01F}"/>
          </ac:graphicFrameMkLst>
        </pc:graphicFrameChg>
        <pc:picChg chg="mod">
          <ac:chgData name="Leonardo Manuel Pachano Prieto" userId="af0be00b-aaea-42f8-ab7e-8896e0193f6a" providerId="ADAL" clId="{5C2B7F6E-BAB2-574F-8A19-68CF7C38773C}" dt="2020-06-22T07:54:35.021" v="5835" actId="1076"/>
          <ac:picMkLst>
            <pc:docMk/>
            <pc:sldMk cId="3646558897" sldId="460"/>
            <ac:picMk id="7" creationId="{FD9B3869-60A5-2947-B53E-F9687F3F92EB}"/>
          </ac:picMkLst>
        </pc:picChg>
        <pc:picChg chg="mod">
          <ac:chgData name="Leonardo Manuel Pachano Prieto" userId="af0be00b-aaea-42f8-ab7e-8896e0193f6a" providerId="ADAL" clId="{5C2B7F6E-BAB2-574F-8A19-68CF7C38773C}" dt="2020-06-22T07:54:51.211" v="5838" actId="1076"/>
          <ac:picMkLst>
            <pc:docMk/>
            <pc:sldMk cId="3646558897" sldId="460"/>
            <ac:picMk id="17" creationId="{B99E73D0-6D69-EB4B-AFB9-20BE5BF82D87}"/>
          </ac:picMkLst>
        </pc:picChg>
      </pc:sldChg>
      <pc:sldChg chg="addSp delSp modSp modAnim">
        <pc:chgData name="Leonardo Manuel Pachano Prieto" userId="af0be00b-aaea-42f8-ab7e-8896e0193f6a" providerId="ADAL" clId="{5C2B7F6E-BAB2-574F-8A19-68CF7C38773C}" dt="2020-06-22T09:24:47.610" v="7152" actId="20577"/>
        <pc:sldMkLst>
          <pc:docMk/>
          <pc:sldMk cId="2797009682" sldId="464"/>
        </pc:sldMkLst>
        <pc:spChg chg="mod">
          <ac:chgData name="Leonardo Manuel Pachano Prieto" userId="af0be00b-aaea-42f8-ab7e-8896e0193f6a" providerId="ADAL" clId="{5C2B7F6E-BAB2-574F-8A19-68CF7C38773C}" dt="2020-06-22T09:24:47.610" v="7152" actId="20577"/>
          <ac:spMkLst>
            <pc:docMk/>
            <pc:sldMk cId="2797009682" sldId="464"/>
            <ac:spMk id="2" creationId="{D07375DC-634E-844A-9578-55F2B2D11A4F}"/>
          </ac:spMkLst>
        </pc:spChg>
        <pc:spChg chg="mod">
          <ac:chgData name="Leonardo Manuel Pachano Prieto" userId="af0be00b-aaea-42f8-ab7e-8896e0193f6a" providerId="ADAL" clId="{5C2B7F6E-BAB2-574F-8A19-68CF7C38773C}" dt="2020-06-22T07:03:44.568" v="4992" actId="20577"/>
          <ac:spMkLst>
            <pc:docMk/>
            <pc:sldMk cId="2797009682" sldId="464"/>
            <ac:spMk id="3" creationId="{16892949-BF2E-5544-939A-A7BD4A73F15E}"/>
          </ac:spMkLst>
        </pc:spChg>
        <pc:spChg chg="del">
          <ac:chgData name="Leonardo Manuel Pachano Prieto" userId="af0be00b-aaea-42f8-ab7e-8896e0193f6a" providerId="ADAL" clId="{5C2B7F6E-BAB2-574F-8A19-68CF7C38773C}" dt="2020-06-22T06:38:43.470" v="4427" actId="478"/>
          <ac:spMkLst>
            <pc:docMk/>
            <pc:sldMk cId="2797009682" sldId="464"/>
            <ac:spMk id="4" creationId="{DE4C9DAF-E259-8B41-9AD2-60DD3103C551}"/>
          </ac:spMkLst>
        </pc:spChg>
        <pc:spChg chg="mod">
          <ac:chgData name="Leonardo Manuel Pachano Prieto" userId="af0be00b-aaea-42f8-ab7e-8896e0193f6a" providerId="ADAL" clId="{5C2B7F6E-BAB2-574F-8A19-68CF7C38773C}" dt="2020-06-22T06:38:56.508" v="4430" actId="1076"/>
          <ac:spMkLst>
            <pc:docMk/>
            <pc:sldMk cId="2797009682" sldId="464"/>
            <ac:spMk id="5" creationId="{448AA37A-AF14-9148-AFA3-D81DFA8BAE64}"/>
          </ac:spMkLst>
        </pc:spChg>
        <pc:spChg chg="del">
          <ac:chgData name="Leonardo Manuel Pachano Prieto" userId="af0be00b-aaea-42f8-ab7e-8896e0193f6a" providerId="ADAL" clId="{5C2B7F6E-BAB2-574F-8A19-68CF7C38773C}" dt="2020-06-21T15:36:52.719" v="4221" actId="478"/>
          <ac:spMkLst>
            <pc:docMk/>
            <pc:sldMk cId="2797009682" sldId="464"/>
            <ac:spMk id="6" creationId="{FCEEF99D-510A-46D8-846F-44840A68C9C4}"/>
          </ac:spMkLst>
        </pc:spChg>
        <pc:spChg chg="add del mod">
          <ac:chgData name="Leonardo Manuel Pachano Prieto" userId="af0be00b-aaea-42f8-ab7e-8896e0193f6a" providerId="ADAL" clId="{5C2B7F6E-BAB2-574F-8A19-68CF7C38773C}" dt="2020-06-22T06:38:47.964" v="4429" actId="478"/>
          <ac:spMkLst>
            <pc:docMk/>
            <pc:sldMk cId="2797009682" sldId="464"/>
            <ac:spMk id="7" creationId="{C66481B3-3229-2C4B-AB84-3C79E2EA9B55}"/>
          </ac:spMkLst>
        </pc:spChg>
        <pc:spChg chg="add mod">
          <ac:chgData name="Leonardo Manuel Pachano Prieto" userId="af0be00b-aaea-42f8-ab7e-8896e0193f6a" providerId="ADAL" clId="{5C2B7F6E-BAB2-574F-8A19-68CF7C38773C}" dt="2020-06-22T07:02:38.711" v="4943" actId="1076"/>
          <ac:spMkLst>
            <pc:docMk/>
            <pc:sldMk cId="2797009682" sldId="464"/>
            <ac:spMk id="12" creationId="{322CFF66-D807-D148-89E7-B69C77846DE8}"/>
          </ac:spMkLst>
        </pc:spChg>
        <pc:spChg chg="add mod">
          <ac:chgData name="Leonardo Manuel Pachano Prieto" userId="af0be00b-aaea-42f8-ab7e-8896e0193f6a" providerId="ADAL" clId="{5C2B7F6E-BAB2-574F-8A19-68CF7C38773C}" dt="2020-06-22T07:03:01.030" v="4968" actId="1035"/>
          <ac:spMkLst>
            <pc:docMk/>
            <pc:sldMk cId="2797009682" sldId="464"/>
            <ac:spMk id="13" creationId="{0B95F77B-7B2F-5543-BD6C-3F4B2088CDEA}"/>
          </ac:spMkLst>
        </pc:spChg>
        <pc:spChg chg="add mod">
          <ac:chgData name="Leonardo Manuel Pachano Prieto" userId="af0be00b-aaea-42f8-ab7e-8896e0193f6a" providerId="ADAL" clId="{5C2B7F6E-BAB2-574F-8A19-68CF7C38773C}" dt="2020-06-22T07:02:38.711" v="4943" actId="1076"/>
          <ac:spMkLst>
            <pc:docMk/>
            <pc:sldMk cId="2797009682" sldId="464"/>
            <ac:spMk id="16" creationId="{68788DD0-21E2-924C-B38A-6F74604E3A6E}"/>
          </ac:spMkLst>
        </pc:spChg>
        <pc:spChg chg="add mod">
          <ac:chgData name="Leonardo Manuel Pachano Prieto" userId="af0be00b-aaea-42f8-ab7e-8896e0193f6a" providerId="ADAL" clId="{5C2B7F6E-BAB2-574F-8A19-68CF7C38773C}" dt="2020-06-22T07:03:01.030" v="4968" actId="1035"/>
          <ac:spMkLst>
            <pc:docMk/>
            <pc:sldMk cId="2797009682" sldId="464"/>
            <ac:spMk id="17" creationId="{3E04F362-F22B-6448-B00C-8FE72F38898E}"/>
          </ac:spMkLst>
        </pc:spChg>
        <pc:spChg chg="add mod">
          <ac:chgData name="Leonardo Manuel Pachano Prieto" userId="af0be00b-aaea-42f8-ab7e-8896e0193f6a" providerId="ADAL" clId="{5C2B7F6E-BAB2-574F-8A19-68CF7C38773C}" dt="2020-06-22T07:04:52.027" v="5013" actId="1076"/>
          <ac:spMkLst>
            <pc:docMk/>
            <pc:sldMk cId="2797009682" sldId="464"/>
            <ac:spMk id="18" creationId="{DAD882F9-7863-DE4B-AC9D-A56D59FC8736}"/>
          </ac:spMkLst>
        </pc:spChg>
        <pc:picChg chg="del">
          <ac:chgData name="Leonardo Manuel Pachano Prieto" userId="af0be00b-aaea-42f8-ab7e-8896e0193f6a" providerId="ADAL" clId="{5C2B7F6E-BAB2-574F-8A19-68CF7C38773C}" dt="2020-06-20T09:20:12.908" v="2684" actId="478"/>
          <ac:picMkLst>
            <pc:docMk/>
            <pc:sldMk cId="2797009682" sldId="464"/>
            <ac:picMk id="7" creationId="{C2E3FDB8-9B6F-EF48-869C-C0249542B492}"/>
          </ac:picMkLst>
        </pc:picChg>
        <pc:picChg chg="add mod">
          <ac:chgData name="Leonardo Manuel Pachano Prieto" userId="af0be00b-aaea-42f8-ab7e-8896e0193f6a" providerId="ADAL" clId="{5C2B7F6E-BAB2-574F-8A19-68CF7C38773C}" dt="2020-06-22T07:03:01.030" v="4968" actId="1035"/>
          <ac:picMkLst>
            <pc:docMk/>
            <pc:sldMk cId="2797009682" sldId="464"/>
            <ac:picMk id="8" creationId="{A67133C8-4324-2E4E-9E17-6D4CBF8839D1}"/>
          </ac:picMkLst>
        </pc:picChg>
        <pc:picChg chg="add mod">
          <ac:chgData name="Leonardo Manuel Pachano Prieto" userId="af0be00b-aaea-42f8-ab7e-8896e0193f6a" providerId="ADAL" clId="{5C2B7F6E-BAB2-574F-8A19-68CF7C38773C}" dt="2020-06-22T07:02:38.711" v="4943" actId="1076"/>
          <ac:picMkLst>
            <pc:docMk/>
            <pc:sldMk cId="2797009682" sldId="464"/>
            <ac:picMk id="9" creationId="{0D85F823-EAD4-FB46-AAC7-3F36D5B8454F}"/>
          </ac:picMkLst>
        </pc:picChg>
        <pc:picChg chg="add mod">
          <ac:chgData name="Leonardo Manuel Pachano Prieto" userId="af0be00b-aaea-42f8-ab7e-8896e0193f6a" providerId="ADAL" clId="{5C2B7F6E-BAB2-574F-8A19-68CF7C38773C}" dt="2020-06-22T07:02:38.711" v="4943" actId="1076"/>
          <ac:picMkLst>
            <pc:docMk/>
            <pc:sldMk cId="2797009682" sldId="464"/>
            <ac:picMk id="10" creationId="{DDCAD4EF-C687-064F-994B-EE06CD346D9B}"/>
          </ac:picMkLst>
        </pc:picChg>
        <pc:picChg chg="add del mod">
          <ac:chgData name="Leonardo Manuel Pachano Prieto" userId="af0be00b-aaea-42f8-ab7e-8896e0193f6a" providerId="ADAL" clId="{5C2B7F6E-BAB2-574F-8A19-68CF7C38773C}" dt="2020-06-21T15:30:51.979" v="4141" actId="478"/>
          <ac:picMkLst>
            <pc:docMk/>
            <pc:sldMk cId="2797009682" sldId="464"/>
            <ac:picMk id="11" creationId="{6A7B0B17-AB2A-2348-9AF3-A4136035E208}"/>
          </ac:picMkLst>
        </pc:picChg>
        <pc:cxnChg chg="add mod">
          <ac:chgData name="Leonardo Manuel Pachano Prieto" userId="af0be00b-aaea-42f8-ab7e-8896e0193f6a" providerId="ADAL" clId="{5C2B7F6E-BAB2-574F-8A19-68CF7C38773C}" dt="2020-06-22T07:03:01.030" v="4968" actId="1035"/>
          <ac:cxnSpMkLst>
            <pc:docMk/>
            <pc:sldMk cId="2797009682" sldId="464"/>
            <ac:cxnSpMk id="14" creationId="{8F176DEA-13B9-E24D-AD38-B0D293189509}"/>
          </ac:cxnSpMkLst>
        </pc:cxnChg>
        <pc:cxnChg chg="add mod">
          <ac:chgData name="Leonardo Manuel Pachano Prieto" userId="af0be00b-aaea-42f8-ab7e-8896e0193f6a" providerId="ADAL" clId="{5C2B7F6E-BAB2-574F-8A19-68CF7C38773C}" dt="2020-06-22T07:03:01.030" v="4968" actId="1035"/>
          <ac:cxnSpMkLst>
            <pc:docMk/>
            <pc:sldMk cId="2797009682" sldId="464"/>
            <ac:cxnSpMk id="15" creationId="{EFFA9CD5-C552-D14E-BA0B-9F9AC80BCFCE}"/>
          </ac:cxnSpMkLst>
        </pc:cxnChg>
      </pc:sldChg>
      <pc:sldChg chg="addSp delSp modSp">
        <pc:chgData name="Leonardo Manuel Pachano Prieto" userId="af0be00b-aaea-42f8-ab7e-8896e0193f6a" providerId="ADAL" clId="{5C2B7F6E-BAB2-574F-8A19-68CF7C38773C}" dt="2020-06-22T13:37:38.478" v="8407"/>
        <pc:sldMkLst>
          <pc:docMk/>
          <pc:sldMk cId="3547808308" sldId="465"/>
        </pc:sldMkLst>
        <pc:spChg chg="mod">
          <ac:chgData name="Leonardo Manuel Pachano Prieto" userId="af0be00b-aaea-42f8-ab7e-8896e0193f6a" providerId="ADAL" clId="{5C2B7F6E-BAB2-574F-8A19-68CF7C38773C}" dt="2020-06-22T13:37:38.478" v="8407"/>
          <ac:spMkLst>
            <pc:docMk/>
            <pc:sldMk cId="3547808308" sldId="465"/>
            <ac:spMk id="2" creationId="{D07375DC-634E-844A-9578-55F2B2D11A4F}"/>
          </ac:spMkLst>
        </pc:spChg>
        <pc:spChg chg="mod">
          <ac:chgData name="Leonardo Manuel Pachano Prieto" userId="af0be00b-aaea-42f8-ab7e-8896e0193f6a" providerId="ADAL" clId="{5C2B7F6E-BAB2-574F-8A19-68CF7C38773C}" dt="2020-06-22T08:44:06.621" v="6777"/>
          <ac:spMkLst>
            <pc:docMk/>
            <pc:sldMk cId="3547808308" sldId="465"/>
            <ac:spMk id="4" creationId="{DE4C9DAF-E259-8B41-9AD2-60DD3103C551}"/>
          </ac:spMkLst>
        </pc:spChg>
        <pc:spChg chg="del">
          <ac:chgData name="Leonardo Manuel Pachano Prieto" userId="af0be00b-aaea-42f8-ab7e-8896e0193f6a" providerId="ADAL" clId="{5C2B7F6E-BAB2-574F-8A19-68CF7C38773C}" dt="2020-06-22T08:44:09.739" v="6778" actId="478"/>
          <ac:spMkLst>
            <pc:docMk/>
            <pc:sldMk cId="3547808308" sldId="465"/>
            <ac:spMk id="8" creationId="{BDBE1D50-72EC-3C46-AF30-C67C2540F145}"/>
          </ac:spMkLst>
        </pc:spChg>
        <pc:spChg chg="add del mod">
          <ac:chgData name="Leonardo Manuel Pachano Prieto" userId="af0be00b-aaea-42f8-ab7e-8896e0193f6a" providerId="ADAL" clId="{5C2B7F6E-BAB2-574F-8A19-68CF7C38773C}" dt="2020-06-22T08:44:13.742" v="6779" actId="478"/>
          <ac:spMkLst>
            <pc:docMk/>
            <pc:sldMk cId="3547808308" sldId="465"/>
            <ac:spMk id="9" creationId="{860FCEA5-3104-884B-9C80-F44278DFE221}"/>
          </ac:spMkLst>
        </pc:spChg>
        <pc:spChg chg="del mod">
          <ac:chgData name="Leonardo Manuel Pachano Prieto" userId="af0be00b-aaea-42f8-ab7e-8896e0193f6a" providerId="ADAL" clId="{5C2B7F6E-BAB2-574F-8A19-68CF7C38773C}" dt="2020-06-22T09:09:18.788" v="6833" actId="478"/>
          <ac:spMkLst>
            <pc:docMk/>
            <pc:sldMk cId="3547808308" sldId="465"/>
            <ac:spMk id="10" creationId="{9B66ECAF-6DDF-FC4A-8486-085741C44BE9}"/>
          </ac:spMkLst>
        </pc:spChg>
        <pc:spChg chg="add del mod">
          <ac:chgData name="Leonardo Manuel Pachano Prieto" userId="af0be00b-aaea-42f8-ab7e-8896e0193f6a" providerId="ADAL" clId="{5C2B7F6E-BAB2-574F-8A19-68CF7C38773C}" dt="2020-06-20T16:30:21.026" v="3229" actId="478"/>
          <ac:spMkLst>
            <pc:docMk/>
            <pc:sldMk cId="3547808308" sldId="465"/>
            <ac:spMk id="11" creationId="{51B39DE0-FF5A-494C-A7FC-18C0ED97EDD1}"/>
          </ac:spMkLst>
        </pc:spChg>
        <pc:spChg chg="del mod">
          <ac:chgData name="Leonardo Manuel Pachano Prieto" userId="af0be00b-aaea-42f8-ab7e-8896e0193f6a" providerId="ADAL" clId="{5C2B7F6E-BAB2-574F-8A19-68CF7C38773C}" dt="2020-06-22T09:09:17.594" v="6832" actId="478"/>
          <ac:spMkLst>
            <pc:docMk/>
            <pc:sldMk cId="3547808308" sldId="465"/>
            <ac:spMk id="12" creationId="{D07F20D2-FB19-8047-A17A-FB932FD40A53}"/>
          </ac:spMkLst>
        </pc:spChg>
        <pc:spChg chg="add del mod">
          <ac:chgData name="Leonardo Manuel Pachano Prieto" userId="af0be00b-aaea-42f8-ab7e-8896e0193f6a" providerId="ADAL" clId="{5C2B7F6E-BAB2-574F-8A19-68CF7C38773C}" dt="2020-06-21T12:35:31.309" v="3607" actId="478"/>
          <ac:spMkLst>
            <pc:docMk/>
            <pc:sldMk cId="3547808308" sldId="465"/>
            <ac:spMk id="13" creationId="{771AEBB6-6DFC-7343-9CC7-57E53AA90BAC}"/>
          </ac:spMkLst>
        </pc:spChg>
        <pc:spChg chg="add mod">
          <ac:chgData name="Leonardo Manuel Pachano Prieto" userId="af0be00b-aaea-42f8-ab7e-8896e0193f6a" providerId="ADAL" clId="{5C2B7F6E-BAB2-574F-8A19-68CF7C38773C}" dt="2020-06-22T09:06:03.619" v="6797" actId="1076"/>
          <ac:spMkLst>
            <pc:docMk/>
            <pc:sldMk cId="3547808308" sldId="465"/>
            <ac:spMk id="13" creationId="{8EE55FB3-BEC1-3D43-BDAE-7AE4DC972640}"/>
          </ac:spMkLst>
        </pc:spChg>
        <pc:spChg chg="add mod">
          <ac:chgData name="Leonardo Manuel Pachano Prieto" userId="af0be00b-aaea-42f8-ab7e-8896e0193f6a" providerId="ADAL" clId="{5C2B7F6E-BAB2-574F-8A19-68CF7C38773C}" dt="2020-06-22T09:06:53.677" v="6828" actId="1037"/>
          <ac:spMkLst>
            <pc:docMk/>
            <pc:sldMk cId="3547808308" sldId="465"/>
            <ac:spMk id="14" creationId="{141426B1-7707-1A4E-AA29-9E969C8884D1}"/>
          </ac:spMkLst>
        </pc:spChg>
        <pc:spChg chg="add del mod">
          <ac:chgData name="Leonardo Manuel Pachano Prieto" userId="af0be00b-aaea-42f8-ab7e-8896e0193f6a" providerId="ADAL" clId="{5C2B7F6E-BAB2-574F-8A19-68CF7C38773C}" dt="2020-06-21T12:35:33.567" v="3608" actId="478"/>
          <ac:spMkLst>
            <pc:docMk/>
            <pc:sldMk cId="3547808308" sldId="465"/>
            <ac:spMk id="14" creationId="{9B8B7318-31FB-8D4A-9DBD-9D98F21E9067}"/>
          </ac:spMkLst>
        </pc:spChg>
        <pc:spChg chg="add mod">
          <ac:chgData name="Leonardo Manuel Pachano Prieto" userId="af0be00b-aaea-42f8-ab7e-8896e0193f6a" providerId="ADAL" clId="{5C2B7F6E-BAB2-574F-8A19-68CF7C38773C}" dt="2020-06-22T09:06:49.210" v="6825" actId="1037"/>
          <ac:spMkLst>
            <pc:docMk/>
            <pc:sldMk cId="3547808308" sldId="465"/>
            <ac:spMk id="15" creationId="{3512EAAA-E37C-EA4D-B99F-03E1F0EE3521}"/>
          </ac:spMkLst>
        </pc:spChg>
        <pc:spChg chg="add mod">
          <ac:chgData name="Leonardo Manuel Pachano Prieto" userId="af0be00b-aaea-42f8-ab7e-8896e0193f6a" providerId="ADAL" clId="{5C2B7F6E-BAB2-574F-8A19-68CF7C38773C}" dt="2020-06-22T09:20:34.720" v="7090" actId="20577"/>
          <ac:spMkLst>
            <pc:docMk/>
            <pc:sldMk cId="3547808308" sldId="465"/>
            <ac:spMk id="16" creationId="{5861017D-580B-7041-8043-91CFB19A1022}"/>
          </ac:spMkLst>
        </pc:spChg>
        <pc:graphicFrameChg chg="del mod">
          <ac:chgData name="Leonardo Manuel Pachano Prieto" userId="af0be00b-aaea-42f8-ab7e-8896e0193f6a" providerId="ADAL" clId="{5C2B7F6E-BAB2-574F-8A19-68CF7C38773C}" dt="2020-06-22T09:17:55.234" v="6984" actId="478"/>
          <ac:graphicFrameMkLst>
            <pc:docMk/>
            <pc:sldMk cId="3547808308" sldId="465"/>
            <ac:graphicFrameMk id="7" creationId="{CFF601DF-9208-9F4F-91FB-5342ECEF2375}"/>
          </ac:graphicFrameMkLst>
        </pc:graphicFrameChg>
        <pc:picChg chg="mod">
          <ac:chgData name="Leonardo Manuel Pachano Prieto" userId="af0be00b-aaea-42f8-ab7e-8896e0193f6a" providerId="ADAL" clId="{5C2B7F6E-BAB2-574F-8A19-68CF7C38773C}" dt="2020-06-22T09:06:07.714" v="6800" actId="1076"/>
          <ac:picMkLst>
            <pc:docMk/>
            <pc:sldMk cId="3547808308" sldId="465"/>
            <ac:picMk id="6" creationId="{76C7A836-54E1-A74C-A92E-6930A39F18F9}"/>
          </ac:picMkLst>
        </pc:picChg>
      </pc:sldChg>
      <pc:sldChg chg="delSp modSp">
        <pc:chgData name="Leonardo Manuel Pachano Prieto" userId="af0be00b-aaea-42f8-ab7e-8896e0193f6a" providerId="ADAL" clId="{5C2B7F6E-BAB2-574F-8A19-68CF7C38773C}" dt="2020-06-22T13:40:11.545" v="8475" actId="20577"/>
        <pc:sldMkLst>
          <pc:docMk/>
          <pc:sldMk cId="470182073" sldId="466"/>
        </pc:sldMkLst>
        <pc:spChg chg="mod">
          <ac:chgData name="Leonardo Manuel Pachano Prieto" userId="af0be00b-aaea-42f8-ab7e-8896e0193f6a" providerId="ADAL" clId="{5C2B7F6E-BAB2-574F-8A19-68CF7C38773C}" dt="2020-06-22T13:40:11.545" v="8475" actId="20577"/>
          <ac:spMkLst>
            <pc:docMk/>
            <pc:sldMk cId="470182073" sldId="466"/>
            <ac:spMk id="3" creationId="{304FCB2C-8C03-064D-8909-CC97522B3B59}"/>
          </ac:spMkLst>
        </pc:spChg>
        <pc:spChg chg="del">
          <ac:chgData name="Leonardo Manuel Pachano Prieto" userId="af0be00b-aaea-42f8-ab7e-8896e0193f6a" providerId="ADAL" clId="{5C2B7F6E-BAB2-574F-8A19-68CF7C38773C}" dt="2020-06-22T13:35:57.082" v="8380" actId="478"/>
          <ac:spMkLst>
            <pc:docMk/>
            <pc:sldMk cId="470182073" sldId="466"/>
            <ac:spMk id="4" creationId="{6970A6F9-7C09-8F41-92BB-9A482565D7AE}"/>
          </ac:spMkLst>
        </pc:spChg>
      </pc:sldChg>
      <pc:sldChg chg="modSp add del">
        <pc:chgData name="Leonardo Manuel Pachano Prieto" userId="af0be00b-aaea-42f8-ab7e-8896e0193f6a" providerId="ADAL" clId="{5C2B7F6E-BAB2-574F-8A19-68CF7C38773C}" dt="2020-06-19T17:15:31.164" v="2312" actId="2696"/>
        <pc:sldMkLst>
          <pc:docMk/>
          <pc:sldMk cId="1219358030" sldId="467"/>
        </pc:sldMkLst>
        <pc:spChg chg="mod">
          <ac:chgData name="Leonardo Manuel Pachano Prieto" userId="af0be00b-aaea-42f8-ab7e-8896e0193f6a" providerId="ADAL" clId="{5C2B7F6E-BAB2-574F-8A19-68CF7C38773C}" dt="2020-06-18T17:28:07.231" v="253" actId="20577"/>
          <ac:spMkLst>
            <pc:docMk/>
            <pc:sldMk cId="1219358030" sldId="467"/>
            <ac:spMk id="3" creationId="{1A841D19-B69C-1543-A6AE-C9CD140A09A2}"/>
          </ac:spMkLst>
        </pc:spChg>
      </pc:sldChg>
      <pc:sldChg chg="addSp delSp modSp delAnim modAnim">
        <pc:chgData name="Leonardo Manuel Pachano Prieto" userId="af0be00b-aaea-42f8-ab7e-8896e0193f6a" providerId="ADAL" clId="{5C2B7F6E-BAB2-574F-8A19-68CF7C38773C}" dt="2020-06-22T09:32:01.734" v="7323" actId="20577"/>
        <pc:sldMkLst>
          <pc:docMk/>
          <pc:sldMk cId="788098126" sldId="468"/>
        </pc:sldMkLst>
        <pc:spChg chg="add mod">
          <ac:chgData name="Leonardo Manuel Pachano Prieto" userId="af0be00b-aaea-42f8-ab7e-8896e0193f6a" providerId="ADAL" clId="{5C2B7F6E-BAB2-574F-8A19-68CF7C38773C}" dt="2020-06-22T09:25:37.598" v="7175" actId="1037"/>
          <ac:spMkLst>
            <pc:docMk/>
            <pc:sldMk cId="788098126" sldId="468"/>
            <ac:spMk id="3" creationId="{B4FD007D-BCA9-CC40-A8E2-98A2D461EC22}"/>
          </ac:spMkLst>
        </pc:spChg>
        <pc:spChg chg="add mod">
          <ac:chgData name="Leonardo Manuel Pachano Prieto" userId="af0be00b-aaea-42f8-ab7e-8896e0193f6a" providerId="ADAL" clId="{5C2B7F6E-BAB2-574F-8A19-68CF7C38773C}" dt="2020-06-22T09:25:37.598" v="7175" actId="1037"/>
          <ac:spMkLst>
            <pc:docMk/>
            <pc:sldMk cId="788098126" sldId="468"/>
            <ac:spMk id="9" creationId="{4425495A-13B9-0F4C-AB38-3DC917F94FCF}"/>
          </ac:spMkLst>
        </pc:spChg>
        <pc:spChg chg="add mod">
          <ac:chgData name="Leonardo Manuel Pachano Prieto" userId="af0be00b-aaea-42f8-ab7e-8896e0193f6a" providerId="ADAL" clId="{5C2B7F6E-BAB2-574F-8A19-68CF7C38773C}" dt="2020-06-22T09:25:37.598" v="7175" actId="1037"/>
          <ac:spMkLst>
            <pc:docMk/>
            <pc:sldMk cId="788098126" sldId="468"/>
            <ac:spMk id="10" creationId="{3BD02340-B190-3644-92EE-000CA3ADF3F8}"/>
          </ac:spMkLst>
        </pc:spChg>
        <pc:spChg chg="add mod">
          <ac:chgData name="Leonardo Manuel Pachano Prieto" userId="af0be00b-aaea-42f8-ab7e-8896e0193f6a" providerId="ADAL" clId="{5C2B7F6E-BAB2-574F-8A19-68CF7C38773C}" dt="2020-06-22T09:24:05.383" v="7144" actId="20577"/>
          <ac:spMkLst>
            <pc:docMk/>
            <pc:sldMk cId="788098126" sldId="468"/>
            <ac:spMk id="15" creationId="{00ADEEB3-B320-114C-BD88-2072935D3362}"/>
          </ac:spMkLst>
        </pc:spChg>
        <pc:spChg chg="add mod">
          <ac:chgData name="Leonardo Manuel Pachano Prieto" userId="af0be00b-aaea-42f8-ab7e-8896e0193f6a" providerId="ADAL" clId="{5C2B7F6E-BAB2-574F-8A19-68CF7C38773C}" dt="2020-06-22T09:32:01.734" v="7323" actId="20577"/>
          <ac:spMkLst>
            <pc:docMk/>
            <pc:sldMk cId="788098126" sldId="468"/>
            <ac:spMk id="16" creationId="{844B153A-9140-3E4B-AA35-8615967F4A9B}"/>
          </ac:spMkLst>
        </pc:spChg>
        <pc:picChg chg="add del mod">
          <ac:chgData name="Leonardo Manuel Pachano Prieto" userId="af0be00b-aaea-42f8-ab7e-8896e0193f6a" providerId="ADAL" clId="{5C2B7F6E-BAB2-574F-8A19-68CF7C38773C}" dt="2020-06-20T11:59:41.640" v="2733" actId="478"/>
          <ac:picMkLst>
            <pc:docMk/>
            <pc:sldMk cId="788098126" sldId="468"/>
            <ac:picMk id="6" creationId="{07AADE15-F818-9B4A-8778-DC1161E4D7FD}"/>
          </ac:picMkLst>
        </pc:picChg>
        <pc:picChg chg="add del mod">
          <ac:chgData name="Leonardo Manuel Pachano Prieto" userId="af0be00b-aaea-42f8-ab7e-8896e0193f6a" providerId="ADAL" clId="{5C2B7F6E-BAB2-574F-8A19-68CF7C38773C}" dt="2020-06-20T11:59:42.130" v="2734" actId="478"/>
          <ac:picMkLst>
            <pc:docMk/>
            <pc:sldMk cId="788098126" sldId="468"/>
            <ac:picMk id="7" creationId="{5D947BCB-6772-8F4B-8EE8-F218A5766C42}"/>
          </ac:picMkLst>
        </pc:picChg>
        <pc:picChg chg="add del mod">
          <ac:chgData name="Leonardo Manuel Pachano Prieto" userId="af0be00b-aaea-42f8-ab7e-8896e0193f6a" providerId="ADAL" clId="{5C2B7F6E-BAB2-574F-8A19-68CF7C38773C}" dt="2020-06-21T14:14:22.135" v="3779" actId="478"/>
          <ac:picMkLst>
            <pc:docMk/>
            <pc:sldMk cId="788098126" sldId="468"/>
            <ac:picMk id="8" creationId="{12EEC9CE-5595-D340-84E2-57A4EF6BCBDF}"/>
          </ac:picMkLst>
        </pc:picChg>
        <pc:picChg chg="add del mod">
          <ac:chgData name="Leonardo Manuel Pachano Prieto" userId="af0be00b-aaea-42f8-ab7e-8896e0193f6a" providerId="ADAL" clId="{5C2B7F6E-BAB2-574F-8A19-68CF7C38773C}" dt="2020-06-21T14:14:21.023" v="3778" actId="478"/>
          <ac:picMkLst>
            <pc:docMk/>
            <pc:sldMk cId="788098126" sldId="468"/>
            <ac:picMk id="9" creationId="{39DBDACA-94B9-3140-A851-96E8BAA42340}"/>
          </ac:picMkLst>
        </pc:picChg>
        <pc:picChg chg="add del mod">
          <ac:chgData name="Leonardo Manuel Pachano Prieto" userId="af0be00b-aaea-42f8-ab7e-8896e0193f6a" providerId="ADAL" clId="{5C2B7F6E-BAB2-574F-8A19-68CF7C38773C}" dt="2020-06-21T14:14:20.262" v="3777" actId="478"/>
          <ac:picMkLst>
            <pc:docMk/>
            <pc:sldMk cId="788098126" sldId="468"/>
            <ac:picMk id="10" creationId="{A3AAB7C0-59B6-5741-9638-65824B82D9A2}"/>
          </ac:picMkLst>
        </pc:picChg>
        <pc:picChg chg="add del mod">
          <ac:chgData name="Leonardo Manuel Pachano Prieto" userId="af0be00b-aaea-42f8-ab7e-8896e0193f6a" providerId="ADAL" clId="{5C2B7F6E-BAB2-574F-8A19-68CF7C38773C}" dt="2020-06-20T16:50:10.064" v="3250" actId="478"/>
          <ac:picMkLst>
            <pc:docMk/>
            <pc:sldMk cId="788098126" sldId="468"/>
            <ac:picMk id="11" creationId="{025BC5A6-044E-DD40-9188-142BD02FF98B}"/>
          </ac:picMkLst>
        </pc:picChg>
        <pc:picChg chg="add mod">
          <ac:chgData name="Leonardo Manuel Pachano Prieto" userId="af0be00b-aaea-42f8-ab7e-8896e0193f6a" providerId="ADAL" clId="{5C2B7F6E-BAB2-574F-8A19-68CF7C38773C}" dt="2020-06-22T09:25:37.598" v="7175" actId="1037"/>
          <ac:picMkLst>
            <pc:docMk/>
            <pc:sldMk cId="788098126" sldId="468"/>
            <ac:picMk id="11" creationId="{0EB75148-B08C-7942-810E-E63489A06BBE}"/>
          </ac:picMkLst>
        </pc:picChg>
        <pc:picChg chg="add mod">
          <ac:chgData name="Leonardo Manuel Pachano Prieto" userId="af0be00b-aaea-42f8-ab7e-8896e0193f6a" providerId="ADAL" clId="{5C2B7F6E-BAB2-574F-8A19-68CF7C38773C}" dt="2020-06-22T09:25:37.598" v="7175" actId="1037"/>
          <ac:picMkLst>
            <pc:docMk/>
            <pc:sldMk cId="788098126" sldId="468"/>
            <ac:picMk id="12" creationId="{B352DBAB-5526-2940-BA6E-9567138A26F3}"/>
          </ac:picMkLst>
        </pc:picChg>
        <pc:picChg chg="add mod">
          <ac:chgData name="Leonardo Manuel Pachano Prieto" userId="af0be00b-aaea-42f8-ab7e-8896e0193f6a" providerId="ADAL" clId="{5C2B7F6E-BAB2-574F-8A19-68CF7C38773C}" dt="2020-06-22T09:25:37.598" v="7175" actId="1037"/>
          <ac:picMkLst>
            <pc:docMk/>
            <pc:sldMk cId="788098126" sldId="468"/>
            <ac:picMk id="13" creationId="{1016CA6E-E7BE-E347-91A1-AF191D1062A3}"/>
          </ac:picMkLst>
        </pc:picChg>
        <pc:picChg chg="mod">
          <ac:chgData name="Leonardo Manuel Pachano Prieto" userId="af0be00b-aaea-42f8-ab7e-8896e0193f6a" providerId="ADAL" clId="{5C2B7F6E-BAB2-574F-8A19-68CF7C38773C}" dt="2020-06-22T09:25:37.598" v="7175" actId="1037"/>
          <ac:picMkLst>
            <pc:docMk/>
            <pc:sldMk cId="788098126" sldId="468"/>
            <ac:picMk id="14" creationId="{9C7F60AA-0704-1742-8022-DA04ABDD9FBD}"/>
          </ac:picMkLst>
        </pc:picChg>
      </pc:sldChg>
      <pc:sldChg chg="addSp delSp modSp del">
        <pc:chgData name="Leonardo Manuel Pachano Prieto" userId="af0be00b-aaea-42f8-ab7e-8896e0193f6a" providerId="ADAL" clId="{5C2B7F6E-BAB2-574F-8A19-68CF7C38773C}" dt="2020-06-20T16:07:11.872" v="3210" actId="2696"/>
        <pc:sldMkLst>
          <pc:docMk/>
          <pc:sldMk cId="1856265918" sldId="469"/>
        </pc:sldMkLst>
        <pc:spChg chg="add mod">
          <ac:chgData name="Leonardo Manuel Pachano Prieto" userId="af0be00b-aaea-42f8-ab7e-8896e0193f6a" providerId="ADAL" clId="{5C2B7F6E-BAB2-574F-8A19-68CF7C38773C}" dt="2020-06-20T15:02:14.162" v="2870" actId="1076"/>
          <ac:spMkLst>
            <pc:docMk/>
            <pc:sldMk cId="1856265918" sldId="469"/>
            <ac:spMk id="7" creationId="{6267D23D-D49F-A540-8D9B-C2F73DE924B5}"/>
          </ac:spMkLst>
        </pc:spChg>
        <pc:picChg chg="add del mod">
          <ac:chgData name="Leonardo Manuel Pachano Prieto" userId="af0be00b-aaea-42f8-ab7e-8896e0193f6a" providerId="ADAL" clId="{5C2B7F6E-BAB2-574F-8A19-68CF7C38773C}" dt="2020-06-19T05:53:42.509" v="365" actId="478"/>
          <ac:picMkLst>
            <pc:docMk/>
            <pc:sldMk cId="1856265918" sldId="469"/>
            <ac:picMk id="4" creationId="{6CDC53BD-07E5-9649-8D71-937F9D9B0934}"/>
          </ac:picMkLst>
        </pc:picChg>
        <pc:picChg chg="add mod">
          <ac:chgData name="Leonardo Manuel Pachano Prieto" userId="af0be00b-aaea-42f8-ab7e-8896e0193f6a" providerId="ADAL" clId="{5C2B7F6E-BAB2-574F-8A19-68CF7C38773C}" dt="2020-06-20T15:01:54.030" v="2841" actId="1076"/>
          <ac:picMkLst>
            <pc:docMk/>
            <pc:sldMk cId="1856265918" sldId="469"/>
            <ac:picMk id="6" creationId="{1A8A3349-A8DC-0046-B9BF-95E47BB72BE3}"/>
          </ac:picMkLst>
        </pc:picChg>
        <pc:picChg chg="del">
          <ac:chgData name="Leonardo Manuel Pachano Prieto" userId="af0be00b-aaea-42f8-ab7e-8896e0193f6a" providerId="ADAL" clId="{5C2B7F6E-BAB2-574F-8A19-68CF7C38773C}" dt="2020-06-18T14:29:40.982" v="148" actId="478"/>
          <ac:picMkLst>
            <pc:docMk/>
            <pc:sldMk cId="1856265918" sldId="469"/>
            <ac:picMk id="14" creationId="{9C7F60AA-0704-1742-8022-DA04ABDD9FBD}"/>
          </ac:picMkLst>
        </pc:picChg>
      </pc:sldChg>
      <pc:sldChg chg="addSp delSp modSp add del">
        <pc:chgData name="Leonardo Manuel Pachano Prieto" userId="af0be00b-aaea-42f8-ab7e-8896e0193f6a" providerId="ADAL" clId="{5C2B7F6E-BAB2-574F-8A19-68CF7C38773C}" dt="2020-06-22T12:35:10.193" v="8312" actId="478"/>
        <pc:sldMkLst>
          <pc:docMk/>
          <pc:sldMk cId="3047255240" sldId="470"/>
        </pc:sldMkLst>
        <pc:spChg chg="add mod">
          <ac:chgData name="Leonardo Manuel Pachano Prieto" userId="af0be00b-aaea-42f8-ab7e-8896e0193f6a" providerId="ADAL" clId="{5C2B7F6E-BAB2-574F-8A19-68CF7C38773C}" dt="2020-06-22T11:41:19.361" v="8285" actId="1076"/>
          <ac:spMkLst>
            <pc:docMk/>
            <pc:sldMk cId="3047255240" sldId="470"/>
            <ac:spMk id="3" creationId="{E684CFD2-C2C3-5545-8487-DB9548127D0E}"/>
          </ac:spMkLst>
        </pc:spChg>
        <pc:spChg chg="add mod">
          <ac:chgData name="Leonardo Manuel Pachano Prieto" userId="af0be00b-aaea-42f8-ab7e-8896e0193f6a" providerId="ADAL" clId="{5C2B7F6E-BAB2-574F-8A19-68CF7C38773C}" dt="2020-06-22T12:34:36.220" v="8302" actId="207"/>
          <ac:spMkLst>
            <pc:docMk/>
            <pc:sldMk cId="3047255240" sldId="470"/>
            <ac:spMk id="6" creationId="{5B9AF5C6-C04C-4C49-8B38-FEB7D632137C}"/>
          </ac:spMkLst>
        </pc:spChg>
        <pc:spChg chg="add del mod">
          <ac:chgData name="Leonardo Manuel Pachano Prieto" userId="af0be00b-aaea-42f8-ab7e-8896e0193f6a" providerId="ADAL" clId="{5C2B7F6E-BAB2-574F-8A19-68CF7C38773C}" dt="2020-06-19T16:48:53.256" v="2304" actId="478"/>
          <ac:spMkLst>
            <pc:docMk/>
            <pc:sldMk cId="3047255240" sldId="470"/>
            <ac:spMk id="6" creationId="{6770C603-89FF-1B48-A0CE-00E8D253F050}"/>
          </ac:spMkLst>
        </pc:spChg>
        <pc:spChg chg="add del mod">
          <ac:chgData name="Leonardo Manuel Pachano Prieto" userId="af0be00b-aaea-42f8-ab7e-8896e0193f6a" providerId="ADAL" clId="{5C2B7F6E-BAB2-574F-8A19-68CF7C38773C}" dt="2020-06-21T10:05:40.869" v="3328" actId="478"/>
          <ac:spMkLst>
            <pc:docMk/>
            <pc:sldMk cId="3047255240" sldId="470"/>
            <ac:spMk id="7" creationId="{A22634BC-575D-7545-9A40-B7489D7AC021}"/>
          </ac:spMkLst>
        </pc:spChg>
        <pc:spChg chg="add mod">
          <ac:chgData name="Leonardo Manuel Pachano Prieto" userId="af0be00b-aaea-42f8-ab7e-8896e0193f6a" providerId="ADAL" clId="{5C2B7F6E-BAB2-574F-8A19-68CF7C38773C}" dt="2020-06-22T11:41:00.093" v="8270" actId="1038"/>
          <ac:spMkLst>
            <pc:docMk/>
            <pc:sldMk cId="3047255240" sldId="470"/>
            <ac:spMk id="7" creationId="{EFFD5FE3-468C-3B47-8EEB-CAF04D1442BA}"/>
          </ac:spMkLst>
        </pc:spChg>
        <pc:spChg chg="add mod">
          <ac:chgData name="Leonardo Manuel Pachano Prieto" userId="af0be00b-aaea-42f8-ab7e-8896e0193f6a" providerId="ADAL" clId="{5C2B7F6E-BAB2-574F-8A19-68CF7C38773C}" dt="2020-06-22T11:41:43.851" v="8287" actId="20577"/>
          <ac:spMkLst>
            <pc:docMk/>
            <pc:sldMk cId="3047255240" sldId="470"/>
            <ac:spMk id="8" creationId="{AFE85E45-EF42-8140-940B-CBE04D33D453}"/>
          </ac:spMkLst>
        </pc:spChg>
        <pc:spChg chg="add mod">
          <ac:chgData name="Leonardo Manuel Pachano Prieto" userId="af0be00b-aaea-42f8-ab7e-8896e0193f6a" providerId="ADAL" clId="{5C2B7F6E-BAB2-574F-8A19-68CF7C38773C}" dt="2020-06-22T12:34:51.598" v="8307" actId="20577"/>
          <ac:spMkLst>
            <pc:docMk/>
            <pc:sldMk cId="3047255240" sldId="470"/>
            <ac:spMk id="11" creationId="{B32EC7BF-3EB9-564E-BC18-5AFF1504E917}"/>
          </ac:spMkLst>
        </pc:spChg>
        <pc:spChg chg="add del mod">
          <ac:chgData name="Leonardo Manuel Pachano Prieto" userId="af0be00b-aaea-42f8-ab7e-8896e0193f6a" providerId="ADAL" clId="{5C2B7F6E-BAB2-574F-8A19-68CF7C38773C}" dt="2020-06-22T12:35:10.193" v="8312" actId="478"/>
          <ac:spMkLst>
            <pc:docMk/>
            <pc:sldMk cId="3047255240" sldId="470"/>
            <ac:spMk id="12" creationId="{015F38C2-63C0-4545-B29C-7CD410D5E5BB}"/>
          </ac:spMkLst>
        </pc:spChg>
        <pc:picChg chg="add del mod">
          <ac:chgData name="Leonardo Manuel Pachano Prieto" userId="af0be00b-aaea-42f8-ab7e-8896e0193f6a" providerId="ADAL" clId="{5C2B7F6E-BAB2-574F-8A19-68CF7C38773C}" dt="2020-06-22T11:40:05.912" v="8255" actId="478"/>
          <ac:picMkLst>
            <pc:docMk/>
            <pc:sldMk cId="3047255240" sldId="470"/>
            <ac:picMk id="4" creationId="{3CDA6FC6-09BD-9940-9B94-034B1B5FFD80}"/>
          </ac:picMkLst>
        </pc:picChg>
        <pc:picChg chg="add mod">
          <ac:chgData name="Leonardo Manuel Pachano Prieto" userId="af0be00b-aaea-42f8-ab7e-8896e0193f6a" providerId="ADAL" clId="{5C2B7F6E-BAB2-574F-8A19-68CF7C38773C}" dt="2020-06-22T12:34:58.434" v="8310" actId="1076"/>
          <ac:picMkLst>
            <pc:docMk/>
            <pc:sldMk cId="3047255240" sldId="470"/>
            <ac:picMk id="10" creationId="{4996334F-DE6C-644B-8253-DF997AD55F37}"/>
          </ac:picMkLst>
        </pc:picChg>
        <pc:picChg chg="del">
          <ac:chgData name="Leonardo Manuel Pachano Prieto" userId="af0be00b-aaea-42f8-ab7e-8896e0193f6a" providerId="ADAL" clId="{5C2B7F6E-BAB2-574F-8A19-68CF7C38773C}" dt="2020-06-18T10:35:29.160" v="1" actId="478"/>
          <ac:picMkLst>
            <pc:docMk/>
            <pc:sldMk cId="3047255240" sldId="470"/>
            <ac:picMk id="14" creationId="{9C7F60AA-0704-1742-8022-DA04ABDD9FBD}"/>
          </ac:picMkLst>
        </pc:picChg>
      </pc:sldChg>
      <pc:sldChg chg="addSp delSp modSp add del delAnim modAnim">
        <pc:chgData name="Leonardo Manuel Pachano Prieto" userId="af0be00b-aaea-42f8-ab7e-8896e0193f6a" providerId="ADAL" clId="{5C2B7F6E-BAB2-574F-8A19-68CF7C38773C}" dt="2020-06-22T10:41:50.919" v="8051" actId="2696"/>
        <pc:sldMkLst>
          <pc:docMk/>
          <pc:sldMk cId="1014877093" sldId="471"/>
        </pc:sldMkLst>
        <pc:spChg chg="add mod">
          <ac:chgData name="Leonardo Manuel Pachano Prieto" userId="af0be00b-aaea-42f8-ab7e-8896e0193f6a" providerId="ADAL" clId="{5C2B7F6E-BAB2-574F-8A19-68CF7C38773C}" dt="2020-06-21T14:09:55.705" v="3731" actId="1076"/>
          <ac:spMkLst>
            <pc:docMk/>
            <pc:sldMk cId="1014877093" sldId="471"/>
            <ac:spMk id="3" creationId="{3345FC80-2B48-2345-9DC4-D685E861695C}"/>
          </ac:spMkLst>
        </pc:spChg>
        <pc:spChg chg="add del mod">
          <ac:chgData name="Leonardo Manuel Pachano Prieto" userId="af0be00b-aaea-42f8-ab7e-8896e0193f6a" providerId="ADAL" clId="{5C2B7F6E-BAB2-574F-8A19-68CF7C38773C}" dt="2020-06-18T15:43:17.117" v="228" actId="478"/>
          <ac:spMkLst>
            <pc:docMk/>
            <pc:sldMk cId="1014877093" sldId="471"/>
            <ac:spMk id="6" creationId="{66AC777A-1981-FF4A-BC16-B41C7ECCB0D9}"/>
          </ac:spMkLst>
        </pc:spChg>
        <pc:spChg chg="add del mod">
          <ac:chgData name="Leonardo Manuel Pachano Prieto" userId="af0be00b-aaea-42f8-ab7e-8896e0193f6a" providerId="ADAL" clId="{5C2B7F6E-BAB2-574F-8A19-68CF7C38773C}" dt="2020-06-18T15:43:18.594" v="229" actId="478"/>
          <ac:spMkLst>
            <pc:docMk/>
            <pc:sldMk cId="1014877093" sldId="471"/>
            <ac:spMk id="7" creationId="{0775BA64-8C49-2749-BEAC-27D331AFB285}"/>
          </ac:spMkLst>
        </pc:spChg>
        <pc:spChg chg="add del mod">
          <ac:chgData name="Leonardo Manuel Pachano Prieto" userId="af0be00b-aaea-42f8-ab7e-8896e0193f6a" providerId="ADAL" clId="{5C2B7F6E-BAB2-574F-8A19-68CF7C38773C}" dt="2020-06-18T15:43:19.870" v="230" actId="478"/>
          <ac:spMkLst>
            <pc:docMk/>
            <pc:sldMk cId="1014877093" sldId="471"/>
            <ac:spMk id="8" creationId="{18EB7B56-B1AF-E848-A9EA-003A1EDFE3C8}"/>
          </ac:spMkLst>
        </pc:spChg>
        <pc:spChg chg="add mod">
          <ac:chgData name="Leonardo Manuel Pachano Prieto" userId="af0be00b-aaea-42f8-ab7e-8896e0193f6a" providerId="ADAL" clId="{5C2B7F6E-BAB2-574F-8A19-68CF7C38773C}" dt="2020-06-21T14:10:04.479" v="3733" actId="207"/>
          <ac:spMkLst>
            <pc:docMk/>
            <pc:sldMk cId="1014877093" sldId="471"/>
            <ac:spMk id="9" creationId="{AE274C02-EFA9-4949-B56C-1F3494341C77}"/>
          </ac:spMkLst>
        </pc:spChg>
        <pc:spChg chg="add mod">
          <ac:chgData name="Leonardo Manuel Pachano Prieto" userId="af0be00b-aaea-42f8-ab7e-8896e0193f6a" providerId="ADAL" clId="{5C2B7F6E-BAB2-574F-8A19-68CF7C38773C}" dt="2020-06-21T14:12:07.057" v="3748" actId="207"/>
          <ac:spMkLst>
            <pc:docMk/>
            <pc:sldMk cId="1014877093" sldId="471"/>
            <ac:spMk id="10" creationId="{465A7C11-A62D-9D45-8A35-1DEBAEE4251D}"/>
          </ac:spMkLst>
        </pc:spChg>
        <pc:spChg chg="add mod">
          <ac:chgData name="Leonardo Manuel Pachano Prieto" userId="af0be00b-aaea-42f8-ab7e-8896e0193f6a" providerId="ADAL" clId="{5C2B7F6E-BAB2-574F-8A19-68CF7C38773C}" dt="2020-06-21T14:11:32.002" v="3746" actId="207"/>
          <ac:spMkLst>
            <pc:docMk/>
            <pc:sldMk cId="1014877093" sldId="471"/>
            <ac:spMk id="11" creationId="{B37A7A36-E1BE-4D4F-A21A-1635632BFF9A}"/>
          </ac:spMkLst>
        </pc:spChg>
        <pc:spChg chg="add mod">
          <ac:chgData name="Leonardo Manuel Pachano Prieto" userId="af0be00b-aaea-42f8-ab7e-8896e0193f6a" providerId="ADAL" clId="{5C2B7F6E-BAB2-574F-8A19-68CF7C38773C}" dt="2020-06-20T14:50:10.749" v="2839" actId="20577"/>
          <ac:spMkLst>
            <pc:docMk/>
            <pc:sldMk cId="1014877093" sldId="471"/>
            <ac:spMk id="12" creationId="{5C51A149-1402-EA4C-9BFA-975C3FDB2F73}"/>
          </ac:spMkLst>
        </pc:spChg>
        <pc:spChg chg="add mod">
          <ac:chgData name="Leonardo Manuel Pachano Prieto" userId="af0be00b-aaea-42f8-ab7e-8896e0193f6a" providerId="ADAL" clId="{5C2B7F6E-BAB2-574F-8A19-68CF7C38773C}" dt="2020-06-22T09:46:14.856" v="7409" actId="20577"/>
          <ac:spMkLst>
            <pc:docMk/>
            <pc:sldMk cId="1014877093" sldId="471"/>
            <ac:spMk id="18" creationId="{3DA82E00-6E46-9E42-8C2E-BEB5CCC2DEB3}"/>
          </ac:spMkLst>
        </pc:spChg>
        <pc:spChg chg="add mod">
          <ac:chgData name="Leonardo Manuel Pachano Prieto" userId="af0be00b-aaea-42f8-ab7e-8896e0193f6a" providerId="ADAL" clId="{5C2B7F6E-BAB2-574F-8A19-68CF7C38773C}" dt="2020-06-22T09:34:21.857" v="7330" actId="1076"/>
          <ac:spMkLst>
            <pc:docMk/>
            <pc:sldMk cId="1014877093" sldId="471"/>
            <ac:spMk id="20" creationId="{5D50C763-697E-AD45-B4C7-E1BABF947981}"/>
          </ac:spMkLst>
        </pc:spChg>
        <pc:spChg chg="add mod">
          <ac:chgData name="Leonardo Manuel Pachano Prieto" userId="af0be00b-aaea-42f8-ab7e-8896e0193f6a" providerId="ADAL" clId="{5C2B7F6E-BAB2-574F-8A19-68CF7C38773C}" dt="2020-06-22T09:34:27.213" v="7332" actId="1076"/>
          <ac:spMkLst>
            <pc:docMk/>
            <pc:sldMk cId="1014877093" sldId="471"/>
            <ac:spMk id="21" creationId="{C4D71DA7-BCBF-114A-B80D-50F118A96D8F}"/>
          </ac:spMkLst>
        </pc:spChg>
        <pc:spChg chg="add mod">
          <ac:chgData name="Leonardo Manuel Pachano Prieto" userId="af0be00b-aaea-42f8-ab7e-8896e0193f6a" providerId="ADAL" clId="{5C2B7F6E-BAB2-574F-8A19-68CF7C38773C}" dt="2020-06-22T09:34:32.297" v="7334" actId="1076"/>
          <ac:spMkLst>
            <pc:docMk/>
            <pc:sldMk cId="1014877093" sldId="471"/>
            <ac:spMk id="23" creationId="{8BDE9537-6722-864F-A520-21C8D3EF1787}"/>
          </ac:spMkLst>
        </pc:spChg>
        <pc:spChg chg="add mod">
          <ac:chgData name="Leonardo Manuel Pachano Prieto" userId="af0be00b-aaea-42f8-ab7e-8896e0193f6a" providerId="ADAL" clId="{5C2B7F6E-BAB2-574F-8A19-68CF7C38773C}" dt="2020-06-21T14:13:04.429" v="3776" actId="1035"/>
          <ac:spMkLst>
            <pc:docMk/>
            <pc:sldMk cId="1014877093" sldId="471"/>
            <ac:spMk id="24" creationId="{42DD5857-9D8A-304D-8438-DB05A5000EAD}"/>
          </ac:spMkLst>
        </pc:spChg>
        <pc:spChg chg="add mod">
          <ac:chgData name="Leonardo Manuel Pachano Prieto" userId="af0be00b-aaea-42f8-ab7e-8896e0193f6a" providerId="ADAL" clId="{5C2B7F6E-BAB2-574F-8A19-68CF7C38773C}" dt="2020-06-22T09:51:19.687" v="7486"/>
          <ac:spMkLst>
            <pc:docMk/>
            <pc:sldMk cId="1014877093" sldId="471"/>
            <ac:spMk id="26" creationId="{17127318-1EFB-D34D-AD54-3A63B58BD063}"/>
          </ac:spMkLst>
        </pc:spChg>
        <pc:picChg chg="add del mod">
          <ac:chgData name="Leonardo Manuel Pachano Prieto" userId="af0be00b-aaea-42f8-ab7e-8896e0193f6a" providerId="ADAL" clId="{5C2B7F6E-BAB2-574F-8A19-68CF7C38773C}" dt="2020-06-21T13:52:50.305" v="3618" actId="14100"/>
          <ac:picMkLst>
            <pc:docMk/>
            <pc:sldMk cId="1014877093" sldId="471"/>
            <ac:picMk id="4" creationId="{6E4D4A0E-97A7-B649-9F3C-3C3809F71229}"/>
          </ac:picMkLst>
        </pc:picChg>
        <pc:picChg chg="add del mod">
          <ac:chgData name="Leonardo Manuel Pachano Prieto" userId="af0be00b-aaea-42f8-ab7e-8896e0193f6a" providerId="ADAL" clId="{5C2B7F6E-BAB2-574F-8A19-68CF7C38773C}" dt="2020-06-21T13:48:29.179" v="3610" actId="478"/>
          <ac:picMkLst>
            <pc:docMk/>
            <pc:sldMk cId="1014877093" sldId="471"/>
            <ac:picMk id="6" creationId="{0A5D8C41-D060-8C45-9619-211394A5D819}"/>
          </ac:picMkLst>
        </pc:picChg>
        <pc:picChg chg="add del mod">
          <ac:chgData name="Leonardo Manuel Pachano Prieto" userId="af0be00b-aaea-42f8-ab7e-8896e0193f6a" providerId="ADAL" clId="{5C2B7F6E-BAB2-574F-8A19-68CF7C38773C}" dt="2020-06-21T13:48:27.783" v="3609" actId="478"/>
          <ac:picMkLst>
            <pc:docMk/>
            <pc:sldMk cId="1014877093" sldId="471"/>
            <ac:picMk id="7" creationId="{9B090C91-6058-634B-BE24-FBC9AD247870}"/>
          </ac:picMkLst>
        </pc:picChg>
        <pc:picChg chg="add del mod">
          <ac:chgData name="Leonardo Manuel Pachano Prieto" userId="af0be00b-aaea-42f8-ab7e-8896e0193f6a" providerId="ADAL" clId="{5C2B7F6E-BAB2-574F-8A19-68CF7C38773C}" dt="2020-06-20T16:49:58.506" v="3249" actId="478"/>
          <ac:picMkLst>
            <pc:docMk/>
            <pc:sldMk cId="1014877093" sldId="471"/>
            <ac:picMk id="8" creationId="{F68F0508-7F95-7944-9300-86748A64AAA3}"/>
          </ac:picMkLst>
        </pc:picChg>
        <pc:picChg chg="add mod">
          <ac:chgData name="Leonardo Manuel Pachano Prieto" userId="af0be00b-aaea-42f8-ab7e-8896e0193f6a" providerId="ADAL" clId="{5C2B7F6E-BAB2-574F-8A19-68CF7C38773C}" dt="2020-06-21T14:06:36.356" v="3636" actId="1076"/>
          <ac:picMkLst>
            <pc:docMk/>
            <pc:sldMk cId="1014877093" sldId="471"/>
            <ac:picMk id="13" creationId="{1D3D46D4-621E-CE41-ABDD-A54575B42F03}"/>
          </ac:picMkLst>
        </pc:picChg>
        <pc:picChg chg="del mod">
          <ac:chgData name="Leonardo Manuel Pachano Prieto" userId="af0be00b-aaea-42f8-ab7e-8896e0193f6a" providerId="ADAL" clId="{5C2B7F6E-BAB2-574F-8A19-68CF7C38773C}" dt="2020-06-19T05:53:45.876" v="366" actId="478"/>
          <ac:picMkLst>
            <pc:docMk/>
            <pc:sldMk cId="1014877093" sldId="471"/>
            <ac:picMk id="14" creationId="{9C7F60AA-0704-1742-8022-DA04ABDD9FBD}"/>
          </ac:picMkLst>
        </pc:picChg>
        <pc:picChg chg="add mod">
          <ac:chgData name="Leonardo Manuel Pachano Prieto" userId="af0be00b-aaea-42f8-ab7e-8896e0193f6a" providerId="ADAL" clId="{5C2B7F6E-BAB2-574F-8A19-68CF7C38773C}" dt="2020-06-21T14:06:36.356" v="3636" actId="1076"/>
          <ac:picMkLst>
            <pc:docMk/>
            <pc:sldMk cId="1014877093" sldId="471"/>
            <ac:picMk id="14" creationId="{EE4ACF0A-ECAB-8844-88CD-9A26DDE8F5AD}"/>
          </ac:picMkLst>
        </pc:picChg>
        <pc:picChg chg="add mod">
          <ac:chgData name="Leonardo Manuel Pachano Prieto" userId="af0be00b-aaea-42f8-ab7e-8896e0193f6a" providerId="ADAL" clId="{5C2B7F6E-BAB2-574F-8A19-68CF7C38773C}" dt="2020-06-22T09:34:10.807" v="7329" actId="1076"/>
          <ac:picMkLst>
            <pc:docMk/>
            <pc:sldMk cId="1014877093" sldId="471"/>
            <ac:picMk id="15" creationId="{D3A66D79-3E8D-B441-B2A2-B18E199B3A56}"/>
          </ac:picMkLst>
        </pc:picChg>
        <pc:cxnChg chg="add mod">
          <ac:chgData name="Leonardo Manuel Pachano Prieto" userId="af0be00b-aaea-42f8-ab7e-8896e0193f6a" providerId="ADAL" clId="{5C2B7F6E-BAB2-574F-8A19-68CF7C38773C}" dt="2020-06-21T14:10:41.198" v="3738" actId="14100"/>
          <ac:cxnSpMkLst>
            <pc:docMk/>
            <pc:sldMk cId="1014877093" sldId="471"/>
            <ac:cxnSpMk id="16" creationId="{FE029834-E90B-DC4C-86E0-DF0D520BDA5F}"/>
          </ac:cxnSpMkLst>
        </pc:cxnChg>
        <pc:cxnChg chg="add mod">
          <ac:chgData name="Leonardo Manuel Pachano Prieto" userId="af0be00b-aaea-42f8-ab7e-8896e0193f6a" providerId="ADAL" clId="{5C2B7F6E-BAB2-574F-8A19-68CF7C38773C}" dt="2020-06-21T14:11:04.251" v="3743" actId="14100"/>
          <ac:cxnSpMkLst>
            <pc:docMk/>
            <pc:sldMk cId="1014877093" sldId="471"/>
            <ac:cxnSpMk id="19" creationId="{CB98546C-84C5-C64A-B6F0-1BEE42F625DA}"/>
          </ac:cxnSpMkLst>
        </pc:cxnChg>
        <pc:cxnChg chg="add del mod">
          <ac:chgData name="Leonardo Manuel Pachano Prieto" userId="af0be00b-aaea-42f8-ab7e-8896e0193f6a" providerId="ADAL" clId="{5C2B7F6E-BAB2-574F-8A19-68CF7C38773C}" dt="2020-06-21T14:12:22.649" v="3751" actId="478"/>
          <ac:cxnSpMkLst>
            <pc:docMk/>
            <pc:sldMk cId="1014877093" sldId="471"/>
            <ac:cxnSpMk id="21" creationId="{FC908EBD-3B8C-E545-A016-BD7A09DD2E82}"/>
          </ac:cxnSpMkLst>
        </pc:cxnChg>
        <pc:cxnChg chg="add mod">
          <ac:chgData name="Leonardo Manuel Pachano Prieto" userId="af0be00b-aaea-42f8-ab7e-8896e0193f6a" providerId="ADAL" clId="{5C2B7F6E-BAB2-574F-8A19-68CF7C38773C}" dt="2020-06-21T14:12:29.047" v="3752" actId="14100"/>
          <ac:cxnSpMkLst>
            <pc:docMk/>
            <pc:sldMk cId="1014877093" sldId="471"/>
            <ac:cxnSpMk id="22" creationId="{696DE66A-61C9-364E-A868-9CEFEBCFBBC9}"/>
          </ac:cxnSpMkLst>
        </pc:cxnChg>
        <pc:cxnChg chg="add mod">
          <ac:chgData name="Leonardo Manuel Pachano Prieto" userId="af0be00b-aaea-42f8-ab7e-8896e0193f6a" providerId="ADAL" clId="{5C2B7F6E-BAB2-574F-8A19-68CF7C38773C}" dt="2020-06-21T14:12:59.049" v="3759" actId="1076"/>
          <ac:cxnSpMkLst>
            <pc:docMk/>
            <pc:sldMk cId="1014877093" sldId="471"/>
            <ac:cxnSpMk id="25" creationId="{99A75759-50DD-4849-8C01-160A5BF7A744}"/>
          </ac:cxnSpMkLst>
        </pc:cxnChg>
      </pc:sldChg>
      <pc:sldChg chg="addSp delSp modSp add">
        <pc:chgData name="Leonardo Manuel Pachano Prieto" userId="af0be00b-aaea-42f8-ab7e-8896e0193f6a" providerId="ADAL" clId="{5C2B7F6E-BAB2-574F-8A19-68CF7C38773C}" dt="2020-06-22T13:35:26.206" v="8373" actId="20577"/>
        <pc:sldMkLst>
          <pc:docMk/>
          <pc:sldMk cId="213561014" sldId="472"/>
        </pc:sldMkLst>
        <pc:spChg chg="mod">
          <ac:chgData name="Leonardo Manuel Pachano Prieto" userId="af0be00b-aaea-42f8-ab7e-8896e0193f6a" providerId="ADAL" clId="{5C2B7F6E-BAB2-574F-8A19-68CF7C38773C}" dt="2020-06-22T13:35:26.206" v="8373" actId="20577"/>
          <ac:spMkLst>
            <pc:docMk/>
            <pc:sldMk cId="213561014" sldId="472"/>
            <ac:spMk id="2" creationId="{DEFB9CB9-528B-3048-BA81-CAFECCC1CED1}"/>
          </ac:spMkLst>
        </pc:spChg>
        <pc:spChg chg="add del mod">
          <ac:chgData name="Leonardo Manuel Pachano Prieto" userId="af0be00b-aaea-42f8-ab7e-8896e0193f6a" providerId="ADAL" clId="{5C2B7F6E-BAB2-574F-8A19-68CF7C38773C}" dt="2020-06-19T09:31:18.066" v="1545" actId="478"/>
          <ac:spMkLst>
            <pc:docMk/>
            <pc:sldMk cId="213561014" sldId="472"/>
            <ac:spMk id="3" creationId="{B6941664-66E3-B649-AF80-980CA61A3638}"/>
          </ac:spMkLst>
        </pc:spChg>
        <pc:spChg chg="del">
          <ac:chgData name="Leonardo Manuel Pachano Prieto" userId="af0be00b-aaea-42f8-ab7e-8896e0193f6a" providerId="ADAL" clId="{5C2B7F6E-BAB2-574F-8A19-68CF7C38773C}" dt="2020-06-19T07:29:56.429" v="381" actId="478"/>
          <ac:spMkLst>
            <pc:docMk/>
            <pc:sldMk cId="213561014" sldId="472"/>
            <ac:spMk id="3" creationId="{BCB64A50-D5E7-7B40-8920-566872E253AA}"/>
          </ac:spMkLst>
        </pc:spChg>
        <pc:spChg chg="del">
          <ac:chgData name="Leonardo Manuel Pachano Prieto" userId="af0be00b-aaea-42f8-ab7e-8896e0193f6a" providerId="ADAL" clId="{5C2B7F6E-BAB2-574F-8A19-68CF7C38773C}" dt="2020-06-19T07:29:54.455" v="380" actId="478"/>
          <ac:spMkLst>
            <pc:docMk/>
            <pc:sldMk cId="213561014" sldId="472"/>
            <ac:spMk id="4" creationId="{7B238A4F-686F-2C45-ABA6-BEC730151B9B}"/>
          </ac:spMkLst>
        </pc:spChg>
        <pc:spChg chg="add del mod">
          <ac:chgData name="Leonardo Manuel Pachano Prieto" userId="af0be00b-aaea-42f8-ab7e-8896e0193f6a" providerId="ADAL" clId="{5C2B7F6E-BAB2-574F-8A19-68CF7C38773C}" dt="2020-06-21T15:28:37.269" v="4136" actId="478"/>
          <ac:spMkLst>
            <pc:docMk/>
            <pc:sldMk cId="213561014" sldId="472"/>
            <ac:spMk id="7" creationId="{D07601A4-B7C5-A948-8C38-F26B5242D06A}"/>
          </ac:spMkLst>
        </pc:spChg>
        <pc:spChg chg="add del mod">
          <ac:chgData name="Leonardo Manuel Pachano Prieto" userId="af0be00b-aaea-42f8-ab7e-8896e0193f6a" providerId="ADAL" clId="{5C2B7F6E-BAB2-574F-8A19-68CF7C38773C}" dt="2020-06-19T09:31:16.581" v="1544" actId="478"/>
          <ac:spMkLst>
            <pc:docMk/>
            <pc:sldMk cId="213561014" sldId="472"/>
            <ac:spMk id="7" creationId="{E3DBD01B-8FA6-C046-A8FF-C5091D8CD563}"/>
          </ac:spMkLst>
        </pc:spChg>
        <pc:graphicFrameChg chg="add mod modGraphic">
          <ac:chgData name="Leonardo Manuel Pachano Prieto" userId="af0be00b-aaea-42f8-ab7e-8896e0193f6a" providerId="ADAL" clId="{5C2B7F6E-BAB2-574F-8A19-68CF7C38773C}" dt="2020-06-22T09:39:29.550" v="7378" actId="20577"/>
          <ac:graphicFrameMkLst>
            <pc:docMk/>
            <pc:sldMk cId="213561014" sldId="472"/>
            <ac:graphicFrameMk id="6" creationId="{6836AB70-EC6F-324D-800C-0F55AD61592C}"/>
          </ac:graphicFrameMkLst>
        </pc:graphicFrameChg>
      </pc:sldChg>
      <pc:sldChg chg="modSp new del">
        <pc:chgData name="Leonardo Manuel Pachano Prieto" userId="af0be00b-aaea-42f8-ab7e-8896e0193f6a" providerId="ADAL" clId="{5C2B7F6E-BAB2-574F-8A19-68CF7C38773C}" dt="2020-06-18T10:43:51.206" v="138" actId="2696"/>
        <pc:sldMkLst>
          <pc:docMk/>
          <pc:sldMk cId="2743162745" sldId="472"/>
        </pc:sldMkLst>
        <pc:spChg chg="mod">
          <ac:chgData name="Leonardo Manuel Pachano Prieto" userId="af0be00b-aaea-42f8-ab7e-8896e0193f6a" providerId="ADAL" clId="{5C2B7F6E-BAB2-574F-8A19-68CF7C38773C}" dt="2020-06-18T10:43:41.125" v="137" actId="20577"/>
          <ac:spMkLst>
            <pc:docMk/>
            <pc:sldMk cId="2743162745" sldId="472"/>
            <ac:spMk id="2" creationId="{58F581C6-F463-674A-8A48-01C3D5ADCAF0}"/>
          </ac:spMkLst>
        </pc:spChg>
      </pc:sldChg>
      <pc:sldChg chg="modSp del">
        <pc:chgData name="Leonardo Manuel Pachano Prieto" userId="af0be00b-aaea-42f8-ab7e-8896e0193f6a" providerId="ADAL" clId="{5C2B7F6E-BAB2-574F-8A19-68CF7C38773C}" dt="2020-06-18T16:47:48.420" v="240" actId="2696"/>
        <pc:sldMkLst>
          <pc:docMk/>
          <pc:sldMk cId="3266021925" sldId="472"/>
        </pc:sldMkLst>
        <pc:spChg chg="mod">
          <ac:chgData name="Leonardo Manuel Pachano Prieto" userId="af0be00b-aaea-42f8-ab7e-8896e0193f6a" providerId="ADAL" clId="{5C2B7F6E-BAB2-574F-8A19-68CF7C38773C}" dt="2020-06-18T15:58:25.109" v="234" actId="20577"/>
          <ac:spMkLst>
            <pc:docMk/>
            <pc:sldMk cId="3266021925" sldId="472"/>
            <ac:spMk id="3" creationId="{1A841D19-B69C-1543-A6AE-C9CD140A09A2}"/>
          </ac:spMkLst>
        </pc:spChg>
      </pc:sldChg>
      <pc:sldChg chg="addSp delSp modSp add ord">
        <pc:chgData name="Leonardo Manuel Pachano Prieto" userId="af0be00b-aaea-42f8-ab7e-8896e0193f6a" providerId="ADAL" clId="{5C2B7F6E-BAB2-574F-8A19-68CF7C38773C}" dt="2020-06-21T15:27:15.217" v="4132" actId="1076"/>
        <pc:sldMkLst>
          <pc:docMk/>
          <pc:sldMk cId="4152572925" sldId="473"/>
        </pc:sldMkLst>
        <pc:spChg chg="mod">
          <ac:chgData name="Leonardo Manuel Pachano Prieto" userId="af0be00b-aaea-42f8-ab7e-8896e0193f6a" providerId="ADAL" clId="{5C2B7F6E-BAB2-574F-8A19-68CF7C38773C}" dt="2020-06-19T09:45:18.808" v="1778"/>
          <ac:spMkLst>
            <pc:docMk/>
            <pc:sldMk cId="4152572925" sldId="473"/>
            <ac:spMk id="2" creationId="{DEFB9CB9-528B-3048-BA81-CAFECCC1CED1}"/>
          </ac:spMkLst>
        </pc:spChg>
        <pc:spChg chg="del mod">
          <ac:chgData name="Leonardo Manuel Pachano Prieto" userId="af0be00b-aaea-42f8-ab7e-8896e0193f6a" providerId="ADAL" clId="{5C2B7F6E-BAB2-574F-8A19-68CF7C38773C}" dt="2020-06-21T15:11:52.571" v="3852" actId="478"/>
          <ac:spMkLst>
            <pc:docMk/>
            <pc:sldMk cId="4152572925" sldId="473"/>
            <ac:spMk id="3" creationId="{82CA13F7-AD0A-465A-9EDB-4FB096FCE2D2}"/>
          </ac:spMkLst>
        </pc:spChg>
        <pc:spChg chg="add mod">
          <ac:chgData name="Leonardo Manuel Pachano Prieto" userId="af0be00b-aaea-42f8-ab7e-8896e0193f6a" providerId="ADAL" clId="{5C2B7F6E-BAB2-574F-8A19-68CF7C38773C}" dt="2020-06-21T15:11:42.311" v="3851" actId="1076"/>
          <ac:spMkLst>
            <pc:docMk/>
            <pc:sldMk cId="4152572925" sldId="473"/>
            <ac:spMk id="4" creationId="{4794FA9A-737A-7F4B-A577-0C3B7F565412}"/>
          </ac:spMkLst>
        </pc:spChg>
        <pc:spChg chg="add mod">
          <ac:chgData name="Leonardo Manuel Pachano Prieto" userId="af0be00b-aaea-42f8-ab7e-8896e0193f6a" providerId="ADAL" clId="{5C2B7F6E-BAB2-574F-8A19-68CF7C38773C}" dt="2020-06-21T15:24:14.535" v="4075" actId="1035"/>
          <ac:spMkLst>
            <pc:docMk/>
            <pc:sldMk cId="4152572925" sldId="473"/>
            <ac:spMk id="8" creationId="{533B5057-C65D-0342-91FF-B91AEE0B9081}"/>
          </ac:spMkLst>
        </pc:spChg>
        <pc:spChg chg="add mod">
          <ac:chgData name="Leonardo Manuel Pachano Prieto" userId="af0be00b-aaea-42f8-ab7e-8896e0193f6a" providerId="ADAL" clId="{5C2B7F6E-BAB2-574F-8A19-68CF7C38773C}" dt="2020-06-21T15:22:24.675" v="4024" actId="1036"/>
          <ac:spMkLst>
            <pc:docMk/>
            <pc:sldMk cId="4152572925" sldId="473"/>
            <ac:spMk id="11" creationId="{24E61C03-ACE9-9642-A7C3-A56C5D44958D}"/>
          </ac:spMkLst>
        </pc:spChg>
        <pc:spChg chg="add mod">
          <ac:chgData name="Leonardo Manuel Pachano Prieto" userId="af0be00b-aaea-42f8-ab7e-8896e0193f6a" providerId="ADAL" clId="{5C2B7F6E-BAB2-574F-8A19-68CF7C38773C}" dt="2020-06-21T15:23:43.835" v="4044" actId="1076"/>
          <ac:spMkLst>
            <pc:docMk/>
            <pc:sldMk cId="4152572925" sldId="473"/>
            <ac:spMk id="12" creationId="{2AE27371-A0E0-FD47-8B5C-26914554CD26}"/>
          </ac:spMkLst>
        </pc:spChg>
        <pc:spChg chg="add del mod">
          <ac:chgData name="Leonardo Manuel Pachano Prieto" userId="af0be00b-aaea-42f8-ab7e-8896e0193f6a" providerId="ADAL" clId="{5C2B7F6E-BAB2-574F-8A19-68CF7C38773C}" dt="2020-06-21T15:23:59.599" v="4048" actId="478"/>
          <ac:spMkLst>
            <pc:docMk/>
            <pc:sldMk cId="4152572925" sldId="473"/>
            <ac:spMk id="13" creationId="{FA498915-BF77-E349-9E43-505A811ED613}"/>
          </ac:spMkLst>
        </pc:spChg>
        <pc:spChg chg="add mod">
          <ac:chgData name="Leonardo Manuel Pachano Prieto" userId="af0be00b-aaea-42f8-ab7e-8896e0193f6a" providerId="ADAL" clId="{5C2B7F6E-BAB2-574F-8A19-68CF7C38773C}" dt="2020-06-21T15:24:20.229" v="4076" actId="1076"/>
          <ac:spMkLst>
            <pc:docMk/>
            <pc:sldMk cId="4152572925" sldId="473"/>
            <ac:spMk id="14" creationId="{9232B50A-2D10-3F44-BA4A-83B76C84F9EE}"/>
          </ac:spMkLst>
        </pc:spChg>
        <pc:spChg chg="add mod">
          <ac:chgData name="Leonardo Manuel Pachano Prieto" userId="af0be00b-aaea-42f8-ab7e-8896e0193f6a" providerId="ADAL" clId="{5C2B7F6E-BAB2-574F-8A19-68CF7C38773C}" dt="2020-06-21T15:26:50.175" v="4129" actId="1076"/>
          <ac:spMkLst>
            <pc:docMk/>
            <pc:sldMk cId="4152572925" sldId="473"/>
            <ac:spMk id="15" creationId="{1DA623B4-316E-F949-842D-7F47AD605176}"/>
          </ac:spMkLst>
        </pc:spChg>
        <pc:spChg chg="add mod">
          <ac:chgData name="Leonardo Manuel Pachano Prieto" userId="af0be00b-aaea-42f8-ab7e-8896e0193f6a" providerId="ADAL" clId="{5C2B7F6E-BAB2-574F-8A19-68CF7C38773C}" dt="2020-06-21T15:26:53.728" v="4130" actId="1076"/>
          <ac:spMkLst>
            <pc:docMk/>
            <pc:sldMk cId="4152572925" sldId="473"/>
            <ac:spMk id="16" creationId="{8226645B-A88C-AD40-83F5-F5CA8367898F}"/>
          </ac:spMkLst>
        </pc:spChg>
        <pc:spChg chg="add mod">
          <ac:chgData name="Leonardo Manuel Pachano Prieto" userId="af0be00b-aaea-42f8-ab7e-8896e0193f6a" providerId="ADAL" clId="{5C2B7F6E-BAB2-574F-8A19-68CF7C38773C}" dt="2020-06-21T15:26:56.474" v="4131" actId="1076"/>
          <ac:spMkLst>
            <pc:docMk/>
            <pc:sldMk cId="4152572925" sldId="473"/>
            <ac:spMk id="17" creationId="{9656789D-68F0-F341-9C04-F2695643DDB2}"/>
          </ac:spMkLst>
        </pc:spChg>
        <pc:graphicFrameChg chg="mod modGraphic">
          <ac:chgData name="Leonardo Manuel Pachano Prieto" userId="af0be00b-aaea-42f8-ab7e-8896e0193f6a" providerId="ADAL" clId="{5C2B7F6E-BAB2-574F-8A19-68CF7C38773C}" dt="2020-06-21T15:22:24.675" v="4024" actId="1036"/>
          <ac:graphicFrameMkLst>
            <pc:docMk/>
            <pc:sldMk cId="4152572925" sldId="473"/>
            <ac:graphicFrameMk id="6" creationId="{6836AB70-EC6F-324D-800C-0F55AD61592C}"/>
          </ac:graphicFrameMkLst>
        </pc:graphicFrameChg>
        <pc:graphicFrameChg chg="add mod modGraphic">
          <ac:chgData name="Leonardo Manuel Pachano Prieto" userId="af0be00b-aaea-42f8-ab7e-8896e0193f6a" providerId="ADAL" clId="{5C2B7F6E-BAB2-574F-8A19-68CF7C38773C}" dt="2020-06-21T15:27:15.217" v="4132" actId="1076"/>
          <ac:graphicFrameMkLst>
            <pc:docMk/>
            <pc:sldMk cId="4152572925" sldId="473"/>
            <ac:graphicFrameMk id="7" creationId="{C3CC7CCF-AAF1-2D4E-8474-F22A662F114E}"/>
          </ac:graphicFrameMkLst>
        </pc:graphicFrameChg>
        <pc:graphicFrameChg chg="add mod modGraphic">
          <ac:chgData name="Leonardo Manuel Pachano Prieto" userId="af0be00b-aaea-42f8-ab7e-8896e0193f6a" providerId="ADAL" clId="{5C2B7F6E-BAB2-574F-8A19-68CF7C38773C}" dt="2020-06-21T15:24:14.535" v="4075" actId="1035"/>
          <ac:graphicFrameMkLst>
            <pc:docMk/>
            <pc:sldMk cId="4152572925" sldId="473"/>
            <ac:graphicFrameMk id="9" creationId="{1E8B675F-6782-C849-9F20-BD194822B33F}"/>
          </ac:graphicFrameMkLst>
        </pc:graphicFrameChg>
        <pc:graphicFrameChg chg="add mod modGraphic">
          <ac:chgData name="Leonardo Manuel Pachano Prieto" userId="af0be00b-aaea-42f8-ab7e-8896e0193f6a" providerId="ADAL" clId="{5C2B7F6E-BAB2-574F-8A19-68CF7C38773C}" dt="2020-06-21T15:25:46.324" v="4127" actId="1038"/>
          <ac:graphicFrameMkLst>
            <pc:docMk/>
            <pc:sldMk cId="4152572925" sldId="473"/>
            <ac:graphicFrameMk id="10" creationId="{19682D63-C86D-2943-BE85-A6AB38A36E81}"/>
          </ac:graphicFrameMkLst>
        </pc:graphicFrameChg>
      </pc:sldChg>
      <pc:sldChg chg="addSp delSp modSp add del">
        <pc:chgData name="Leonardo Manuel Pachano Prieto" userId="af0be00b-aaea-42f8-ab7e-8896e0193f6a" providerId="ADAL" clId="{5C2B7F6E-BAB2-574F-8A19-68CF7C38773C}" dt="2020-06-22T11:42:13.786" v="8289" actId="2696"/>
        <pc:sldMkLst>
          <pc:docMk/>
          <pc:sldMk cId="2007477791" sldId="474"/>
        </pc:sldMkLst>
        <pc:spChg chg="add del mod">
          <ac:chgData name="Leonardo Manuel Pachano Prieto" userId="af0be00b-aaea-42f8-ab7e-8896e0193f6a" providerId="ADAL" clId="{5C2B7F6E-BAB2-574F-8A19-68CF7C38773C}" dt="2020-06-20T10:08:20.022" v="2698" actId="478"/>
          <ac:spMkLst>
            <pc:docMk/>
            <pc:sldMk cId="2007477791" sldId="474"/>
            <ac:spMk id="6" creationId="{23AFD0B5-21E9-C74C-B8A3-F16FFABB424C}"/>
          </ac:spMkLst>
        </pc:spChg>
        <pc:spChg chg="del mod">
          <ac:chgData name="Leonardo Manuel Pachano Prieto" userId="af0be00b-aaea-42f8-ab7e-8896e0193f6a" providerId="ADAL" clId="{5C2B7F6E-BAB2-574F-8A19-68CF7C38773C}" dt="2020-06-21T10:37:01.564" v="3352" actId="478"/>
          <ac:spMkLst>
            <pc:docMk/>
            <pc:sldMk cId="2007477791" sldId="474"/>
            <ac:spMk id="7" creationId="{A22634BC-575D-7545-9A40-B7489D7AC021}"/>
          </ac:spMkLst>
        </pc:spChg>
        <pc:spChg chg="add del mod">
          <ac:chgData name="Leonardo Manuel Pachano Prieto" userId="af0be00b-aaea-42f8-ab7e-8896e0193f6a" providerId="ADAL" clId="{5C2B7F6E-BAB2-574F-8A19-68CF7C38773C}" dt="2020-06-21T10:36:57.854" v="3350" actId="478"/>
          <ac:spMkLst>
            <pc:docMk/>
            <pc:sldMk cId="2007477791" sldId="474"/>
            <ac:spMk id="8" creationId="{EC1E37F0-0CCA-454F-A93B-0310993A8E23}"/>
          </ac:spMkLst>
        </pc:spChg>
        <pc:spChg chg="add mod">
          <ac:chgData name="Leonardo Manuel Pachano Prieto" userId="af0be00b-aaea-42f8-ab7e-8896e0193f6a" providerId="ADAL" clId="{5C2B7F6E-BAB2-574F-8A19-68CF7C38773C}" dt="2020-06-21T10:37:24.980" v="3354" actId="1076"/>
          <ac:spMkLst>
            <pc:docMk/>
            <pc:sldMk cId="2007477791" sldId="474"/>
            <ac:spMk id="10" creationId="{A9229DAC-5B84-C742-8C00-B32AB5947638}"/>
          </ac:spMkLst>
        </pc:spChg>
        <pc:picChg chg="del mod">
          <ac:chgData name="Leonardo Manuel Pachano Prieto" userId="af0be00b-aaea-42f8-ab7e-8896e0193f6a" providerId="ADAL" clId="{5C2B7F6E-BAB2-574F-8A19-68CF7C38773C}" dt="2020-06-21T10:36:57.854" v="3350" actId="478"/>
          <ac:picMkLst>
            <pc:docMk/>
            <pc:sldMk cId="2007477791" sldId="474"/>
            <ac:picMk id="4" creationId="{3CDA6FC6-09BD-9940-9B94-034B1B5FFD80}"/>
          </ac:picMkLst>
        </pc:picChg>
        <pc:picChg chg="add mod">
          <ac:chgData name="Leonardo Manuel Pachano Prieto" userId="af0be00b-aaea-42f8-ab7e-8896e0193f6a" providerId="ADAL" clId="{5C2B7F6E-BAB2-574F-8A19-68CF7C38773C}" dt="2020-06-21T10:37:14.765" v="3353" actId="14826"/>
          <ac:picMkLst>
            <pc:docMk/>
            <pc:sldMk cId="2007477791" sldId="474"/>
            <ac:picMk id="9" creationId="{B3A94791-2011-D940-A9BF-BA91FE7147E6}"/>
          </ac:picMkLst>
        </pc:picChg>
      </pc:sldChg>
      <pc:sldChg chg="add del">
        <pc:chgData name="Leonardo Manuel Pachano Prieto" userId="af0be00b-aaea-42f8-ab7e-8896e0193f6a" providerId="ADAL" clId="{5C2B7F6E-BAB2-574F-8A19-68CF7C38773C}" dt="2020-06-19T10:48:28.566" v="2294" actId="2696"/>
        <pc:sldMkLst>
          <pc:docMk/>
          <pc:sldMk cId="3123788016" sldId="474"/>
        </pc:sldMkLst>
      </pc:sldChg>
      <pc:sldChg chg="addSp delSp modSp add del">
        <pc:chgData name="Leonardo Manuel Pachano Prieto" userId="af0be00b-aaea-42f8-ab7e-8896e0193f6a" providerId="ADAL" clId="{5C2B7F6E-BAB2-574F-8A19-68CF7C38773C}" dt="2020-06-22T11:41:56.181" v="8288" actId="2696"/>
        <pc:sldMkLst>
          <pc:docMk/>
          <pc:sldMk cId="3495749589" sldId="475"/>
        </pc:sldMkLst>
        <pc:spChg chg="del">
          <ac:chgData name="Leonardo Manuel Pachano Prieto" userId="af0be00b-aaea-42f8-ab7e-8896e0193f6a" providerId="ADAL" clId="{5C2B7F6E-BAB2-574F-8A19-68CF7C38773C}" dt="2020-06-20T07:33:42.224" v="2651" actId="478"/>
          <ac:spMkLst>
            <pc:docMk/>
            <pc:sldMk cId="3495749589" sldId="475"/>
            <ac:spMk id="6" creationId="{23AFD0B5-21E9-C74C-B8A3-F16FFABB424C}"/>
          </ac:spMkLst>
        </pc:spChg>
        <pc:spChg chg="del mod">
          <ac:chgData name="Leonardo Manuel Pachano Prieto" userId="af0be00b-aaea-42f8-ab7e-8896e0193f6a" providerId="ADAL" clId="{5C2B7F6E-BAB2-574F-8A19-68CF7C38773C}" dt="2020-06-21T10:50:49.307" v="3356" actId="478"/>
          <ac:spMkLst>
            <pc:docMk/>
            <pc:sldMk cId="3495749589" sldId="475"/>
            <ac:spMk id="7" creationId="{A22634BC-575D-7545-9A40-B7489D7AC021}"/>
          </ac:spMkLst>
        </pc:spChg>
        <pc:spChg chg="add del mod">
          <ac:chgData name="Leonardo Manuel Pachano Prieto" userId="af0be00b-aaea-42f8-ab7e-8896e0193f6a" providerId="ADAL" clId="{5C2B7F6E-BAB2-574F-8A19-68CF7C38773C}" dt="2020-06-21T10:50:47.352" v="3355" actId="478"/>
          <ac:spMkLst>
            <pc:docMk/>
            <pc:sldMk cId="3495749589" sldId="475"/>
            <ac:spMk id="8" creationId="{2128F256-1A1F-9C4A-BC6D-65023803D49F}"/>
          </ac:spMkLst>
        </pc:spChg>
        <pc:spChg chg="add mod">
          <ac:chgData name="Leonardo Manuel Pachano Prieto" userId="af0be00b-aaea-42f8-ab7e-8896e0193f6a" providerId="ADAL" clId="{5C2B7F6E-BAB2-574F-8A19-68CF7C38773C}" dt="2020-06-21T10:50:58.143" v="3357"/>
          <ac:spMkLst>
            <pc:docMk/>
            <pc:sldMk cId="3495749589" sldId="475"/>
            <ac:spMk id="10" creationId="{9E053D44-90B1-4346-A32C-08CD914697FC}"/>
          </ac:spMkLst>
        </pc:spChg>
        <pc:picChg chg="del mod">
          <ac:chgData name="Leonardo Manuel Pachano Prieto" userId="af0be00b-aaea-42f8-ab7e-8896e0193f6a" providerId="ADAL" clId="{5C2B7F6E-BAB2-574F-8A19-68CF7C38773C}" dt="2020-06-21T10:50:47.352" v="3355" actId="478"/>
          <ac:picMkLst>
            <pc:docMk/>
            <pc:sldMk cId="3495749589" sldId="475"/>
            <ac:picMk id="4" creationId="{3CDA6FC6-09BD-9940-9B94-034B1B5FFD80}"/>
          </ac:picMkLst>
        </pc:picChg>
        <pc:picChg chg="add mod">
          <ac:chgData name="Leonardo Manuel Pachano Prieto" userId="af0be00b-aaea-42f8-ab7e-8896e0193f6a" providerId="ADAL" clId="{5C2B7F6E-BAB2-574F-8A19-68CF7C38773C}" dt="2020-06-21T10:53:40.633" v="3360" actId="1076"/>
          <ac:picMkLst>
            <pc:docMk/>
            <pc:sldMk cId="3495749589" sldId="475"/>
            <ac:picMk id="9" creationId="{CD72BC7E-ADD4-5541-BC69-1C3B7542E9D8}"/>
          </ac:picMkLst>
        </pc:picChg>
      </pc:sldChg>
      <pc:sldChg chg="add del">
        <pc:chgData name="Leonardo Manuel Pachano Prieto" userId="af0be00b-aaea-42f8-ab7e-8896e0193f6a" providerId="ADAL" clId="{5C2B7F6E-BAB2-574F-8A19-68CF7C38773C}" dt="2020-06-21T15:27:21.398" v="4134" actId="2696"/>
        <pc:sldMkLst>
          <pc:docMk/>
          <pc:sldMk cId="856678255" sldId="476"/>
        </pc:sldMkLst>
      </pc:sldChg>
      <pc:sldChg chg="addSp delSp modSp add modAnim">
        <pc:chgData name="Leonardo Manuel Pachano Prieto" userId="af0be00b-aaea-42f8-ab7e-8896e0193f6a" providerId="ADAL" clId="{5C2B7F6E-BAB2-574F-8A19-68CF7C38773C}" dt="2020-06-22T13:34:23.411" v="8342"/>
        <pc:sldMkLst>
          <pc:docMk/>
          <pc:sldMk cId="1864907379" sldId="477"/>
        </pc:sldMkLst>
        <pc:spChg chg="mod">
          <ac:chgData name="Leonardo Manuel Pachano Prieto" userId="af0be00b-aaea-42f8-ab7e-8896e0193f6a" providerId="ADAL" clId="{5C2B7F6E-BAB2-574F-8A19-68CF7C38773C}" dt="2020-06-22T10:37:51.114" v="8016" actId="33935"/>
          <ac:spMkLst>
            <pc:docMk/>
            <pc:sldMk cId="1864907379" sldId="477"/>
            <ac:spMk id="2" creationId="{9A39DC8A-892F-0A44-82B9-DB0EB945C2B4}"/>
          </ac:spMkLst>
        </pc:spChg>
        <pc:spChg chg="del">
          <ac:chgData name="Leonardo Manuel Pachano Prieto" userId="af0be00b-aaea-42f8-ab7e-8896e0193f6a" providerId="ADAL" clId="{5C2B7F6E-BAB2-574F-8A19-68CF7C38773C}" dt="2020-06-20T15:02:56.376" v="2874" actId="478"/>
          <ac:spMkLst>
            <pc:docMk/>
            <pc:sldMk cId="1864907379" sldId="477"/>
            <ac:spMk id="3" creationId="{70AFEAF4-A934-2945-9E5A-5B7255322FB7}"/>
          </ac:spMkLst>
        </pc:spChg>
        <pc:spChg chg="add del mod">
          <ac:chgData name="Leonardo Manuel Pachano Prieto" userId="af0be00b-aaea-42f8-ab7e-8896e0193f6a" providerId="ADAL" clId="{5C2B7F6E-BAB2-574F-8A19-68CF7C38773C}" dt="2020-06-22T13:34:23.411" v="8342"/>
          <ac:spMkLst>
            <pc:docMk/>
            <pc:sldMk cId="1864907379" sldId="477"/>
            <ac:spMk id="3" creationId="{C7520ABF-E132-D546-A960-4471137FEF47}"/>
          </ac:spMkLst>
        </pc:spChg>
        <pc:spChg chg="del">
          <ac:chgData name="Leonardo Manuel Pachano Prieto" userId="af0be00b-aaea-42f8-ab7e-8896e0193f6a" providerId="ADAL" clId="{5C2B7F6E-BAB2-574F-8A19-68CF7C38773C}" dt="2020-06-20T15:02:55.362" v="2873" actId="478"/>
          <ac:spMkLst>
            <pc:docMk/>
            <pc:sldMk cId="1864907379" sldId="477"/>
            <ac:spMk id="4" creationId="{C93AAF81-D27D-024A-B74D-9ABACEBB75DB}"/>
          </ac:spMkLst>
        </pc:spChg>
        <pc:spChg chg="mod">
          <ac:chgData name="Leonardo Manuel Pachano Prieto" userId="af0be00b-aaea-42f8-ab7e-8896e0193f6a" providerId="ADAL" clId="{5C2B7F6E-BAB2-574F-8A19-68CF7C38773C}" dt="2020-06-22T10:37:51.114" v="8016" actId="33935"/>
          <ac:spMkLst>
            <pc:docMk/>
            <pc:sldMk cId="1864907379" sldId="477"/>
            <ac:spMk id="5" creationId="{DABFC20B-8F27-2A4C-A3EE-4A1EC6D8A832}"/>
          </ac:spMkLst>
        </pc:spChg>
        <pc:spChg chg="add del mod">
          <ac:chgData name="Leonardo Manuel Pachano Prieto" userId="af0be00b-aaea-42f8-ab7e-8896e0193f6a" providerId="ADAL" clId="{5C2B7F6E-BAB2-574F-8A19-68CF7C38773C}" dt="2020-06-20T19:50:43.046" v="3293" actId="478"/>
          <ac:spMkLst>
            <pc:docMk/>
            <pc:sldMk cId="1864907379" sldId="477"/>
            <ac:spMk id="6" creationId="{D5D97506-EFB3-BE4C-96DB-EDD0FF2CAFFA}"/>
          </ac:spMkLst>
        </pc:spChg>
        <pc:spChg chg="add mod">
          <ac:chgData name="Leonardo Manuel Pachano Prieto" userId="af0be00b-aaea-42f8-ab7e-8896e0193f6a" providerId="ADAL" clId="{5C2B7F6E-BAB2-574F-8A19-68CF7C38773C}" dt="2020-06-22T10:42:21.973" v="8085" actId="20577"/>
          <ac:spMkLst>
            <pc:docMk/>
            <pc:sldMk cId="1864907379" sldId="477"/>
            <ac:spMk id="22" creationId="{1928D503-7E66-D74D-9613-4713C1EC87FB}"/>
          </ac:spMkLst>
        </pc:spChg>
        <pc:spChg chg="add mod">
          <ac:chgData name="Leonardo Manuel Pachano Prieto" userId="af0be00b-aaea-42f8-ab7e-8896e0193f6a" providerId="ADAL" clId="{5C2B7F6E-BAB2-574F-8A19-68CF7C38773C}" dt="2020-06-22T10:47:00.966" v="8246" actId="313"/>
          <ac:spMkLst>
            <pc:docMk/>
            <pc:sldMk cId="1864907379" sldId="477"/>
            <ac:spMk id="23" creationId="{0B22C9EF-2097-3B47-9738-96D2C597DBE3}"/>
          </ac:spMkLst>
        </pc:spChg>
        <pc:spChg chg="add mod">
          <ac:chgData name="Leonardo Manuel Pachano Prieto" userId="af0be00b-aaea-42f8-ab7e-8896e0193f6a" providerId="ADAL" clId="{5C2B7F6E-BAB2-574F-8A19-68CF7C38773C}" dt="2020-06-22T10:43:39.843" v="8133" actId="1038"/>
          <ac:spMkLst>
            <pc:docMk/>
            <pc:sldMk cId="1864907379" sldId="477"/>
            <ac:spMk id="34" creationId="{4C0CFC91-B513-4D40-9D34-660CFDADB384}"/>
          </ac:spMkLst>
        </pc:spChg>
        <pc:spChg chg="add mod">
          <ac:chgData name="Leonardo Manuel Pachano Prieto" userId="af0be00b-aaea-42f8-ab7e-8896e0193f6a" providerId="ADAL" clId="{5C2B7F6E-BAB2-574F-8A19-68CF7C38773C}" dt="2020-06-22T10:43:39.843" v="8133" actId="1038"/>
          <ac:spMkLst>
            <pc:docMk/>
            <pc:sldMk cId="1864907379" sldId="477"/>
            <ac:spMk id="35" creationId="{23E84C83-88EA-4743-BF1F-A74BE8D59C99}"/>
          </ac:spMkLst>
        </pc:spChg>
        <pc:spChg chg="add mod">
          <ac:chgData name="Leonardo Manuel Pachano Prieto" userId="af0be00b-aaea-42f8-ab7e-8896e0193f6a" providerId="ADAL" clId="{5C2B7F6E-BAB2-574F-8A19-68CF7C38773C}" dt="2020-06-22T10:43:39.843" v="8133" actId="1038"/>
          <ac:spMkLst>
            <pc:docMk/>
            <pc:sldMk cId="1864907379" sldId="477"/>
            <ac:spMk id="36" creationId="{EA2C30D8-8A3F-4D40-A9A1-3E4A8C167C08}"/>
          </ac:spMkLst>
        </pc:spChg>
        <pc:spChg chg="add mod">
          <ac:chgData name="Leonardo Manuel Pachano Prieto" userId="af0be00b-aaea-42f8-ab7e-8896e0193f6a" providerId="ADAL" clId="{5C2B7F6E-BAB2-574F-8A19-68CF7C38773C}" dt="2020-06-22T10:43:39.843" v="8133" actId="1038"/>
          <ac:spMkLst>
            <pc:docMk/>
            <pc:sldMk cId="1864907379" sldId="477"/>
            <ac:spMk id="37" creationId="{044BED0B-B3D8-0146-8B5A-1FAA57FC3355}"/>
          </ac:spMkLst>
        </pc:spChg>
        <pc:spChg chg="add mod">
          <ac:chgData name="Leonardo Manuel Pachano Prieto" userId="af0be00b-aaea-42f8-ab7e-8896e0193f6a" providerId="ADAL" clId="{5C2B7F6E-BAB2-574F-8A19-68CF7C38773C}" dt="2020-06-22T10:43:39.843" v="8133" actId="1038"/>
          <ac:spMkLst>
            <pc:docMk/>
            <pc:sldMk cId="1864907379" sldId="477"/>
            <ac:spMk id="38" creationId="{059CE40C-9FBC-AD42-9037-478008F78499}"/>
          </ac:spMkLst>
        </pc:spChg>
        <pc:spChg chg="add del mod">
          <ac:chgData name="Leonardo Manuel Pachano Prieto" userId="af0be00b-aaea-42f8-ab7e-8896e0193f6a" providerId="ADAL" clId="{5C2B7F6E-BAB2-574F-8A19-68CF7C38773C}" dt="2020-06-22T10:37:29.307" v="8013"/>
          <ac:spMkLst>
            <pc:docMk/>
            <pc:sldMk cId="1864907379" sldId="477"/>
            <ac:spMk id="39" creationId="{51197E4D-1275-EA4C-BF35-D53037E0F05E}"/>
          </ac:spMkLst>
        </pc:spChg>
        <pc:spChg chg="add del mod">
          <ac:chgData name="Leonardo Manuel Pachano Prieto" userId="af0be00b-aaea-42f8-ab7e-8896e0193f6a" providerId="ADAL" clId="{5C2B7F6E-BAB2-574F-8A19-68CF7C38773C}" dt="2020-06-22T10:38:20.305" v="8020"/>
          <ac:spMkLst>
            <pc:docMk/>
            <pc:sldMk cId="1864907379" sldId="477"/>
            <ac:spMk id="40" creationId="{912D530E-B884-4945-88D3-9E27B6F85C87}"/>
          </ac:spMkLst>
        </pc:spChg>
        <pc:spChg chg="add del mod">
          <ac:chgData name="Leonardo Manuel Pachano Prieto" userId="af0be00b-aaea-42f8-ab7e-8896e0193f6a" providerId="ADAL" clId="{5C2B7F6E-BAB2-574F-8A19-68CF7C38773C}" dt="2020-06-22T10:38:20.311" v="8022"/>
          <ac:spMkLst>
            <pc:docMk/>
            <pc:sldMk cId="1864907379" sldId="477"/>
            <ac:spMk id="41" creationId="{DF98C91B-C17F-9043-96F9-ACEF7B43BD54}"/>
          </ac:spMkLst>
        </pc:spChg>
        <pc:grpChg chg="mod">
          <ac:chgData name="Leonardo Manuel Pachano Prieto" userId="af0be00b-aaea-42f8-ab7e-8896e0193f6a" providerId="ADAL" clId="{5C2B7F6E-BAB2-574F-8A19-68CF7C38773C}" dt="2020-06-22T10:37:51.114" v="8016" actId="33935"/>
          <ac:grpSpMkLst>
            <pc:docMk/>
            <pc:sldMk cId="1864907379" sldId="477"/>
            <ac:grpSpMk id="1" creationId="{00000000-0000-0000-0000-000000000000}"/>
          </ac:grpSpMkLst>
        </pc:grpChg>
        <pc:picChg chg="add mod">
          <ac:chgData name="Leonardo Manuel Pachano Prieto" userId="af0be00b-aaea-42f8-ab7e-8896e0193f6a" providerId="ADAL" clId="{5C2B7F6E-BAB2-574F-8A19-68CF7C38773C}" dt="2020-06-22T10:43:39.843" v="8133" actId="1038"/>
          <ac:picMkLst>
            <pc:docMk/>
            <pc:sldMk cId="1864907379" sldId="477"/>
            <ac:picMk id="4" creationId="{CF021BA7-D633-1440-B07B-638F8976EA5B}"/>
          </ac:picMkLst>
        </pc:picChg>
        <pc:picChg chg="add mod">
          <ac:chgData name="Leonardo Manuel Pachano Prieto" userId="af0be00b-aaea-42f8-ab7e-8896e0193f6a" providerId="ADAL" clId="{5C2B7F6E-BAB2-574F-8A19-68CF7C38773C}" dt="2020-06-22T10:43:39.843" v="8133" actId="1038"/>
          <ac:picMkLst>
            <pc:docMk/>
            <pc:sldMk cId="1864907379" sldId="477"/>
            <ac:picMk id="6" creationId="{659DE7E8-B3BF-5B47-99DE-90329950679F}"/>
          </ac:picMkLst>
        </pc:picChg>
        <pc:picChg chg="add mod">
          <ac:chgData name="Leonardo Manuel Pachano Prieto" userId="af0be00b-aaea-42f8-ab7e-8896e0193f6a" providerId="ADAL" clId="{5C2B7F6E-BAB2-574F-8A19-68CF7C38773C}" dt="2020-06-22T10:43:39.843" v="8133" actId="1038"/>
          <ac:picMkLst>
            <pc:docMk/>
            <pc:sldMk cId="1864907379" sldId="477"/>
            <ac:picMk id="7" creationId="{203A8A0E-4ABA-F848-A1DB-87A7CF23DE9E}"/>
          </ac:picMkLst>
        </pc:picChg>
        <pc:picChg chg="add mod">
          <ac:chgData name="Leonardo Manuel Pachano Prieto" userId="af0be00b-aaea-42f8-ab7e-8896e0193f6a" providerId="ADAL" clId="{5C2B7F6E-BAB2-574F-8A19-68CF7C38773C}" dt="2020-06-22T10:43:39.843" v="8133" actId="1038"/>
          <ac:picMkLst>
            <pc:docMk/>
            <pc:sldMk cId="1864907379" sldId="477"/>
            <ac:picMk id="8" creationId="{00EC301F-BD76-E041-B557-6CEED8886494}"/>
          </ac:picMkLst>
        </pc:picChg>
        <pc:cxnChg chg="add mod">
          <ac:chgData name="Leonardo Manuel Pachano Prieto" userId="af0be00b-aaea-42f8-ab7e-8896e0193f6a" providerId="ADAL" clId="{5C2B7F6E-BAB2-574F-8A19-68CF7C38773C}" dt="2020-06-22T10:43:39.843" v="8133" actId="1038"/>
          <ac:cxnSpMkLst>
            <pc:docMk/>
            <pc:sldMk cId="1864907379" sldId="477"/>
            <ac:cxnSpMk id="9" creationId="{80A0A4C0-4BE5-FD47-AFD7-66EAA65EA66E}"/>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10" creationId="{18610A38-9636-D649-B2CE-ABED96606609}"/>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13" creationId="{EEEE7781-6690-3140-B22C-8E8A8560FDAB}"/>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17" creationId="{00A08997-6ECB-F64A-9483-6C2553F4B6E3}"/>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19" creationId="{0801FD50-2BD9-C14C-8A87-E5574821F03C}"/>
          </ac:cxnSpMkLst>
        </pc:cxnChg>
        <pc:cxnChg chg="add del">
          <ac:chgData name="Leonardo Manuel Pachano Prieto" userId="af0be00b-aaea-42f8-ab7e-8896e0193f6a" providerId="ADAL" clId="{5C2B7F6E-BAB2-574F-8A19-68CF7C38773C}" dt="2020-06-22T10:08:12.362" v="7828" actId="478"/>
          <ac:cxnSpMkLst>
            <pc:docMk/>
            <pc:sldMk cId="1864907379" sldId="477"/>
            <ac:cxnSpMk id="22" creationId="{18FFA71B-557F-C841-A0BC-C8F84F83C728}"/>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24" creationId="{8C2B88B5-AF43-CF4B-BD72-A72B5AF64383}"/>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25" creationId="{B655830E-4103-2C49-B85E-66B0277E3680}"/>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28" creationId="{0AEB3F84-0E48-FC4D-8393-A52042B297C8}"/>
          </ac:cxnSpMkLst>
        </pc:cxnChg>
        <pc:cxnChg chg="add del mod">
          <ac:chgData name="Leonardo Manuel Pachano Prieto" userId="af0be00b-aaea-42f8-ab7e-8896e0193f6a" providerId="ADAL" clId="{5C2B7F6E-BAB2-574F-8A19-68CF7C38773C}" dt="2020-06-22T10:11:29.717" v="7850" actId="478"/>
          <ac:cxnSpMkLst>
            <pc:docMk/>
            <pc:sldMk cId="1864907379" sldId="477"/>
            <ac:cxnSpMk id="30" creationId="{97B0DBA7-4567-A64A-8750-92D09DA7D728}"/>
          </ac:cxnSpMkLst>
        </pc:cxnChg>
        <pc:cxnChg chg="add mod">
          <ac:chgData name="Leonardo Manuel Pachano Prieto" userId="af0be00b-aaea-42f8-ab7e-8896e0193f6a" providerId="ADAL" clId="{5C2B7F6E-BAB2-574F-8A19-68CF7C38773C}" dt="2020-06-22T10:43:39.843" v="8133" actId="1038"/>
          <ac:cxnSpMkLst>
            <pc:docMk/>
            <pc:sldMk cId="1864907379" sldId="477"/>
            <ac:cxnSpMk id="32" creationId="{E501CAEC-0AA2-2342-A9A4-F2801B157067}"/>
          </ac:cxnSpMkLst>
        </pc:cxnChg>
      </pc:sldChg>
      <pc:sldChg chg="add del">
        <pc:chgData name="Leonardo Manuel Pachano Prieto" userId="af0be00b-aaea-42f8-ab7e-8896e0193f6a" providerId="ADAL" clId="{5C2B7F6E-BAB2-574F-8A19-68CF7C38773C}" dt="2020-06-20T14:34:11.618" v="2762" actId="2696"/>
        <pc:sldMkLst>
          <pc:docMk/>
          <pc:sldMk cId="2773428931" sldId="477"/>
        </pc:sldMkLst>
      </pc:sldChg>
      <pc:sldChg chg="add del">
        <pc:chgData name="Leonardo Manuel Pachano Prieto" userId="af0be00b-aaea-42f8-ab7e-8896e0193f6a" providerId="ADAL" clId="{5C2B7F6E-BAB2-574F-8A19-68CF7C38773C}" dt="2020-06-21T15:27:40.891" v="4135" actId="2696"/>
        <pc:sldMkLst>
          <pc:docMk/>
          <pc:sldMk cId="308111975" sldId="478"/>
        </pc:sldMkLst>
      </pc:sldChg>
      <pc:sldChg chg="modSp add">
        <pc:chgData name="Leonardo Manuel Pachano Prieto" userId="af0be00b-aaea-42f8-ab7e-8896e0193f6a" providerId="ADAL" clId="{5C2B7F6E-BAB2-574F-8A19-68CF7C38773C}" dt="2020-06-22T10:48:06.508" v="8253" actId="313"/>
        <pc:sldMkLst>
          <pc:docMk/>
          <pc:sldMk cId="1286675023" sldId="478"/>
        </pc:sldMkLst>
        <pc:spChg chg="mod">
          <ac:chgData name="Leonardo Manuel Pachano Prieto" userId="af0be00b-aaea-42f8-ab7e-8896e0193f6a" providerId="ADAL" clId="{5C2B7F6E-BAB2-574F-8A19-68CF7C38773C}" dt="2020-06-22T10:48:06.508" v="8253" actId="313"/>
          <ac:spMkLst>
            <pc:docMk/>
            <pc:sldMk cId="1286675023" sldId="478"/>
            <ac:spMk id="2" creationId="{C260489F-16A1-DC47-B051-0F27C1CABD0D}"/>
          </ac:spMkLst>
        </pc:spChg>
      </pc:sldChg>
      <pc:sldChg chg="addSp modSp add del">
        <pc:chgData name="Leonardo Manuel Pachano Prieto" userId="af0be00b-aaea-42f8-ab7e-8896e0193f6a" providerId="ADAL" clId="{5C2B7F6E-BAB2-574F-8A19-68CF7C38773C}" dt="2020-06-22T13:37:06.769" v="8396" actId="2696"/>
        <pc:sldMkLst>
          <pc:docMk/>
          <pc:sldMk cId="3832154411" sldId="479"/>
        </pc:sldMkLst>
        <pc:spChg chg="add mod">
          <ac:chgData name="Leonardo Manuel Pachano Prieto" userId="af0be00b-aaea-42f8-ab7e-8896e0193f6a" providerId="ADAL" clId="{5C2B7F6E-BAB2-574F-8A19-68CF7C38773C}" dt="2020-06-22T07:08:53.877" v="5053" actId="1076"/>
          <ac:spMkLst>
            <pc:docMk/>
            <pc:sldMk cId="3832154411" sldId="479"/>
            <ac:spMk id="6" creationId="{277E8259-C995-5748-9AAD-388B076C1727}"/>
          </ac:spMkLst>
        </pc:spChg>
      </pc:sldChg>
      <pc:sldChg chg="add del">
        <pc:chgData name="Leonardo Manuel Pachano Prieto" userId="af0be00b-aaea-42f8-ab7e-8896e0193f6a" providerId="ADAL" clId="{5C2B7F6E-BAB2-574F-8A19-68CF7C38773C}" dt="2020-06-22T13:37:15.981" v="8398" actId="2696"/>
        <pc:sldMkLst>
          <pc:docMk/>
          <pc:sldMk cId="3463025647" sldId="480"/>
        </pc:sldMkLst>
      </pc:sldChg>
      <pc:sldChg chg="add del">
        <pc:chgData name="Leonardo Manuel Pachano Prieto" userId="af0be00b-aaea-42f8-ab7e-8896e0193f6a" providerId="ADAL" clId="{5C2B7F6E-BAB2-574F-8A19-68CF7C38773C}" dt="2020-06-22T13:40:56.074" v="8501" actId="2696"/>
        <pc:sldMkLst>
          <pc:docMk/>
          <pc:sldMk cId="1808254973" sldId="481"/>
        </pc:sldMkLst>
      </pc:sldChg>
      <pc:sldChg chg="delSp modSp add">
        <pc:chgData name="Leonardo Manuel Pachano Prieto" userId="af0be00b-aaea-42f8-ab7e-8896e0193f6a" providerId="ADAL" clId="{5C2B7F6E-BAB2-574F-8A19-68CF7C38773C}" dt="2020-06-22T10:41:25.515" v="8050" actId="20577"/>
        <pc:sldMkLst>
          <pc:docMk/>
          <pc:sldMk cId="3530654676" sldId="482"/>
        </pc:sldMkLst>
        <pc:spChg chg="mod">
          <ac:chgData name="Leonardo Manuel Pachano Prieto" userId="af0be00b-aaea-42f8-ab7e-8896e0193f6a" providerId="ADAL" clId="{5C2B7F6E-BAB2-574F-8A19-68CF7C38773C}" dt="2020-06-22T09:54:26.422" v="7648" actId="1035"/>
          <ac:spMkLst>
            <pc:docMk/>
            <pc:sldMk cId="3530654676" sldId="482"/>
            <ac:spMk id="3" creationId="{3345FC80-2B48-2345-9DC4-D685E861695C}"/>
          </ac:spMkLst>
        </pc:spChg>
        <pc:spChg chg="mod">
          <ac:chgData name="Leonardo Manuel Pachano Prieto" userId="af0be00b-aaea-42f8-ab7e-8896e0193f6a" providerId="ADAL" clId="{5C2B7F6E-BAB2-574F-8A19-68CF7C38773C}" dt="2020-06-22T09:53:59.230" v="7592" actId="1076"/>
          <ac:spMkLst>
            <pc:docMk/>
            <pc:sldMk cId="3530654676" sldId="482"/>
            <ac:spMk id="9" creationId="{AE274C02-EFA9-4949-B56C-1F3494341C77}"/>
          </ac:spMkLst>
        </pc:spChg>
        <pc:spChg chg="mod">
          <ac:chgData name="Leonardo Manuel Pachano Prieto" userId="af0be00b-aaea-42f8-ab7e-8896e0193f6a" providerId="ADAL" clId="{5C2B7F6E-BAB2-574F-8A19-68CF7C38773C}" dt="2020-06-22T09:55:25.060" v="7682" actId="1037"/>
          <ac:spMkLst>
            <pc:docMk/>
            <pc:sldMk cId="3530654676" sldId="482"/>
            <ac:spMk id="10" creationId="{465A7C11-A62D-9D45-8A35-1DEBAEE4251D}"/>
          </ac:spMkLst>
        </pc:spChg>
        <pc:spChg chg="mod">
          <ac:chgData name="Leonardo Manuel Pachano Prieto" userId="af0be00b-aaea-42f8-ab7e-8896e0193f6a" providerId="ADAL" clId="{5C2B7F6E-BAB2-574F-8A19-68CF7C38773C}" dt="2020-06-22T09:53:35.053" v="7572" actId="1036"/>
          <ac:spMkLst>
            <pc:docMk/>
            <pc:sldMk cId="3530654676" sldId="482"/>
            <ac:spMk id="11" creationId="{B37A7A36-E1BE-4D4F-A21A-1635632BFF9A}"/>
          </ac:spMkLst>
        </pc:spChg>
        <pc:spChg chg="del mod">
          <ac:chgData name="Leonardo Manuel Pachano Prieto" userId="af0be00b-aaea-42f8-ab7e-8896e0193f6a" providerId="ADAL" clId="{5C2B7F6E-BAB2-574F-8A19-68CF7C38773C}" dt="2020-06-22T09:55:12.951" v="7676" actId="478"/>
          <ac:spMkLst>
            <pc:docMk/>
            <pc:sldMk cId="3530654676" sldId="482"/>
            <ac:spMk id="12" creationId="{5C51A149-1402-EA4C-9BFA-975C3FDB2F73}"/>
          </ac:spMkLst>
        </pc:spChg>
        <pc:spChg chg="mod">
          <ac:chgData name="Leonardo Manuel Pachano Prieto" userId="af0be00b-aaea-42f8-ab7e-8896e0193f6a" providerId="ADAL" clId="{5C2B7F6E-BAB2-574F-8A19-68CF7C38773C}" dt="2020-06-22T09:57:44.946" v="7730" actId="20577"/>
          <ac:spMkLst>
            <pc:docMk/>
            <pc:sldMk cId="3530654676" sldId="482"/>
            <ac:spMk id="18" creationId="{3DA82E00-6E46-9E42-8C2E-BEB5CCC2DEB3}"/>
          </ac:spMkLst>
        </pc:spChg>
        <pc:spChg chg="mod">
          <ac:chgData name="Leonardo Manuel Pachano Prieto" userId="af0be00b-aaea-42f8-ab7e-8896e0193f6a" providerId="ADAL" clId="{5C2B7F6E-BAB2-574F-8A19-68CF7C38773C}" dt="2020-06-22T09:52:57.346" v="7531" actId="1036"/>
          <ac:spMkLst>
            <pc:docMk/>
            <pc:sldMk cId="3530654676" sldId="482"/>
            <ac:spMk id="20" creationId="{5D50C763-697E-AD45-B4C7-E1BABF947981}"/>
          </ac:spMkLst>
        </pc:spChg>
        <pc:spChg chg="mod">
          <ac:chgData name="Leonardo Manuel Pachano Prieto" userId="af0be00b-aaea-42f8-ab7e-8896e0193f6a" providerId="ADAL" clId="{5C2B7F6E-BAB2-574F-8A19-68CF7C38773C}" dt="2020-06-22T09:53:03.979" v="7544" actId="1036"/>
          <ac:spMkLst>
            <pc:docMk/>
            <pc:sldMk cId="3530654676" sldId="482"/>
            <ac:spMk id="21" creationId="{C4D71DA7-BCBF-114A-B80D-50F118A96D8F}"/>
          </ac:spMkLst>
        </pc:spChg>
        <pc:spChg chg="mod">
          <ac:chgData name="Leonardo Manuel Pachano Prieto" userId="af0be00b-aaea-42f8-ab7e-8896e0193f6a" providerId="ADAL" clId="{5C2B7F6E-BAB2-574F-8A19-68CF7C38773C}" dt="2020-06-22T09:53:09.929" v="7553" actId="1035"/>
          <ac:spMkLst>
            <pc:docMk/>
            <pc:sldMk cId="3530654676" sldId="482"/>
            <ac:spMk id="23" creationId="{8BDE9537-6722-864F-A520-21C8D3EF1787}"/>
          </ac:spMkLst>
        </pc:spChg>
        <pc:spChg chg="mod">
          <ac:chgData name="Leonardo Manuel Pachano Prieto" userId="af0be00b-aaea-42f8-ab7e-8896e0193f6a" providerId="ADAL" clId="{5C2B7F6E-BAB2-574F-8A19-68CF7C38773C}" dt="2020-06-22T09:53:23.837" v="7558" actId="14100"/>
          <ac:spMkLst>
            <pc:docMk/>
            <pc:sldMk cId="3530654676" sldId="482"/>
            <ac:spMk id="24" creationId="{42DD5857-9D8A-304D-8438-DB05A5000EAD}"/>
          </ac:spMkLst>
        </pc:spChg>
        <pc:spChg chg="mod">
          <ac:chgData name="Leonardo Manuel Pachano Prieto" userId="af0be00b-aaea-42f8-ab7e-8896e0193f6a" providerId="ADAL" clId="{5C2B7F6E-BAB2-574F-8A19-68CF7C38773C}" dt="2020-06-22T10:41:25.515" v="8050" actId="20577"/>
          <ac:spMkLst>
            <pc:docMk/>
            <pc:sldMk cId="3530654676" sldId="482"/>
            <ac:spMk id="26" creationId="{17127318-1EFB-D34D-AD54-3A63B58BD063}"/>
          </ac:spMkLst>
        </pc:spChg>
        <pc:picChg chg="mod">
          <ac:chgData name="Leonardo Manuel Pachano Prieto" userId="af0be00b-aaea-42f8-ab7e-8896e0193f6a" providerId="ADAL" clId="{5C2B7F6E-BAB2-574F-8A19-68CF7C38773C}" dt="2020-06-22T09:51:43.205" v="7488" actId="14100"/>
          <ac:picMkLst>
            <pc:docMk/>
            <pc:sldMk cId="3530654676" sldId="482"/>
            <ac:picMk id="4" creationId="{6E4D4A0E-97A7-B649-9F3C-3C3809F71229}"/>
          </ac:picMkLst>
        </pc:picChg>
        <pc:picChg chg="mod">
          <ac:chgData name="Leonardo Manuel Pachano Prieto" userId="af0be00b-aaea-42f8-ab7e-8896e0193f6a" providerId="ADAL" clId="{5C2B7F6E-BAB2-574F-8A19-68CF7C38773C}" dt="2020-06-22T09:51:43.205" v="7488" actId="14100"/>
          <ac:picMkLst>
            <pc:docMk/>
            <pc:sldMk cId="3530654676" sldId="482"/>
            <ac:picMk id="13" creationId="{1D3D46D4-621E-CE41-ABDD-A54575B42F03}"/>
          </ac:picMkLst>
        </pc:picChg>
        <pc:picChg chg="mod">
          <ac:chgData name="Leonardo Manuel Pachano Prieto" userId="af0be00b-aaea-42f8-ab7e-8896e0193f6a" providerId="ADAL" clId="{5C2B7F6E-BAB2-574F-8A19-68CF7C38773C}" dt="2020-06-22T09:51:43.205" v="7488" actId="14100"/>
          <ac:picMkLst>
            <pc:docMk/>
            <pc:sldMk cId="3530654676" sldId="482"/>
            <ac:picMk id="14" creationId="{EE4ACF0A-ECAB-8844-88CD-9A26DDE8F5AD}"/>
          </ac:picMkLst>
        </pc:picChg>
        <pc:picChg chg="mod">
          <ac:chgData name="Leonardo Manuel Pachano Prieto" userId="af0be00b-aaea-42f8-ab7e-8896e0193f6a" providerId="ADAL" clId="{5C2B7F6E-BAB2-574F-8A19-68CF7C38773C}" dt="2020-06-22T09:51:43.205" v="7488" actId="14100"/>
          <ac:picMkLst>
            <pc:docMk/>
            <pc:sldMk cId="3530654676" sldId="482"/>
            <ac:picMk id="15" creationId="{D3A66D79-3E8D-B441-B2A2-B18E199B3A56}"/>
          </ac:picMkLst>
        </pc:picChg>
        <pc:cxnChg chg="mod">
          <ac:chgData name="Leonardo Manuel Pachano Prieto" userId="af0be00b-aaea-42f8-ab7e-8896e0193f6a" providerId="ADAL" clId="{5C2B7F6E-BAB2-574F-8A19-68CF7C38773C}" dt="2020-06-22T09:54:35.915" v="7675" actId="1035"/>
          <ac:cxnSpMkLst>
            <pc:docMk/>
            <pc:sldMk cId="3530654676" sldId="482"/>
            <ac:cxnSpMk id="16" creationId="{FE029834-E90B-DC4C-86E0-DF0D520BDA5F}"/>
          </ac:cxnSpMkLst>
        </pc:cxnChg>
        <pc:cxnChg chg="mod">
          <ac:chgData name="Leonardo Manuel Pachano Prieto" userId="af0be00b-aaea-42f8-ab7e-8896e0193f6a" providerId="ADAL" clId="{5C2B7F6E-BAB2-574F-8A19-68CF7C38773C}" dt="2020-06-22T09:54:09.045" v="7619" actId="14100"/>
          <ac:cxnSpMkLst>
            <pc:docMk/>
            <pc:sldMk cId="3530654676" sldId="482"/>
            <ac:cxnSpMk id="19" creationId="{CB98546C-84C5-C64A-B6F0-1BEE42F625DA}"/>
          </ac:cxnSpMkLst>
        </pc:cxnChg>
        <pc:cxnChg chg="mod">
          <ac:chgData name="Leonardo Manuel Pachano Prieto" userId="af0be00b-aaea-42f8-ab7e-8896e0193f6a" providerId="ADAL" clId="{5C2B7F6E-BAB2-574F-8A19-68CF7C38773C}" dt="2020-06-22T09:53:40.952" v="7587" actId="1035"/>
          <ac:cxnSpMkLst>
            <pc:docMk/>
            <pc:sldMk cId="3530654676" sldId="482"/>
            <ac:cxnSpMk id="22" creationId="{696DE66A-61C9-364E-A868-9CEFEBCFBBC9}"/>
          </ac:cxnSpMkLst>
        </pc:cxnChg>
        <pc:cxnChg chg="mod">
          <ac:chgData name="Leonardo Manuel Pachano Prieto" userId="af0be00b-aaea-42f8-ab7e-8896e0193f6a" providerId="ADAL" clId="{5C2B7F6E-BAB2-574F-8A19-68CF7C38773C}" dt="2020-06-22T09:53:20.315" v="7556" actId="14100"/>
          <ac:cxnSpMkLst>
            <pc:docMk/>
            <pc:sldMk cId="3530654676" sldId="482"/>
            <ac:cxnSpMk id="25" creationId="{99A75759-50DD-4849-8C01-160A5BF7A744}"/>
          </ac:cxnSpMkLst>
        </pc:cxnChg>
      </pc:sldChg>
      <pc:sldChg chg="addSp delSp modSp add">
        <pc:chgData name="Leonardo Manuel Pachano Prieto" userId="af0be00b-aaea-42f8-ab7e-8896e0193f6a" providerId="ADAL" clId="{5C2B7F6E-BAB2-574F-8A19-68CF7C38773C}" dt="2020-06-22T12:35:44.362" v="8320"/>
        <pc:sldMkLst>
          <pc:docMk/>
          <pc:sldMk cId="3743548629" sldId="483"/>
        </pc:sldMkLst>
        <pc:spChg chg="del">
          <ac:chgData name="Leonardo Manuel Pachano Prieto" userId="af0be00b-aaea-42f8-ab7e-8896e0193f6a" providerId="ADAL" clId="{5C2B7F6E-BAB2-574F-8A19-68CF7C38773C}" dt="2020-06-22T12:35:36.703" v="8314" actId="478"/>
          <ac:spMkLst>
            <pc:docMk/>
            <pc:sldMk cId="3743548629" sldId="483"/>
            <ac:spMk id="6" creationId="{5B9AF5C6-C04C-4C49-8B38-FEB7D632137C}"/>
          </ac:spMkLst>
        </pc:spChg>
        <pc:spChg chg="del">
          <ac:chgData name="Leonardo Manuel Pachano Prieto" userId="af0be00b-aaea-42f8-ab7e-8896e0193f6a" providerId="ADAL" clId="{5C2B7F6E-BAB2-574F-8A19-68CF7C38773C}" dt="2020-06-22T12:35:34.096" v="8313" actId="478"/>
          <ac:spMkLst>
            <pc:docMk/>
            <pc:sldMk cId="3743548629" sldId="483"/>
            <ac:spMk id="7" creationId="{EFFD5FE3-468C-3B47-8EEB-CAF04D1442BA}"/>
          </ac:spMkLst>
        </pc:spChg>
        <pc:spChg chg="mod">
          <ac:chgData name="Leonardo Manuel Pachano Prieto" userId="af0be00b-aaea-42f8-ab7e-8896e0193f6a" providerId="ADAL" clId="{5C2B7F6E-BAB2-574F-8A19-68CF7C38773C}" dt="2020-06-22T12:02:41.830" v="8291" actId="20577"/>
          <ac:spMkLst>
            <pc:docMk/>
            <pc:sldMk cId="3743548629" sldId="483"/>
            <ac:spMk id="8" creationId="{AFE85E45-EF42-8140-940B-CBE04D33D453}"/>
          </ac:spMkLst>
        </pc:spChg>
        <pc:spChg chg="add mod">
          <ac:chgData name="Leonardo Manuel Pachano Prieto" userId="af0be00b-aaea-42f8-ab7e-8896e0193f6a" providerId="ADAL" clId="{5C2B7F6E-BAB2-574F-8A19-68CF7C38773C}" dt="2020-06-22T12:35:44.362" v="8320"/>
          <ac:spMkLst>
            <pc:docMk/>
            <pc:sldMk cId="3743548629" sldId="483"/>
            <ac:spMk id="9" creationId="{F1552C8C-AD3C-0146-820B-CDA1CC1CE6FE}"/>
          </ac:spMkLst>
        </pc:spChg>
        <pc:spChg chg="add mod">
          <ac:chgData name="Leonardo Manuel Pachano Prieto" userId="af0be00b-aaea-42f8-ab7e-8896e0193f6a" providerId="ADAL" clId="{5C2B7F6E-BAB2-574F-8A19-68CF7C38773C}" dt="2020-06-22T12:35:44.362" v="8320"/>
          <ac:spMkLst>
            <pc:docMk/>
            <pc:sldMk cId="3743548629" sldId="483"/>
            <ac:spMk id="11" creationId="{69257895-DE85-E946-8C74-D56D8058D0AC}"/>
          </ac:spMkLst>
        </pc:spChg>
        <pc:spChg chg="add mod">
          <ac:chgData name="Leonardo Manuel Pachano Prieto" userId="af0be00b-aaea-42f8-ab7e-8896e0193f6a" providerId="ADAL" clId="{5C2B7F6E-BAB2-574F-8A19-68CF7C38773C}" dt="2020-06-22T12:35:44.362" v="8320"/>
          <ac:spMkLst>
            <pc:docMk/>
            <pc:sldMk cId="3743548629" sldId="483"/>
            <ac:spMk id="12" creationId="{28CC62AD-7B00-F846-BF64-DDF5EE050CE3}"/>
          </ac:spMkLst>
        </pc:spChg>
        <pc:picChg chg="mod">
          <ac:chgData name="Leonardo Manuel Pachano Prieto" userId="af0be00b-aaea-42f8-ab7e-8896e0193f6a" providerId="ADAL" clId="{5C2B7F6E-BAB2-574F-8A19-68CF7C38773C}" dt="2020-06-22T12:35:39.469" v="8319" actId="1037"/>
          <ac:picMkLst>
            <pc:docMk/>
            <pc:sldMk cId="3743548629" sldId="483"/>
            <ac:picMk id="10" creationId="{4996334F-DE6C-644B-8253-DF997AD55F37}"/>
          </ac:picMkLst>
        </pc:picChg>
      </pc:sldChg>
      <pc:sldChg chg="modSp add">
        <pc:chgData name="Leonardo Manuel Pachano Prieto" userId="af0be00b-aaea-42f8-ab7e-8896e0193f6a" providerId="ADAL" clId="{5C2B7F6E-BAB2-574F-8A19-68CF7C38773C}" dt="2020-06-22T12:57:10.582" v="8339" actId="1076"/>
        <pc:sldMkLst>
          <pc:docMk/>
          <pc:sldMk cId="1440501815" sldId="484"/>
        </pc:sldMkLst>
        <pc:spChg chg="mod">
          <ac:chgData name="Leonardo Manuel Pachano Prieto" userId="af0be00b-aaea-42f8-ab7e-8896e0193f6a" providerId="ADAL" clId="{5C2B7F6E-BAB2-574F-8A19-68CF7C38773C}" dt="2020-06-22T12:56:03.108" v="8335" actId="20577"/>
          <ac:spMkLst>
            <pc:docMk/>
            <pc:sldMk cId="1440501815" sldId="484"/>
            <ac:spMk id="8" creationId="{AFE85E45-EF42-8140-940B-CBE04D33D453}"/>
          </ac:spMkLst>
        </pc:spChg>
        <pc:spChg chg="mod">
          <ac:chgData name="Leonardo Manuel Pachano Prieto" userId="af0be00b-aaea-42f8-ab7e-8896e0193f6a" providerId="ADAL" clId="{5C2B7F6E-BAB2-574F-8A19-68CF7C38773C}" dt="2020-06-22T12:57:10.582" v="8339" actId="1076"/>
          <ac:spMkLst>
            <pc:docMk/>
            <pc:sldMk cId="1440501815" sldId="484"/>
            <ac:spMk id="11" creationId="{B32EC7BF-3EB9-564E-BC18-5AFF1504E917}"/>
          </ac:spMkLst>
        </pc:spChg>
        <pc:picChg chg="mod">
          <ac:chgData name="Leonardo Manuel Pachano Prieto" userId="af0be00b-aaea-42f8-ab7e-8896e0193f6a" providerId="ADAL" clId="{5C2B7F6E-BAB2-574F-8A19-68CF7C38773C}" dt="2020-06-22T12:56:56.879" v="8338" actId="14100"/>
          <ac:picMkLst>
            <pc:docMk/>
            <pc:sldMk cId="1440501815" sldId="484"/>
            <ac:picMk id="10" creationId="{4996334F-DE6C-644B-8253-DF997AD55F37}"/>
          </ac:picMkLst>
        </pc:picChg>
      </pc:sldChg>
      <pc:sldChg chg="add del">
        <pc:chgData name="Leonardo Manuel Pachano Prieto" userId="af0be00b-aaea-42f8-ab7e-8896e0193f6a" providerId="ADAL" clId="{5C2B7F6E-BAB2-574F-8A19-68CF7C38773C}" dt="2020-06-22T13:38:49.777" v="8432" actId="2696"/>
        <pc:sldMkLst>
          <pc:docMk/>
          <pc:sldMk cId="2525916053" sldId="485"/>
        </pc:sldMkLst>
      </pc:sldChg>
      <pc:sldChg chg="add del">
        <pc:chgData name="Leonardo Manuel Pachano Prieto" userId="af0be00b-aaea-42f8-ab7e-8896e0193f6a" providerId="ADAL" clId="{5C2B7F6E-BAB2-574F-8A19-68CF7C38773C}" dt="2020-06-22T13:38:59.992" v="8435" actId="2696"/>
        <pc:sldMkLst>
          <pc:docMk/>
          <pc:sldMk cId="472915126" sldId="486"/>
        </pc:sldMkLst>
      </pc:sldChg>
      <pc:sldChg chg="add del">
        <pc:chgData name="Leonardo Manuel Pachano Prieto" userId="af0be00b-aaea-42f8-ab7e-8896e0193f6a" providerId="ADAL" clId="{5C2B7F6E-BAB2-574F-8A19-68CF7C38773C}" dt="2020-06-22T13:39:48.840" v="8474" actId="2696"/>
        <pc:sldMkLst>
          <pc:docMk/>
          <pc:sldMk cId="274010315" sldId="487"/>
        </pc:sldMkLst>
      </pc:sldChg>
      <pc:sldChg chg="modSp add">
        <pc:chgData name="Leonardo Manuel Pachano Prieto" userId="af0be00b-aaea-42f8-ab7e-8896e0193f6a" providerId="ADAL" clId="{5C2B7F6E-BAB2-574F-8A19-68CF7C38773C}" dt="2020-06-22T13:40:17.617" v="8476" actId="20577"/>
        <pc:sldMkLst>
          <pc:docMk/>
          <pc:sldMk cId="1665983300" sldId="488"/>
        </pc:sldMkLst>
        <pc:spChg chg="mod">
          <ac:chgData name="Leonardo Manuel Pachano Prieto" userId="af0be00b-aaea-42f8-ab7e-8896e0193f6a" providerId="ADAL" clId="{5C2B7F6E-BAB2-574F-8A19-68CF7C38773C}" dt="2020-06-22T13:40:17.617" v="8476" actId="20577"/>
          <ac:spMkLst>
            <pc:docMk/>
            <pc:sldMk cId="1665983300" sldId="488"/>
            <ac:spMk id="3" creationId="{304FCB2C-8C03-064D-8909-CC97522B3B59}"/>
          </ac:spMkLst>
        </pc:spChg>
      </pc:sldChg>
      <pc:sldChg chg="modSp add">
        <pc:chgData name="Leonardo Manuel Pachano Prieto" userId="af0be00b-aaea-42f8-ab7e-8896e0193f6a" providerId="ADAL" clId="{5C2B7F6E-BAB2-574F-8A19-68CF7C38773C}" dt="2020-06-22T13:40:39.266" v="8497" actId="20577"/>
        <pc:sldMkLst>
          <pc:docMk/>
          <pc:sldMk cId="2305845524" sldId="489"/>
        </pc:sldMkLst>
        <pc:spChg chg="mod">
          <ac:chgData name="Leonardo Manuel Pachano Prieto" userId="af0be00b-aaea-42f8-ab7e-8896e0193f6a" providerId="ADAL" clId="{5C2B7F6E-BAB2-574F-8A19-68CF7C38773C}" dt="2020-06-22T13:40:39.266" v="8497" actId="20577"/>
          <ac:spMkLst>
            <pc:docMk/>
            <pc:sldMk cId="2305845524" sldId="489"/>
            <ac:spMk id="3" creationId="{304FCB2C-8C03-064D-8909-CC97522B3B59}"/>
          </ac:spMkLst>
        </pc:spChg>
      </pc:sldChg>
      <pc:sldChg chg="modSp add">
        <pc:chgData name="Leonardo Manuel Pachano Prieto" userId="af0be00b-aaea-42f8-ab7e-8896e0193f6a" providerId="ADAL" clId="{5C2B7F6E-BAB2-574F-8A19-68CF7C38773C}" dt="2020-06-22T13:40:43.741" v="8499"/>
        <pc:sldMkLst>
          <pc:docMk/>
          <pc:sldMk cId="2740928918" sldId="490"/>
        </pc:sldMkLst>
        <pc:spChg chg="mod">
          <ac:chgData name="Leonardo Manuel Pachano Prieto" userId="af0be00b-aaea-42f8-ab7e-8896e0193f6a" providerId="ADAL" clId="{5C2B7F6E-BAB2-574F-8A19-68CF7C38773C}" dt="2020-06-22T13:40:43.741" v="8499"/>
          <ac:spMkLst>
            <pc:docMk/>
            <pc:sldMk cId="2740928918" sldId="490"/>
            <ac:spMk id="3" creationId="{304FCB2C-8C03-064D-8909-CC97522B3B59}"/>
          </ac:spMkLst>
        </pc:spChg>
      </pc:sldChg>
      <pc:sldChg chg="add">
        <pc:chgData name="Leonardo Manuel Pachano Prieto" userId="af0be00b-aaea-42f8-ab7e-8896e0193f6a" providerId="ADAL" clId="{5C2B7F6E-BAB2-574F-8A19-68CF7C38773C}" dt="2020-06-22T13:40:52.122" v="8500"/>
        <pc:sldMkLst>
          <pc:docMk/>
          <pc:sldMk cId="184817961" sldId="491"/>
        </pc:sldMkLst>
      </pc:sldChg>
    </pc:docChg>
  </pc:docChgLst>
  <pc:docChgLst>
    <pc:chgData name="Leonardo Manuel Pachano Prieto" userId="af0be00b-aaea-42f8-ab7e-8896e0193f6a" providerId="ADAL" clId="{E12495EF-6C90-6743-A9EC-CFD769712939}"/>
    <pc:docChg chg="undo custSel addSld delSld modSld sldOrd modMainMaster">
      <pc:chgData name="Leonardo Manuel Pachano Prieto" userId="af0be00b-aaea-42f8-ab7e-8896e0193f6a" providerId="ADAL" clId="{E12495EF-6C90-6743-A9EC-CFD769712939}" dt="2020-06-18T10:30:04.872" v="2210" actId="20577"/>
      <pc:docMkLst>
        <pc:docMk/>
      </pc:docMkLst>
      <pc:sldChg chg="del">
        <pc:chgData name="Leonardo Manuel Pachano Prieto" userId="af0be00b-aaea-42f8-ab7e-8896e0193f6a" providerId="ADAL" clId="{E12495EF-6C90-6743-A9EC-CFD769712939}" dt="2020-06-15T10:16:53.551" v="168" actId="2696"/>
        <pc:sldMkLst>
          <pc:docMk/>
          <pc:sldMk cId="2337233911" sldId="448"/>
        </pc:sldMkLst>
      </pc:sldChg>
      <pc:sldChg chg="addSp delSp modSp">
        <pc:chgData name="Leonardo Manuel Pachano Prieto" userId="af0be00b-aaea-42f8-ab7e-8896e0193f6a" providerId="ADAL" clId="{E12495EF-6C90-6743-A9EC-CFD769712939}" dt="2020-06-18T10:17:14.535" v="2128" actId="478"/>
        <pc:sldMkLst>
          <pc:docMk/>
          <pc:sldMk cId="214445315" sldId="452"/>
        </pc:sldMkLst>
        <pc:spChg chg="mod">
          <ac:chgData name="Leonardo Manuel Pachano Prieto" userId="af0be00b-aaea-42f8-ab7e-8896e0193f6a" providerId="ADAL" clId="{E12495EF-6C90-6743-A9EC-CFD769712939}" dt="2020-06-18T10:17:07.956" v="2127"/>
          <ac:spMkLst>
            <pc:docMk/>
            <pc:sldMk cId="214445315" sldId="452"/>
            <ac:spMk id="2" creationId="{D7254B49-F866-BF44-BC44-BF36B739144E}"/>
          </ac:spMkLst>
        </pc:spChg>
        <pc:spChg chg="add mod">
          <ac:chgData name="Leonardo Manuel Pachano Prieto" userId="af0be00b-aaea-42f8-ab7e-8896e0193f6a" providerId="ADAL" clId="{E12495EF-6C90-6743-A9EC-CFD769712939}" dt="2020-06-18T10:17:14.535" v="2128" actId="478"/>
          <ac:spMkLst>
            <pc:docMk/>
            <pc:sldMk cId="214445315" sldId="452"/>
            <ac:spMk id="10" creationId="{0A2AFC48-393C-E343-B448-E2326FB04F55}"/>
          </ac:spMkLst>
        </pc:spChg>
        <pc:spChg chg="del">
          <ac:chgData name="Leonardo Manuel Pachano Prieto" userId="af0be00b-aaea-42f8-ab7e-8896e0193f6a" providerId="ADAL" clId="{E12495EF-6C90-6743-A9EC-CFD769712939}" dt="2020-06-18T10:17:14.535" v="2128" actId="478"/>
          <ac:spMkLst>
            <pc:docMk/>
            <pc:sldMk cId="214445315" sldId="452"/>
            <ac:spMk id="11" creationId="{E1EEFD37-627B-984B-B4D5-64ABA8873FC8}"/>
          </ac:spMkLst>
        </pc:spChg>
      </pc:sldChg>
      <pc:sldChg chg="addSp modSp">
        <pc:chgData name="Leonardo Manuel Pachano Prieto" userId="af0be00b-aaea-42f8-ab7e-8896e0193f6a" providerId="ADAL" clId="{E12495EF-6C90-6743-A9EC-CFD769712939}" dt="2020-06-18T05:32:32.270" v="1302" actId="20577"/>
        <pc:sldMkLst>
          <pc:docMk/>
          <pc:sldMk cId="1041062273" sldId="453"/>
        </pc:sldMkLst>
        <pc:spChg chg="mod">
          <ac:chgData name="Leonardo Manuel Pachano Prieto" userId="af0be00b-aaea-42f8-ab7e-8896e0193f6a" providerId="ADAL" clId="{E12495EF-6C90-6743-A9EC-CFD769712939}" dt="2020-06-15T10:15:49.386" v="84" actId="1036"/>
          <ac:spMkLst>
            <pc:docMk/>
            <pc:sldMk cId="1041062273" sldId="453"/>
            <ac:spMk id="9" creationId="{ABBFF011-E804-7F46-8084-9B6480E131E1}"/>
          </ac:spMkLst>
        </pc:spChg>
        <pc:spChg chg="mod">
          <ac:chgData name="Leonardo Manuel Pachano Prieto" userId="af0be00b-aaea-42f8-ab7e-8896e0193f6a" providerId="ADAL" clId="{E12495EF-6C90-6743-A9EC-CFD769712939}" dt="2020-06-15T10:15:49.386" v="84" actId="1036"/>
          <ac:spMkLst>
            <pc:docMk/>
            <pc:sldMk cId="1041062273" sldId="453"/>
            <ac:spMk id="11" creationId="{D5536BD8-2F65-4F4C-8482-FEB9760EBB51}"/>
          </ac:spMkLst>
        </pc:spChg>
        <pc:spChg chg="mod">
          <ac:chgData name="Leonardo Manuel Pachano Prieto" userId="af0be00b-aaea-42f8-ab7e-8896e0193f6a" providerId="ADAL" clId="{E12495EF-6C90-6743-A9EC-CFD769712939}" dt="2020-06-15T10:15:49.386" v="84" actId="1036"/>
          <ac:spMkLst>
            <pc:docMk/>
            <pc:sldMk cId="1041062273" sldId="453"/>
            <ac:spMk id="12" creationId="{2E72EB40-F2C3-754C-B47F-EF1D6863B0FA}"/>
          </ac:spMkLst>
        </pc:spChg>
        <pc:spChg chg="add mod">
          <ac:chgData name="Leonardo Manuel Pachano Prieto" userId="af0be00b-aaea-42f8-ab7e-8896e0193f6a" providerId="ADAL" clId="{E12495EF-6C90-6743-A9EC-CFD769712939}" dt="2020-06-17T09:29:15.895" v="1221" actId="1076"/>
          <ac:spMkLst>
            <pc:docMk/>
            <pc:sldMk cId="1041062273" sldId="453"/>
            <ac:spMk id="14" creationId="{6CAF4E5B-0B76-6B4C-A8B0-2EABC28F33FA}"/>
          </ac:spMkLst>
        </pc:spChg>
        <pc:graphicFrameChg chg="mod">
          <ac:chgData name="Leonardo Manuel Pachano Prieto" userId="af0be00b-aaea-42f8-ab7e-8896e0193f6a" providerId="ADAL" clId="{E12495EF-6C90-6743-A9EC-CFD769712939}" dt="2020-06-15T10:15:49.386" v="84" actId="1036"/>
          <ac:graphicFrameMkLst>
            <pc:docMk/>
            <pc:sldMk cId="1041062273" sldId="453"/>
            <ac:graphicFrameMk id="7" creationId="{743E272E-D881-7C45-8163-F5A6DA8766A1}"/>
          </ac:graphicFrameMkLst>
        </pc:graphicFrameChg>
        <pc:graphicFrameChg chg="mod">
          <ac:chgData name="Leonardo Manuel Pachano Prieto" userId="af0be00b-aaea-42f8-ab7e-8896e0193f6a" providerId="ADAL" clId="{E12495EF-6C90-6743-A9EC-CFD769712939}" dt="2020-06-15T10:15:49.386" v="84" actId="1036"/>
          <ac:graphicFrameMkLst>
            <pc:docMk/>
            <pc:sldMk cId="1041062273" sldId="453"/>
            <ac:graphicFrameMk id="10" creationId="{E0688C47-CBF8-1442-9822-AA4E7F59710B}"/>
          </ac:graphicFrameMkLst>
        </pc:graphicFrameChg>
        <pc:graphicFrameChg chg="add mod modGraphic">
          <ac:chgData name="Leonardo Manuel Pachano Prieto" userId="af0be00b-aaea-42f8-ab7e-8896e0193f6a" providerId="ADAL" clId="{E12495EF-6C90-6743-A9EC-CFD769712939}" dt="2020-06-18T05:32:32.270" v="1302" actId="20577"/>
          <ac:graphicFrameMkLst>
            <pc:docMk/>
            <pc:sldMk cId="1041062273" sldId="453"/>
            <ac:graphicFrameMk id="13" creationId="{32537DD9-6542-5F4B-95F3-676DD9BA616E}"/>
          </ac:graphicFrameMkLst>
        </pc:graphicFrameChg>
      </pc:sldChg>
      <pc:sldChg chg="addSp delSp modSp add del">
        <pc:chgData name="Leonardo Manuel Pachano Prieto" userId="af0be00b-aaea-42f8-ab7e-8896e0193f6a" providerId="ADAL" clId="{E12495EF-6C90-6743-A9EC-CFD769712939}" dt="2020-06-15T16:05:42.127" v="300" actId="2696"/>
        <pc:sldMkLst>
          <pc:docMk/>
          <pc:sldMk cId="2417864500" sldId="454"/>
        </pc:sldMkLst>
        <pc:spChg chg="del">
          <ac:chgData name="Leonardo Manuel Pachano Prieto" userId="af0be00b-aaea-42f8-ab7e-8896e0193f6a" providerId="ADAL" clId="{E12495EF-6C90-6743-A9EC-CFD769712939}" dt="2020-06-15T10:16:11.041" v="88" actId="478"/>
          <ac:spMkLst>
            <pc:docMk/>
            <pc:sldMk cId="2417864500" sldId="454"/>
            <ac:spMk id="4" creationId="{159F2530-7DAF-6044-A9BA-3C823D76FB48}"/>
          </ac:spMkLst>
        </pc:spChg>
        <pc:spChg chg="add del mod">
          <ac:chgData name="Leonardo Manuel Pachano Prieto" userId="af0be00b-aaea-42f8-ab7e-8896e0193f6a" providerId="ADAL" clId="{E12495EF-6C90-6743-A9EC-CFD769712939}" dt="2020-06-15T10:16:09.602" v="87" actId="478"/>
          <ac:spMkLst>
            <pc:docMk/>
            <pc:sldMk cId="2417864500" sldId="454"/>
            <ac:spMk id="6" creationId="{7219913C-CE2F-6442-8D85-3EB9EF7CE74E}"/>
          </ac:spMkLst>
        </pc:spChg>
        <pc:spChg chg="add del mod">
          <ac:chgData name="Leonardo Manuel Pachano Prieto" userId="af0be00b-aaea-42f8-ab7e-8896e0193f6a" providerId="ADAL" clId="{E12495EF-6C90-6743-A9EC-CFD769712939}" dt="2020-06-15T10:16:13.757" v="89" actId="478"/>
          <ac:spMkLst>
            <pc:docMk/>
            <pc:sldMk cId="2417864500" sldId="454"/>
            <ac:spMk id="8" creationId="{AF248CCA-2489-E648-9174-E124F7FF28DD}"/>
          </ac:spMkLst>
        </pc:spChg>
        <pc:spChg chg="del">
          <ac:chgData name="Leonardo Manuel Pachano Prieto" userId="af0be00b-aaea-42f8-ab7e-8896e0193f6a" providerId="ADAL" clId="{E12495EF-6C90-6743-A9EC-CFD769712939}" dt="2020-06-15T10:16:08.115" v="86" actId="478"/>
          <ac:spMkLst>
            <pc:docMk/>
            <pc:sldMk cId="2417864500" sldId="454"/>
            <ac:spMk id="9" creationId="{5D50EB94-8FA0-6348-B393-D1EE4E45ABB4}"/>
          </ac:spMkLst>
        </pc:spChg>
        <pc:spChg chg="mod">
          <ac:chgData name="Leonardo Manuel Pachano Prieto" userId="af0be00b-aaea-42f8-ab7e-8896e0193f6a" providerId="ADAL" clId="{E12495EF-6C90-6743-A9EC-CFD769712939}" dt="2020-06-15T10:16:27.894" v="136" actId="1035"/>
          <ac:spMkLst>
            <pc:docMk/>
            <pc:sldMk cId="2417864500" sldId="454"/>
            <ac:spMk id="11" creationId="{48A55B1A-2C20-CF48-8C94-E794CEABDD4F}"/>
          </ac:spMkLst>
        </pc:spChg>
        <pc:spChg chg="mod">
          <ac:chgData name="Leonardo Manuel Pachano Prieto" userId="af0be00b-aaea-42f8-ab7e-8896e0193f6a" providerId="ADAL" clId="{E12495EF-6C90-6743-A9EC-CFD769712939}" dt="2020-06-15T10:16:27.894" v="136" actId="1035"/>
          <ac:spMkLst>
            <pc:docMk/>
            <pc:sldMk cId="2417864500" sldId="454"/>
            <ac:spMk id="12" creationId="{B0A48660-32C0-1046-B087-AB6478E78314}"/>
          </ac:spMkLst>
        </pc:spChg>
        <pc:spChg chg="mod">
          <ac:chgData name="Leonardo Manuel Pachano Prieto" userId="af0be00b-aaea-42f8-ab7e-8896e0193f6a" providerId="ADAL" clId="{E12495EF-6C90-6743-A9EC-CFD769712939}" dt="2020-06-15T10:16:27.894" v="136" actId="1035"/>
          <ac:spMkLst>
            <pc:docMk/>
            <pc:sldMk cId="2417864500" sldId="454"/>
            <ac:spMk id="14" creationId="{9E162BBE-B81A-744A-9996-268C81DD520F}"/>
          </ac:spMkLst>
        </pc:spChg>
        <pc:spChg chg="mod">
          <ac:chgData name="Leonardo Manuel Pachano Prieto" userId="af0be00b-aaea-42f8-ab7e-8896e0193f6a" providerId="ADAL" clId="{E12495EF-6C90-6743-A9EC-CFD769712939}" dt="2020-06-15T10:16:27.894" v="136" actId="1035"/>
          <ac:spMkLst>
            <pc:docMk/>
            <pc:sldMk cId="2417864500" sldId="454"/>
            <ac:spMk id="15" creationId="{3FD48999-C00D-034B-99FB-F2CD2511C1C6}"/>
          </ac:spMkLst>
        </pc:spChg>
        <pc:graphicFrameChg chg="mod">
          <ac:chgData name="Leonardo Manuel Pachano Prieto" userId="af0be00b-aaea-42f8-ab7e-8896e0193f6a" providerId="ADAL" clId="{E12495EF-6C90-6743-A9EC-CFD769712939}" dt="2020-06-15T10:16:27.894" v="136" actId="1035"/>
          <ac:graphicFrameMkLst>
            <pc:docMk/>
            <pc:sldMk cId="2417864500" sldId="454"/>
            <ac:graphicFrameMk id="13" creationId="{4291077F-C1D2-3646-9028-A087553BEA96}"/>
          </ac:graphicFrameMkLst>
        </pc:graphicFrameChg>
        <pc:graphicFrameChg chg="mod">
          <ac:chgData name="Leonardo Manuel Pachano Prieto" userId="af0be00b-aaea-42f8-ab7e-8896e0193f6a" providerId="ADAL" clId="{E12495EF-6C90-6743-A9EC-CFD769712939}" dt="2020-06-15T10:16:27.894" v="136" actId="1035"/>
          <ac:graphicFrameMkLst>
            <pc:docMk/>
            <pc:sldMk cId="2417864500" sldId="454"/>
            <ac:graphicFrameMk id="16" creationId="{48DE6775-78D5-FD49-90A0-F6492A6FADF8}"/>
          </ac:graphicFrameMkLst>
        </pc:graphicFrameChg>
      </pc:sldChg>
      <pc:sldChg chg="addSp modSp new del">
        <pc:chgData name="Leonardo Manuel Pachano Prieto" userId="af0be00b-aaea-42f8-ab7e-8896e0193f6a" providerId="ADAL" clId="{E12495EF-6C90-6743-A9EC-CFD769712939}" dt="2020-06-18T05:18:48.021" v="1299" actId="2696"/>
        <pc:sldMkLst>
          <pc:docMk/>
          <pc:sldMk cId="4157725164" sldId="455"/>
        </pc:sldMkLst>
        <pc:spChg chg="mod">
          <ac:chgData name="Leonardo Manuel Pachano Prieto" userId="af0be00b-aaea-42f8-ab7e-8896e0193f6a" providerId="ADAL" clId="{E12495EF-6C90-6743-A9EC-CFD769712939}" dt="2020-06-15T10:16:44.995" v="154" actId="20577"/>
          <ac:spMkLst>
            <pc:docMk/>
            <pc:sldMk cId="4157725164" sldId="455"/>
            <ac:spMk id="2" creationId="{D07375DC-634E-844A-9578-55F2B2D11A4F}"/>
          </ac:spMkLst>
        </pc:spChg>
        <pc:spChg chg="mod">
          <ac:chgData name="Leonardo Manuel Pachano Prieto" userId="af0be00b-aaea-42f8-ab7e-8896e0193f6a" providerId="ADAL" clId="{E12495EF-6C90-6743-A9EC-CFD769712939}" dt="2020-06-15T11:10:42.776" v="235" actId="20577"/>
          <ac:spMkLst>
            <pc:docMk/>
            <pc:sldMk cId="4157725164" sldId="455"/>
            <ac:spMk id="3" creationId="{16892949-BF2E-5544-939A-A7BD4A73F15E}"/>
          </ac:spMkLst>
        </pc:spChg>
        <pc:spChg chg="mod">
          <ac:chgData name="Leonardo Manuel Pachano Prieto" userId="af0be00b-aaea-42f8-ab7e-8896e0193f6a" providerId="ADAL" clId="{E12495EF-6C90-6743-A9EC-CFD769712939}" dt="2020-06-15T10:16:49.886" v="167" actId="20577"/>
          <ac:spMkLst>
            <pc:docMk/>
            <pc:sldMk cId="4157725164" sldId="455"/>
            <ac:spMk id="4" creationId="{DE4C9DAF-E259-8B41-9AD2-60DD3103C551}"/>
          </ac:spMkLst>
        </pc:spChg>
        <pc:spChg chg="add mod">
          <ac:chgData name="Leonardo Manuel Pachano Prieto" userId="af0be00b-aaea-42f8-ab7e-8896e0193f6a" providerId="ADAL" clId="{E12495EF-6C90-6743-A9EC-CFD769712939}" dt="2020-06-16T06:25:35.232" v="652" actId="20577"/>
          <ac:spMkLst>
            <pc:docMk/>
            <pc:sldMk cId="4157725164" sldId="455"/>
            <ac:spMk id="8" creationId="{941A29E1-434A-C349-BFC7-18D5CBC94CEB}"/>
          </ac:spMkLst>
        </pc:spChg>
        <pc:picChg chg="add mod">
          <ac:chgData name="Leonardo Manuel Pachano Prieto" userId="af0be00b-aaea-42f8-ab7e-8896e0193f6a" providerId="ADAL" clId="{E12495EF-6C90-6743-A9EC-CFD769712939}" dt="2020-06-15T10:19:39.704" v="197" actId="1076"/>
          <ac:picMkLst>
            <pc:docMk/>
            <pc:sldMk cId="4157725164" sldId="455"/>
            <ac:picMk id="7" creationId="{C2E3FDB8-9B6F-EF48-869C-C0249542B492}"/>
          </ac:picMkLst>
        </pc:picChg>
      </pc:sldChg>
      <pc:sldChg chg="addSp delSp modSp add del">
        <pc:chgData name="Leonardo Manuel Pachano Prieto" userId="af0be00b-aaea-42f8-ab7e-8896e0193f6a" providerId="ADAL" clId="{E12495EF-6C90-6743-A9EC-CFD769712939}" dt="2020-06-18T06:10:59.737" v="1320" actId="2696"/>
        <pc:sldMkLst>
          <pc:docMk/>
          <pc:sldMk cId="751169266" sldId="456"/>
        </pc:sldMkLst>
        <pc:spChg chg="del mod">
          <ac:chgData name="Leonardo Manuel Pachano Prieto" userId="af0be00b-aaea-42f8-ab7e-8896e0193f6a" providerId="ADAL" clId="{E12495EF-6C90-6743-A9EC-CFD769712939}" dt="2020-06-16T16:57:11.482" v="999" actId="478"/>
          <ac:spMkLst>
            <pc:docMk/>
            <pc:sldMk cId="751169266" sldId="456"/>
            <ac:spMk id="3" creationId="{16892949-BF2E-5544-939A-A7BD4A73F15E}"/>
          </ac:spMkLst>
        </pc:spChg>
        <pc:spChg chg="del">
          <ac:chgData name="Leonardo Manuel Pachano Prieto" userId="af0be00b-aaea-42f8-ab7e-8896e0193f6a" providerId="ADAL" clId="{E12495EF-6C90-6743-A9EC-CFD769712939}" dt="2020-06-16T16:10:36.568" v="871" actId="478"/>
          <ac:spMkLst>
            <pc:docMk/>
            <pc:sldMk cId="751169266" sldId="456"/>
            <ac:spMk id="6" creationId="{E11D955A-3B53-4CFF-B079-D92BA42E5657}"/>
          </ac:spMkLst>
        </pc:spChg>
        <pc:spChg chg="add del mod">
          <ac:chgData name="Leonardo Manuel Pachano Prieto" userId="af0be00b-aaea-42f8-ab7e-8896e0193f6a" providerId="ADAL" clId="{E12495EF-6C90-6743-A9EC-CFD769712939}" dt="2020-06-16T16:10:45.192" v="873" actId="478"/>
          <ac:spMkLst>
            <pc:docMk/>
            <pc:sldMk cId="751169266" sldId="456"/>
            <ac:spMk id="8" creationId="{0BBB1C42-22A7-C445-AE77-604ACCCD3C76}"/>
          </ac:spMkLst>
        </pc:spChg>
        <pc:spChg chg="add del mod">
          <ac:chgData name="Leonardo Manuel Pachano Prieto" userId="af0be00b-aaea-42f8-ab7e-8896e0193f6a" providerId="ADAL" clId="{E12495EF-6C90-6743-A9EC-CFD769712939}" dt="2020-06-16T16:57:14.256" v="1000" actId="478"/>
          <ac:spMkLst>
            <pc:docMk/>
            <pc:sldMk cId="751169266" sldId="456"/>
            <ac:spMk id="10" creationId="{DF4B83F7-8C48-734C-AEE3-2E9A107E5B3D}"/>
          </ac:spMkLst>
        </pc:spChg>
        <pc:spChg chg="add mod">
          <ac:chgData name="Leonardo Manuel Pachano Prieto" userId="af0be00b-aaea-42f8-ab7e-8896e0193f6a" providerId="ADAL" clId="{E12495EF-6C90-6743-A9EC-CFD769712939}" dt="2020-06-16T16:57:33.938" v="1008" actId="13926"/>
          <ac:spMkLst>
            <pc:docMk/>
            <pc:sldMk cId="751169266" sldId="456"/>
            <ac:spMk id="11" creationId="{A6BDDFD4-9C0B-D64B-B7FC-A652B692F08A}"/>
          </ac:spMkLst>
        </pc:spChg>
        <pc:picChg chg="mod">
          <ac:chgData name="Leonardo Manuel Pachano Prieto" userId="af0be00b-aaea-42f8-ab7e-8896e0193f6a" providerId="ADAL" clId="{E12495EF-6C90-6743-A9EC-CFD769712939}" dt="2020-06-16T16:31:34.316" v="889" actId="14826"/>
          <ac:picMkLst>
            <pc:docMk/>
            <pc:sldMk cId="751169266" sldId="456"/>
            <ac:picMk id="7" creationId="{C2E3FDB8-9B6F-EF48-869C-C0249542B492}"/>
          </ac:picMkLst>
        </pc:picChg>
      </pc:sldChg>
      <pc:sldChg chg="addSp delSp modSp add ord">
        <pc:chgData name="Leonardo Manuel Pachano Prieto" userId="af0be00b-aaea-42f8-ab7e-8896e0193f6a" providerId="ADAL" clId="{E12495EF-6C90-6743-A9EC-CFD769712939}" dt="2020-06-18T09:29:20.016" v="1940" actId="1076"/>
        <pc:sldMkLst>
          <pc:docMk/>
          <pc:sldMk cId="1039995317" sldId="457"/>
        </pc:sldMkLst>
        <pc:spChg chg="mod">
          <ac:chgData name="Leonardo Manuel Pachano Prieto" userId="af0be00b-aaea-42f8-ab7e-8896e0193f6a" providerId="ADAL" clId="{E12495EF-6C90-6743-A9EC-CFD769712939}" dt="2020-06-18T09:28:43.823" v="1897" actId="20577"/>
          <ac:spMkLst>
            <pc:docMk/>
            <pc:sldMk cId="1039995317" sldId="457"/>
            <ac:spMk id="2" creationId="{D07375DC-634E-844A-9578-55F2B2D11A4F}"/>
          </ac:spMkLst>
        </pc:spChg>
        <pc:spChg chg="mod">
          <ac:chgData name="Leonardo Manuel Pachano Prieto" userId="af0be00b-aaea-42f8-ab7e-8896e0193f6a" providerId="ADAL" clId="{E12495EF-6C90-6743-A9EC-CFD769712939}" dt="2020-06-18T06:26:27.681" v="1341" actId="20577"/>
          <ac:spMkLst>
            <pc:docMk/>
            <pc:sldMk cId="1039995317" sldId="457"/>
            <ac:spMk id="3" creationId="{16892949-BF2E-5544-939A-A7BD4A73F15E}"/>
          </ac:spMkLst>
        </pc:spChg>
        <pc:spChg chg="add del mod">
          <ac:chgData name="Leonardo Manuel Pachano Prieto" userId="af0be00b-aaea-42f8-ab7e-8896e0193f6a" providerId="ADAL" clId="{E12495EF-6C90-6743-A9EC-CFD769712939}" dt="2020-06-18T06:26:29.919" v="1342" actId="478"/>
          <ac:spMkLst>
            <pc:docMk/>
            <pc:sldMk cId="1039995317" sldId="457"/>
            <ac:spMk id="8" creationId="{10B57A08-37F7-A04B-8DAB-00DDEE62537D}"/>
          </ac:spMkLst>
        </pc:spChg>
        <pc:spChg chg="add mod">
          <ac:chgData name="Leonardo Manuel Pachano Prieto" userId="af0be00b-aaea-42f8-ab7e-8896e0193f6a" providerId="ADAL" clId="{E12495EF-6C90-6743-A9EC-CFD769712939}" dt="2020-06-18T09:29:20.016" v="1940" actId="1076"/>
          <ac:spMkLst>
            <pc:docMk/>
            <pc:sldMk cId="1039995317" sldId="457"/>
            <ac:spMk id="9" creationId="{5424CDCF-C360-404D-9CB7-1D53DA6C2D0D}"/>
          </ac:spMkLst>
        </pc:spChg>
        <pc:picChg chg="mod">
          <ac:chgData name="Leonardo Manuel Pachano Prieto" userId="af0be00b-aaea-42f8-ab7e-8896e0193f6a" providerId="ADAL" clId="{E12495EF-6C90-6743-A9EC-CFD769712939}" dt="2020-06-18T06:23:33.819" v="1322" actId="14826"/>
          <ac:picMkLst>
            <pc:docMk/>
            <pc:sldMk cId="1039995317" sldId="457"/>
            <ac:picMk id="7" creationId="{C2E3FDB8-9B6F-EF48-869C-C0249542B492}"/>
          </ac:picMkLst>
        </pc:picChg>
      </pc:sldChg>
      <pc:sldChg chg="addSp delSp modSp add">
        <pc:chgData name="Leonardo Manuel Pachano Prieto" userId="af0be00b-aaea-42f8-ab7e-8896e0193f6a" providerId="ADAL" clId="{E12495EF-6C90-6743-A9EC-CFD769712939}" dt="2020-06-18T09:32:07.383" v="1996" actId="1076"/>
        <pc:sldMkLst>
          <pc:docMk/>
          <pc:sldMk cId="1699059991" sldId="458"/>
        </pc:sldMkLst>
        <pc:spChg chg="del">
          <ac:chgData name="Leonardo Manuel Pachano Prieto" userId="af0be00b-aaea-42f8-ab7e-8896e0193f6a" providerId="ADAL" clId="{E12495EF-6C90-6743-A9EC-CFD769712939}" dt="2020-06-15T16:04:03.842" v="278" actId="478"/>
          <ac:spMkLst>
            <pc:docMk/>
            <pc:sldMk cId="1699059991" sldId="458"/>
            <ac:spMk id="3" creationId="{16892949-BF2E-5544-939A-A7BD4A73F15E}"/>
          </ac:spMkLst>
        </pc:spChg>
        <pc:spChg chg="add mod">
          <ac:chgData name="Leonardo Manuel Pachano Prieto" userId="af0be00b-aaea-42f8-ab7e-8896e0193f6a" providerId="ADAL" clId="{E12495EF-6C90-6743-A9EC-CFD769712939}" dt="2020-06-18T09:30:03.563" v="1945" actId="693"/>
          <ac:spMkLst>
            <pc:docMk/>
            <pc:sldMk cId="1699059991" sldId="458"/>
            <ac:spMk id="3" creationId="{9C61A778-32CA-D945-9D11-AC1DC7A6E008}"/>
          </ac:spMkLst>
        </pc:spChg>
        <pc:spChg chg="mod">
          <ac:chgData name="Leonardo Manuel Pachano Prieto" userId="af0be00b-aaea-42f8-ab7e-8896e0193f6a" providerId="ADAL" clId="{E12495EF-6C90-6743-A9EC-CFD769712939}" dt="2020-06-15T16:04:19.065" v="281"/>
          <ac:spMkLst>
            <pc:docMk/>
            <pc:sldMk cId="1699059991" sldId="458"/>
            <ac:spMk id="4" creationId="{DE4C9DAF-E259-8B41-9AD2-60DD3103C551}"/>
          </ac:spMkLst>
        </pc:spChg>
        <pc:spChg chg="add mod">
          <ac:chgData name="Leonardo Manuel Pachano Prieto" userId="af0be00b-aaea-42f8-ab7e-8896e0193f6a" providerId="ADAL" clId="{E12495EF-6C90-6743-A9EC-CFD769712939}" dt="2020-06-15T16:04:36.350" v="283"/>
          <ac:spMkLst>
            <pc:docMk/>
            <pc:sldMk cId="1699059991" sldId="458"/>
            <ac:spMk id="8" creationId="{BDBE1D50-72EC-3C46-AF30-C67C2540F145}"/>
          </ac:spMkLst>
        </pc:spChg>
        <pc:spChg chg="add mod">
          <ac:chgData name="Leonardo Manuel Pachano Prieto" userId="af0be00b-aaea-42f8-ab7e-8896e0193f6a" providerId="ADAL" clId="{E12495EF-6C90-6743-A9EC-CFD769712939}" dt="2020-06-16T07:04:27.619" v="713" actId="1076"/>
          <ac:spMkLst>
            <pc:docMk/>
            <pc:sldMk cId="1699059991" sldId="458"/>
            <ac:spMk id="10" creationId="{54A164F6-A4ED-FB4D-AAB7-55177A922F68}"/>
          </ac:spMkLst>
        </pc:spChg>
        <pc:spChg chg="add mod">
          <ac:chgData name="Leonardo Manuel Pachano Prieto" userId="af0be00b-aaea-42f8-ab7e-8896e0193f6a" providerId="ADAL" clId="{E12495EF-6C90-6743-A9EC-CFD769712939}" dt="2020-06-16T07:20:08.273" v="763" actId="20577"/>
          <ac:spMkLst>
            <pc:docMk/>
            <pc:sldMk cId="1699059991" sldId="458"/>
            <ac:spMk id="11" creationId="{067B7DD8-403D-7240-A221-AE3E537BBA2A}"/>
          </ac:spMkLst>
        </pc:spChg>
        <pc:spChg chg="add mod">
          <ac:chgData name="Leonardo Manuel Pachano Prieto" userId="af0be00b-aaea-42f8-ab7e-8896e0193f6a" providerId="ADAL" clId="{E12495EF-6C90-6743-A9EC-CFD769712939}" dt="2020-06-18T09:30:10.483" v="1947" actId="1076"/>
          <ac:spMkLst>
            <pc:docMk/>
            <pc:sldMk cId="1699059991" sldId="458"/>
            <ac:spMk id="12" creationId="{E8014831-12A2-2E47-9F0A-E206ACB91DA9}"/>
          </ac:spMkLst>
        </pc:spChg>
        <pc:spChg chg="add mod">
          <ac:chgData name="Leonardo Manuel Pachano Prieto" userId="af0be00b-aaea-42f8-ab7e-8896e0193f6a" providerId="ADAL" clId="{E12495EF-6C90-6743-A9EC-CFD769712939}" dt="2020-06-18T09:30:27.222" v="1956" actId="1076"/>
          <ac:spMkLst>
            <pc:docMk/>
            <pc:sldMk cId="1699059991" sldId="458"/>
            <ac:spMk id="13" creationId="{92045EE4-B998-A74A-B0A9-84DBD335DE58}"/>
          </ac:spMkLst>
        </pc:spChg>
        <pc:spChg chg="add mod">
          <ac:chgData name="Leonardo Manuel Pachano Prieto" userId="af0be00b-aaea-42f8-ab7e-8896e0193f6a" providerId="ADAL" clId="{E12495EF-6C90-6743-A9EC-CFD769712939}" dt="2020-06-18T09:31:45.476" v="1987" actId="255"/>
          <ac:spMkLst>
            <pc:docMk/>
            <pc:sldMk cId="1699059991" sldId="458"/>
            <ac:spMk id="14" creationId="{25A7B450-AA35-BC47-8173-1032D0037ADB}"/>
          </ac:spMkLst>
        </pc:spChg>
        <pc:spChg chg="add mod">
          <ac:chgData name="Leonardo Manuel Pachano Prieto" userId="af0be00b-aaea-42f8-ab7e-8896e0193f6a" providerId="ADAL" clId="{E12495EF-6C90-6743-A9EC-CFD769712939}" dt="2020-06-18T09:31:50.960" v="1989" actId="14100"/>
          <ac:spMkLst>
            <pc:docMk/>
            <pc:sldMk cId="1699059991" sldId="458"/>
            <ac:spMk id="15" creationId="{0F13F08A-F863-B342-8E82-1C28C5CDD996}"/>
          </ac:spMkLst>
        </pc:spChg>
        <pc:spChg chg="add mod">
          <ac:chgData name="Leonardo Manuel Pachano Prieto" userId="af0be00b-aaea-42f8-ab7e-8896e0193f6a" providerId="ADAL" clId="{E12495EF-6C90-6743-A9EC-CFD769712939}" dt="2020-06-18T09:32:07.383" v="1996" actId="1076"/>
          <ac:spMkLst>
            <pc:docMk/>
            <pc:sldMk cId="1699059991" sldId="458"/>
            <ac:spMk id="16" creationId="{AC773302-E46E-BD48-9807-DA385FA26587}"/>
          </ac:spMkLst>
        </pc:spChg>
        <pc:graphicFrameChg chg="add mod modGraphic">
          <ac:chgData name="Leonardo Manuel Pachano Prieto" userId="af0be00b-aaea-42f8-ab7e-8896e0193f6a" providerId="ADAL" clId="{E12495EF-6C90-6743-A9EC-CFD769712939}" dt="2020-06-17T08:48:04.433" v="1134"/>
          <ac:graphicFrameMkLst>
            <pc:docMk/>
            <pc:sldMk cId="1699059991" sldId="458"/>
            <ac:graphicFrameMk id="9" creationId="{0B3058C6-A4B4-984B-9473-340CD0A5B01F}"/>
          </ac:graphicFrameMkLst>
        </pc:graphicFrameChg>
        <pc:picChg chg="add mod">
          <ac:chgData name="Leonardo Manuel Pachano Prieto" userId="af0be00b-aaea-42f8-ab7e-8896e0193f6a" providerId="ADAL" clId="{E12495EF-6C90-6743-A9EC-CFD769712939}" dt="2020-06-18T09:30:18.092" v="1953" actId="14100"/>
          <ac:picMkLst>
            <pc:docMk/>
            <pc:sldMk cId="1699059991" sldId="458"/>
            <ac:picMk id="6" creationId="{CD937168-D626-FF44-BBEB-0A979117B3DA}"/>
          </ac:picMkLst>
        </pc:picChg>
        <pc:picChg chg="del">
          <ac:chgData name="Leonardo Manuel Pachano Prieto" userId="af0be00b-aaea-42f8-ab7e-8896e0193f6a" providerId="ADAL" clId="{E12495EF-6C90-6743-A9EC-CFD769712939}" dt="2020-06-15T16:04:00.909" v="277" actId="478"/>
          <ac:picMkLst>
            <pc:docMk/>
            <pc:sldMk cId="1699059991" sldId="458"/>
            <ac:picMk id="7" creationId="{C2E3FDB8-9B6F-EF48-869C-C0249542B492}"/>
          </ac:picMkLst>
        </pc:picChg>
      </pc:sldChg>
      <pc:sldChg chg="addSp delSp modSp add">
        <pc:chgData name="Leonardo Manuel Pachano Prieto" userId="af0be00b-aaea-42f8-ab7e-8896e0193f6a" providerId="ADAL" clId="{E12495EF-6C90-6743-A9EC-CFD769712939}" dt="2020-06-18T09:34:11.153" v="2026" actId="207"/>
        <pc:sldMkLst>
          <pc:docMk/>
          <pc:sldMk cId="507585440" sldId="459"/>
        </pc:sldMkLst>
        <pc:spChg chg="mod">
          <ac:chgData name="Leonardo Manuel Pachano Prieto" userId="af0be00b-aaea-42f8-ab7e-8896e0193f6a" providerId="ADAL" clId="{E12495EF-6C90-6743-A9EC-CFD769712939}" dt="2020-06-18T09:18:05.431" v="1541" actId="20577"/>
          <ac:spMkLst>
            <pc:docMk/>
            <pc:sldMk cId="507585440" sldId="459"/>
            <ac:spMk id="4" creationId="{DE4C9DAF-E259-8B41-9AD2-60DD3103C551}"/>
          </ac:spMkLst>
        </pc:spChg>
        <pc:spChg chg="mod">
          <ac:chgData name="Leonardo Manuel Pachano Prieto" userId="af0be00b-aaea-42f8-ab7e-8896e0193f6a" providerId="ADAL" clId="{E12495EF-6C90-6743-A9EC-CFD769712939}" dt="2020-06-15T16:05:32.781" v="299"/>
          <ac:spMkLst>
            <pc:docMk/>
            <pc:sldMk cId="507585440" sldId="459"/>
            <ac:spMk id="8" creationId="{BDBE1D50-72EC-3C46-AF30-C67C2540F145}"/>
          </ac:spMkLst>
        </pc:spChg>
        <pc:spChg chg="add mod">
          <ac:chgData name="Leonardo Manuel Pachano Prieto" userId="af0be00b-aaea-42f8-ab7e-8896e0193f6a" providerId="ADAL" clId="{E12495EF-6C90-6743-A9EC-CFD769712939}" dt="2020-06-18T08:08:59.454" v="1360" actId="1076"/>
          <ac:spMkLst>
            <pc:docMk/>
            <pc:sldMk cId="507585440" sldId="459"/>
            <ac:spMk id="9" creationId="{97205104-04B4-564F-9A8E-B3611F28B667}"/>
          </ac:spMkLst>
        </pc:spChg>
        <pc:spChg chg="add mod">
          <ac:chgData name="Leonardo Manuel Pachano Prieto" userId="af0be00b-aaea-42f8-ab7e-8896e0193f6a" providerId="ADAL" clId="{E12495EF-6C90-6743-A9EC-CFD769712939}" dt="2020-06-18T08:08:59.454" v="1360" actId="1076"/>
          <ac:spMkLst>
            <pc:docMk/>
            <pc:sldMk cId="507585440" sldId="459"/>
            <ac:spMk id="10" creationId="{CEB13001-ADFD-3348-A85D-496FE295D2E4}"/>
          </ac:spMkLst>
        </pc:spChg>
        <pc:spChg chg="add mod">
          <ac:chgData name="Leonardo Manuel Pachano Prieto" userId="af0be00b-aaea-42f8-ab7e-8896e0193f6a" providerId="ADAL" clId="{E12495EF-6C90-6743-A9EC-CFD769712939}" dt="2020-06-18T08:09:28.243" v="1384" actId="1076"/>
          <ac:spMkLst>
            <pc:docMk/>
            <pc:sldMk cId="507585440" sldId="459"/>
            <ac:spMk id="12" creationId="{C8FD4396-369E-0C4B-B8FB-8A6F8BF69BDA}"/>
          </ac:spMkLst>
        </pc:spChg>
        <pc:spChg chg="add mod">
          <ac:chgData name="Leonardo Manuel Pachano Prieto" userId="af0be00b-aaea-42f8-ab7e-8896e0193f6a" providerId="ADAL" clId="{E12495EF-6C90-6743-A9EC-CFD769712939}" dt="2020-06-18T08:09:44.307" v="1389" actId="1076"/>
          <ac:spMkLst>
            <pc:docMk/>
            <pc:sldMk cId="507585440" sldId="459"/>
            <ac:spMk id="13" creationId="{CD838FF9-43FD-D041-886F-35D205F0D096}"/>
          </ac:spMkLst>
        </pc:spChg>
        <pc:spChg chg="add mod">
          <ac:chgData name="Leonardo Manuel Pachano Prieto" userId="af0be00b-aaea-42f8-ab7e-8896e0193f6a" providerId="ADAL" clId="{E12495EF-6C90-6743-A9EC-CFD769712939}" dt="2020-06-18T09:32:37.513" v="1998" actId="1076"/>
          <ac:spMkLst>
            <pc:docMk/>
            <pc:sldMk cId="507585440" sldId="459"/>
            <ac:spMk id="14" creationId="{45199411-CB18-484E-9662-D712A8CAE0DD}"/>
          </ac:spMkLst>
        </pc:spChg>
        <pc:spChg chg="add mod">
          <ac:chgData name="Leonardo Manuel Pachano Prieto" userId="af0be00b-aaea-42f8-ab7e-8896e0193f6a" providerId="ADAL" clId="{E12495EF-6C90-6743-A9EC-CFD769712939}" dt="2020-06-18T09:32:52.001" v="2005" actId="1076"/>
          <ac:spMkLst>
            <pc:docMk/>
            <pc:sldMk cId="507585440" sldId="459"/>
            <ac:spMk id="15" creationId="{926DA74D-0D44-244D-AEB0-4CDE2A74EB4F}"/>
          </ac:spMkLst>
        </pc:spChg>
        <pc:spChg chg="add mod">
          <ac:chgData name="Leonardo Manuel Pachano Prieto" userId="af0be00b-aaea-42f8-ab7e-8896e0193f6a" providerId="ADAL" clId="{E12495EF-6C90-6743-A9EC-CFD769712939}" dt="2020-06-18T09:33:57.416" v="2025" actId="207"/>
          <ac:spMkLst>
            <pc:docMk/>
            <pc:sldMk cId="507585440" sldId="459"/>
            <ac:spMk id="16" creationId="{C098C846-25C1-D74E-834B-0C03A736FEF3}"/>
          </ac:spMkLst>
        </pc:spChg>
        <pc:spChg chg="add mod">
          <ac:chgData name="Leonardo Manuel Pachano Prieto" userId="af0be00b-aaea-42f8-ab7e-8896e0193f6a" providerId="ADAL" clId="{E12495EF-6C90-6743-A9EC-CFD769712939}" dt="2020-06-18T09:34:11.153" v="2026" actId="207"/>
          <ac:spMkLst>
            <pc:docMk/>
            <pc:sldMk cId="507585440" sldId="459"/>
            <ac:spMk id="17" creationId="{E24D2B2F-E8B3-5E49-98DB-BF6E68639442}"/>
          </ac:spMkLst>
        </pc:spChg>
        <pc:graphicFrameChg chg="add mod modGraphic">
          <ac:chgData name="Leonardo Manuel Pachano Prieto" userId="af0be00b-aaea-42f8-ab7e-8896e0193f6a" providerId="ADAL" clId="{E12495EF-6C90-6743-A9EC-CFD769712939}" dt="2020-06-17T08:47:17.723" v="1133" actId="20577"/>
          <ac:graphicFrameMkLst>
            <pc:docMk/>
            <pc:sldMk cId="507585440" sldId="459"/>
            <ac:graphicFrameMk id="7" creationId="{CFF601DF-9208-9F4F-91FB-5342ECEF2375}"/>
          </ac:graphicFrameMkLst>
        </pc:graphicFrameChg>
        <pc:graphicFrameChg chg="del">
          <ac:chgData name="Leonardo Manuel Pachano Prieto" userId="af0be00b-aaea-42f8-ab7e-8896e0193f6a" providerId="ADAL" clId="{E12495EF-6C90-6743-A9EC-CFD769712939}" dt="2020-06-15T16:06:06.585" v="303" actId="478"/>
          <ac:graphicFrameMkLst>
            <pc:docMk/>
            <pc:sldMk cId="507585440" sldId="459"/>
            <ac:graphicFrameMk id="9" creationId="{0B3058C6-A4B4-984B-9473-340CD0A5B01F}"/>
          </ac:graphicFrameMkLst>
        </pc:graphicFrameChg>
        <pc:picChg chg="add del mod">
          <ac:chgData name="Leonardo Manuel Pachano Prieto" userId="af0be00b-aaea-42f8-ab7e-8896e0193f6a" providerId="ADAL" clId="{E12495EF-6C90-6743-A9EC-CFD769712939}" dt="2020-06-18T08:07:46.282" v="1345" actId="478"/>
          <ac:picMkLst>
            <pc:docMk/>
            <pc:sldMk cId="507585440" sldId="459"/>
            <ac:picMk id="6" creationId="{470ED76C-AAEA-8449-A1DC-4C3D793D2EEB}"/>
          </ac:picMkLst>
        </pc:picChg>
        <pc:picChg chg="add mod">
          <ac:chgData name="Leonardo Manuel Pachano Prieto" userId="af0be00b-aaea-42f8-ab7e-8896e0193f6a" providerId="ADAL" clId="{E12495EF-6C90-6743-A9EC-CFD769712939}" dt="2020-06-18T08:08:59.454" v="1360" actId="1076"/>
          <ac:picMkLst>
            <pc:docMk/>
            <pc:sldMk cId="507585440" sldId="459"/>
            <ac:picMk id="11" creationId="{7E68AFA8-E3BD-2C41-AC96-853F857B039F}"/>
          </ac:picMkLst>
        </pc:picChg>
      </pc:sldChg>
      <pc:sldChg chg="addSp delSp modSp add">
        <pc:chgData name="Leonardo Manuel Pachano Prieto" userId="af0be00b-aaea-42f8-ab7e-8896e0193f6a" providerId="ADAL" clId="{E12495EF-6C90-6743-A9EC-CFD769712939}" dt="2020-06-18T05:19:22.815" v="1301" actId="1076"/>
        <pc:sldMkLst>
          <pc:docMk/>
          <pc:sldMk cId="3646558897" sldId="460"/>
        </pc:sldMkLst>
        <pc:spChg chg="del">
          <ac:chgData name="Leonardo Manuel Pachano Prieto" userId="af0be00b-aaea-42f8-ab7e-8896e0193f6a" providerId="ADAL" clId="{E12495EF-6C90-6743-A9EC-CFD769712939}" dt="2020-06-16T08:00:37.371" v="766" actId="478"/>
          <ac:spMkLst>
            <pc:docMk/>
            <pc:sldMk cId="3646558897" sldId="460"/>
            <ac:spMk id="10" creationId="{54A164F6-A4ED-FB4D-AAB7-55177A922F68}"/>
          </ac:spMkLst>
        </pc:spChg>
        <pc:spChg chg="del">
          <ac:chgData name="Leonardo Manuel Pachano Prieto" userId="af0be00b-aaea-42f8-ab7e-8896e0193f6a" providerId="ADAL" clId="{E12495EF-6C90-6743-A9EC-CFD769712939}" dt="2020-06-16T08:00:38.129" v="767" actId="478"/>
          <ac:spMkLst>
            <pc:docMk/>
            <pc:sldMk cId="3646558897" sldId="460"/>
            <ac:spMk id="11" creationId="{067B7DD8-403D-7240-A221-AE3E537BBA2A}"/>
          </ac:spMkLst>
        </pc:spChg>
        <pc:picChg chg="del">
          <ac:chgData name="Leonardo Manuel Pachano Prieto" userId="af0be00b-aaea-42f8-ab7e-8896e0193f6a" providerId="ADAL" clId="{E12495EF-6C90-6743-A9EC-CFD769712939}" dt="2020-06-16T08:00:36.417" v="765" actId="478"/>
          <ac:picMkLst>
            <pc:docMk/>
            <pc:sldMk cId="3646558897" sldId="460"/>
            <ac:picMk id="6" creationId="{CD937168-D626-FF44-BBEB-0A979117B3DA}"/>
          </ac:picMkLst>
        </pc:picChg>
        <pc:picChg chg="add mod">
          <ac:chgData name="Leonardo Manuel Pachano Prieto" userId="af0be00b-aaea-42f8-ab7e-8896e0193f6a" providerId="ADAL" clId="{E12495EF-6C90-6743-A9EC-CFD769712939}" dt="2020-06-16T11:12:43.175" v="802" actId="1035"/>
          <ac:picMkLst>
            <pc:docMk/>
            <pc:sldMk cId="3646558897" sldId="460"/>
            <ac:picMk id="7" creationId="{FD9B3869-60A5-2947-B53E-F9687F3F92EB}"/>
          </ac:picMkLst>
        </pc:picChg>
        <pc:picChg chg="add del mod">
          <ac:chgData name="Leonardo Manuel Pachano Prieto" userId="af0be00b-aaea-42f8-ab7e-8896e0193f6a" providerId="ADAL" clId="{E12495EF-6C90-6743-A9EC-CFD769712939}" dt="2020-06-18T05:19:16.044" v="1300" actId="478"/>
          <ac:picMkLst>
            <pc:docMk/>
            <pc:sldMk cId="3646558897" sldId="460"/>
            <ac:picMk id="13" creationId="{B3AAD3E0-460D-E94A-AA13-5819E3DA7D29}"/>
          </ac:picMkLst>
        </pc:picChg>
        <pc:picChg chg="add del mod">
          <ac:chgData name="Leonardo Manuel Pachano Prieto" userId="af0be00b-aaea-42f8-ab7e-8896e0193f6a" providerId="ADAL" clId="{E12495EF-6C90-6743-A9EC-CFD769712939}" dt="2020-06-16T11:18:58.025" v="804" actId="478"/>
          <ac:picMkLst>
            <pc:docMk/>
            <pc:sldMk cId="3646558897" sldId="460"/>
            <ac:picMk id="15" creationId="{9C2F01DD-4376-654E-AC91-CF686A206470}"/>
          </ac:picMkLst>
        </pc:picChg>
        <pc:picChg chg="add mod">
          <ac:chgData name="Leonardo Manuel Pachano Prieto" userId="af0be00b-aaea-42f8-ab7e-8896e0193f6a" providerId="ADAL" clId="{E12495EF-6C90-6743-A9EC-CFD769712939}" dt="2020-06-18T05:19:22.815" v="1301" actId="1076"/>
          <ac:picMkLst>
            <pc:docMk/>
            <pc:sldMk cId="3646558897" sldId="460"/>
            <ac:picMk id="17" creationId="{B99E73D0-6D69-EB4B-AFB9-20BE5BF82D87}"/>
          </ac:picMkLst>
        </pc:picChg>
      </pc:sldChg>
      <pc:sldChg chg="delSp modSp add del ord">
        <pc:chgData name="Leonardo Manuel Pachano Prieto" userId="af0be00b-aaea-42f8-ab7e-8896e0193f6a" providerId="ADAL" clId="{E12495EF-6C90-6743-A9EC-CFD769712939}" dt="2020-06-18T06:27:35.987" v="1343" actId="2696"/>
        <pc:sldMkLst>
          <pc:docMk/>
          <pc:sldMk cId="1012514992" sldId="461"/>
        </pc:sldMkLst>
        <pc:spChg chg="mod">
          <ac:chgData name="Leonardo Manuel Pachano Prieto" userId="af0be00b-aaea-42f8-ab7e-8896e0193f6a" providerId="ADAL" clId="{E12495EF-6C90-6743-A9EC-CFD769712939}" dt="2020-06-16T16:43:37.895" v="936" actId="20577"/>
          <ac:spMkLst>
            <pc:docMk/>
            <pc:sldMk cId="1012514992" sldId="461"/>
            <ac:spMk id="3" creationId="{16892949-BF2E-5544-939A-A7BD4A73F15E}"/>
          </ac:spMkLst>
        </pc:spChg>
        <pc:spChg chg="del">
          <ac:chgData name="Leonardo Manuel Pachano Prieto" userId="af0be00b-aaea-42f8-ab7e-8896e0193f6a" providerId="ADAL" clId="{E12495EF-6C90-6743-A9EC-CFD769712939}" dt="2020-06-16T15:54:39.792" v="838" actId="478"/>
          <ac:spMkLst>
            <pc:docMk/>
            <pc:sldMk cId="1012514992" sldId="461"/>
            <ac:spMk id="8" creationId="{10B57A08-37F7-A04B-8DAB-00DDEE62537D}"/>
          </ac:spMkLst>
        </pc:spChg>
        <pc:picChg chg="mod">
          <ac:chgData name="Leonardo Manuel Pachano Prieto" userId="af0be00b-aaea-42f8-ab7e-8896e0193f6a" providerId="ADAL" clId="{E12495EF-6C90-6743-A9EC-CFD769712939}" dt="2020-06-16T16:43:53.669" v="937" actId="14826"/>
          <ac:picMkLst>
            <pc:docMk/>
            <pc:sldMk cId="1012514992" sldId="461"/>
            <ac:picMk id="7" creationId="{C2E3FDB8-9B6F-EF48-869C-C0249542B492}"/>
          </ac:picMkLst>
        </pc:picChg>
      </pc:sldChg>
      <pc:sldChg chg="modSp add del ord">
        <pc:chgData name="Leonardo Manuel Pachano Prieto" userId="af0be00b-aaea-42f8-ab7e-8896e0193f6a" providerId="ADAL" clId="{E12495EF-6C90-6743-A9EC-CFD769712939}" dt="2020-06-18T06:27:36.391" v="1344" actId="2696"/>
        <pc:sldMkLst>
          <pc:docMk/>
          <pc:sldMk cId="3921763645" sldId="462"/>
        </pc:sldMkLst>
        <pc:spChg chg="mod">
          <ac:chgData name="Leonardo Manuel Pachano Prieto" userId="af0be00b-aaea-42f8-ab7e-8896e0193f6a" providerId="ADAL" clId="{E12495EF-6C90-6743-A9EC-CFD769712939}" dt="2020-06-16T16:53:12.236" v="962" actId="20577"/>
          <ac:spMkLst>
            <pc:docMk/>
            <pc:sldMk cId="3921763645" sldId="462"/>
            <ac:spMk id="3" creationId="{16892949-BF2E-5544-939A-A7BD4A73F15E}"/>
          </ac:spMkLst>
        </pc:spChg>
        <pc:picChg chg="mod">
          <ac:chgData name="Leonardo Manuel Pachano Prieto" userId="af0be00b-aaea-42f8-ab7e-8896e0193f6a" providerId="ADAL" clId="{E12495EF-6C90-6743-A9EC-CFD769712939}" dt="2020-06-16T16:49:49.761" v="938" actId="14826"/>
          <ac:picMkLst>
            <pc:docMk/>
            <pc:sldMk cId="3921763645" sldId="462"/>
            <ac:picMk id="7" creationId="{C2E3FDB8-9B6F-EF48-869C-C0249542B492}"/>
          </ac:picMkLst>
        </pc:picChg>
      </pc:sldChg>
      <pc:sldChg chg="modSp add del">
        <pc:chgData name="Leonardo Manuel Pachano Prieto" userId="af0be00b-aaea-42f8-ab7e-8896e0193f6a" providerId="ADAL" clId="{E12495EF-6C90-6743-A9EC-CFD769712939}" dt="2020-06-16T16:02:52.640" v="864" actId="2696"/>
        <pc:sldMkLst>
          <pc:docMk/>
          <pc:sldMk cId="903444382" sldId="463"/>
        </pc:sldMkLst>
        <pc:spChg chg="mod">
          <ac:chgData name="Leonardo Manuel Pachano Prieto" userId="af0be00b-aaea-42f8-ab7e-8896e0193f6a" providerId="ADAL" clId="{E12495EF-6C90-6743-A9EC-CFD769712939}" dt="2020-06-16T16:02:36.789" v="863" actId="20577"/>
          <ac:spMkLst>
            <pc:docMk/>
            <pc:sldMk cId="903444382" sldId="463"/>
            <ac:spMk id="3" creationId="{16892949-BF2E-5544-939A-A7BD4A73F15E}"/>
          </ac:spMkLst>
        </pc:spChg>
      </pc:sldChg>
      <pc:sldChg chg="addSp delSp modSp add del">
        <pc:chgData name="Leonardo Manuel Pachano Prieto" userId="af0be00b-aaea-42f8-ab7e-8896e0193f6a" providerId="ADAL" clId="{E12495EF-6C90-6743-A9EC-CFD769712939}" dt="2020-06-18T06:10:59.789" v="1321" actId="2696"/>
        <pc:sldMkLst>
          <pc:docMk/>
          <pc:sldMk cId="2935744081" sldId="463"/>
        </pc:sldMkLst>
        <pc:spChg chg="del mod">
          <ac:chgData name="Leonardo Manuel Pachano Prieto" userId="af0be00b-aaea-42f8-ab7e-8896e0193f6a" providerId="ADAL" clId="{E12495EF-6C90-6743-A9EC-CFD769712939}" dt="2020-06-16T16:57:04.359" v="996" actId="478"/>
          <ac:spMkLst>
            <pc:docMk/>
            <pc:sldMk cId="2935744081" sldId="463"/>
            <ac:spMk id="3" creationId="{16892949-BF2E-5544-939A-A7BD4A73F15E}"/>
          </ac:spMkLst>
        </pc:spChg>
        <pc:spChg chg="del">
          <ac:chgData name="Leonardo Manuel Pachano Prieto" userId="af0be00b-aaea-42f8-ab7e-8896e0193f6a" providerId="ADAL" clId="{E12495EF-6C90-6743-A9EC-CFD769712939}" dt="2020-06-16T16:10:40.998" v="872" actId="478"/>
          <ac:spMkLst>
            <pc:docMk/>
            <pc:sldMk cId="2935744081" sldId="463"/>
            <ac:spMk id="6" creationId="{E11D955A-3B53-4CFF-B079-D92BA42E5657}"/>
          </ac:spMkLst>
        </pc:spChg>
        <pc:spChg chg="del">
          <ac:chgData name="Leonardo Manuel Pachano Prieto" userId="af0be00b-aaea-42f8-ab7e-8896e0193f6a" providerId="ADAL" clId="{E12495EF-6C90-6743-A9EC-CFD769712939}" dt="2020-06-16T16:10:47.986" v="874" actId="478"/>
          <ac:spMkLst>
            <pc:docMk/>
            <pc:sldMk cId="2935744081" sldId="463"/>
            <ac:spMk id="8" creationId="{0BBB1C42-22A7-C445-AE77-604ACCCD3C76}"/>
          </ac:spMkLst>
        </pc:spChg>
        <pc:spChg chg="add del mod">
          <ac:chgData name="Leonardo Manuel Pachano Prieto" userId="af0be00b-aaea-42f8-ab7e-8896e0193f6a" providerId="ADAL" clId="{E12495EF-6C90-6743-A9EC-CFD769712939}" dt="2020-06-16T16:57:07.108" v="998" actId="478"/>
          <ac:spMkLst>
            <pc:docMk/>
            <pc:sldMk cId="2935744081" sldId="463"/>
            <ac:spMk id="10" creationId="{815665C5-4760-7B42-ABD6-247AEE0E9D04}"/>
          </ac:spMkLst>
        </pc:spChg>
        <pc:spChg chg="add mod">
          <ac:chgData name="Leonardo Manuel Pachano Prieto" userId="af0be00b-aaea-42f8-ab7e-8896e0193f6a" providerId="ADAL" clId="{E12495EF-6C90-6743-A9EC-CFD769712939}" dt="2020-06-16T16:57:30.818" v="1007" actId="13926"/>
          <ac:spMkLst>
            <pc:docMk/>
            <pc:sldMk cId="2935744081" sldId="463"/>
            <ac:spMk id="11" creationId="{42D6493D-8B24-5E44-B28A-8DEDA955CA98}"/>
          </ac:spMkLst>
        </pc:spChg>
        <pc:picChg chg="mod">
          <ac:chgData name="Leonardo Manuel Pachano Prieto" userId="af0be00b-aaea-42f8-ab7e-8896e0193f6a" providerId="ADAL" clId="{E12495EF-6C90-6743-A9EC-CFD769712939}" dt="2020-06-16T16:31:47.028" v="890" actId="14826"/>
          <ac:picMkLst>
            <pc:docMk/>
            <pc:sldMk cId="2935744081" sldId="463"/>
            <ac:picMk id="7" creationId="{C2E3FDB8-9B6F-EF48-869C-C0249542B492}"/>
          </ac:picMkLst>
        </pc:picChg>
      </pc:sldChg>
      <pc:sldChg chg="delSp modSp add">
        <pc:chgData name="Leonardo Manuel Pachano Prieto" userId="af0be00b-aaea-42f8-ab7e-8896e0193f6a" providerId="ADAL" clId="{E12495EF-6C90-6743-A9EC-CFD769712939}" dt="2020-06-18T09:28:53.190" v="1898"/>
        <pc:sldMkLst>
          <pc:docMk/>
          <pc:sldMk cId="2797009682" sldId="464"/>
        </pc:sldMkLst>
        <pc:spChg chg="mod">
          <ac:chgData name="Leonardo Manuel Pachano Prieto" userId="af0be00b-aaea-42f8-ab7e-8896e0193f6a" providerId="ADAL" clId="{E12495EF-6C90-6743-A9EC-CFD769712939}" dt="2020-06-18T09:28:53.190" v="1898"/>
          <ac:spMkLst>
            <pc:docMk/>
            <pc:sldMk cId="2797009682" sldId="464"/>
            <ac:spMk id="2" creationId="{D07375DC-634E-844A-9578-55F2B2D11A4F}"/>
          </ac:spMkLst>
        </pc:spChg>
        <pc:spChg chg="mod">
          <ac:chgData name="Leonardo Manuel Pachano Prieto" userId="af0be00b-aaea-42f8-ab7e-8896e0193f6a" providerId="ADAL" clId="{E12495EF-6C90-6743-A9EC-CFD769712939}" dt="2020-06-18T06:04:55.723" v="1318" actId="20577"/>
          <ac:spMkLst>
            <pc:docMk/>
            <pc:sldMk cId="2797009682" sldId="464"/>
            <ac:spMk id="3" creationId="{16892949-BF2E-5544-939A-A7BD4A73F15E}"/>
          </ac:spMkLst>
        </pc:spChg>
        <pc:spChg chg="del">
          <ac:chgData name="Leonardo Manuel Pachano Prieto" userId="af0be00b-aaea-42f8-ab7e-8896e0193f6a" providerId="ADAL" clId="{E12495EF-6C90-6743-A9EC-CFD769712939}" dt="2020-06-18T06:03:51.572" v="1303" actId="478"/>
          <ac:spMkLst>
            <pc:docMk/>
            <pc:sldMk cId="2797009682" sldId="464"/>
            <ac:spMk id="6" creationId="{E11D955A-3B53-4CFF-B079-D92BA42E5657}"/>
          </ac:spMkLst>
        </pc:spChg>
        <pc:spChg chg="del mod">
          <ac:chgData name="Leonardo Manuel Pachano Prieto" userId="af0be00b-aaea-42f8-ab7e-8896e0193f6a" providerId="ADAL" clId="{E12495EF-6C90-6743-A9EC-CFD769712939}" dt="2020-06-18T06:03:53.805" v="1304" actId="478"/>
          <ac:spMkLst>
            <pc:docMk/>
            <pc:sldMk cId="2797009682" sldId="464"/>
            <ac:spMk id="8" creationId="{0BBB1C42-22A7-C445-AE77-604ACCCD3C76}"/>
          </ac:spMkLst>
        </pc:spChg>
        <pc:picChg chg="mod">
          <ac:chgData name="Leonardo Manuel Pachano Prieto" userId="af0be00b-aaea-42f8-ab7e-8896e0193f6a" providerId="ADAL" clId="{E12495EF-6C90-6743-A9EC-CFD769712939}" dt="2020-06-18T06:10:52.383" v="1319" actId="14826"/>
          <ac:picMkLst>
            <pc:docMk/>
            <pc:sldMk cId="2797009682" sldId="464"/>
            <ac:picMk id="7" creationId="{C2E3FDB8-9B6F-EF48-869C-C0249542B492}"/>
          </ac:picMkLst>
        </pc:picChg>
      </pc:sldChg>
      <pc:sldChg chg="new del">
        <pc:chgData name="Leonardo Manuel Pachano Prieto" userId="af0be00b-aaea-42f8-ab7e-8896e0193f6a" providerId="ADAL" clId="{E12495EF-6C90-6743-A9EC-CFD769712939}" dt="2020-06-16T17:28:47.588" v="1012" actId="2696"/>
        <pc:sldMkLst>
          <pc:docMk/>
          <pc:sldMk cId="3270156367" sldId="465"/>
        </pc:sldMkLst>
      </pc:sldChg>
      <pc:sldChg chg="addSp delSp modSp add">
        <pc:chgData name="Leonardo Manuel Pachano Prieto" userId="af0be00b-aaea-42f8-ab7e-8896e0193f6a" providerId="ADAL" clId="{E12495EF-6C90-6743-A9EC-CFD769712939}" dt="2020-06-18T09:18:11.215" v="1542"/>
        <pc:sldMkLst>
          <pc:docMk/>
          <pc:sldMk cId="3547808308" sldId="465"/>
        </pc:sldMkLst>
        <pc:spChg chg="mod">
          <ac:chgData name="Leonardo Manuel Pachano Prieto" userId="af0be00b-aaea-42f8-ab7e-8896e0193f6a" providerId="ADAL" clId="{E12495EF-6C90-6743-A9EC-CFD769712939}" dt="2020-06-18T09:18:11.215" v="1542"/>
          <ac:spMkLst>
            <pc:docMk/>
            <pc:sldMk cId="3547808308" sldId="465"/>
            <ac:spMk id="4" creationId="{DE4C9DAF-E259-8B41-9AD2-60DD3103C551}"/>
          </ac:spMkLst>
        </pc:spChg>
        <pc:spChg chg="del">
          <ac:chgData name="Leonardo Manuel Pachano Prieto" userId="af0be00b-aaea-42f8-ab7e-8896e0193f6a" providerId="ADAL" clId="{E12495EF-6C90-6743-A9EC-CFD769712939}" dt="2020-06-17T09:30:00.829" v="1224" actId="478"/>
          <ac:spMkLst>
            <pc:docMk/>
            <pc:sldMk cId="3547808308" sldId="465"/>
            <ac:spMk id="9" creationId="{97205104-04B4-564F-9A8E-B3611F28B667}"/>
          </ac:spMkLst>
        </pc:spChg>
        <pc:spChg chg="add mod">
          <ac:chgData name="Leonardo Manuel Pachano Prieto" userId="af0be00b-aaea-42f8-ab7e-8896e0193f6a" providerId="ADAL" clId="{E12495EF-6C90-6743-A9EC-CFD769712939}" dt="2020-06-18T09:17:43.129" v="1524" actId="1076"/>
          <ac:spMkLst>
            <pc:docMk/>
            <pc:sldMk cId="3547808308" sldId="465"/>
            <ac:spMk id="10" creationId="{9B66ECAF-6DDF-FC4A-8486-085741C44BE9}"/>
          </ac:spMkLst>
        </pc:spChg>
        <pc:spChg chg="del">
          <ac:chgData name="Leonardo Manuel Pachano Prieto" userId="af0be00b-aaea-42f8-ab7e-8896e0193f6a" providerId="ADAL" clId="{E12495EF-6C90-6743-A9EC-CFD769712939}" dt="2020-06-17T09:30:01.744" v="1225" actId="478"/>
          <ac:spMkLst>
            <pc:docMk/>
            <pc:sldMk cId="3547808308" sldId="465"/>
            <ac:spMk id="10" creationId="{CEB13001-ADFD-3348-A85D-496FE295D2E4}"/>
          </ac:spMkLst>
        </pc:spChg>
        <pc:spChg chg="add del mod">
          <ac:chgData name="Leonardo Manuel Pachano Prieto" userId="af0be00b-aaea-42f8-ab7e-8896e0193f6a" providerId="ADAL" clId="{E12495EF-6C90-6743-A9EC-CFD769712939}" dt="2020-06-18T09:15:09.396" v="1392" actId="478"/>
          <ac:spMkLst>
            <pc:docMk/>
            <pc:sldMk cId="3547808308" sldId="465"/>
            <ac:spMk id="11" creationId="{C5C23D98-5926-D34D-B10E-FDE8103E5CC4}"/>
          </ac:spMkLst>
        </pc:spChg>
        <pc:spChg chg="add mod">
          <ac:chgData name="Leonardo Manuel Pachano Prieto" userId="af0be00b-aaea-42f8-ab7e-8896e0193f6a" providerId="ADAL" clId="{E12495EF-6C90-6743-A9EC-CFD769712939}" dt="2020-06-18T09:17:50.643" v="1526" actId="14100"/>
          <ac:spMkLst>
            <pc:docMk/>
            <pc:sldMk cId="3547808308" sldId="465"/>
            <ac:spMk id="12" creationId="{D07F20D2-FB19-8047-A17A-FB932FD40A53}"/>
          </ac:spMkLst>
        </pc:spChg>
        <pc:graphicFrameChg chg="modGraphic">
          <ac:chgData name="Leonardo Manuel Pachano Prieto" userId="af0be00b-aaea-42f8-ab7e-8896e0193f6a" providerId="ADAL" clId="{E12495EF-6C90-6743-A9EC-CFD769712939}" dt="2020-06-18T09:15:01.485" v="1391" actId="20577"/>
          <ac:graphicFrameMkLst>
            <pc:docMk/>
            <pc:sldMk cId="3547808308" sldId="465"/>
            <ac:graphicFrameMk id="7" creationId="{CFF601DF-9208-9F4F-91FB-5342ECEF2375}"/>
          </ac:graphicFrameMkLst>
        </pc:graphicFrameChg>
        <pc:picChg chg="del">
          <ac:chgData name="Leonardo Manuel Pachano Prieto" userId="af0be00b-aaea-42f8-ab7e-8896e0193f6a" providerId="ADAL" clId="{E12495EF-6C90-6743-A9EC-CFD769712939}" dt="2020-06-17T09:29:59.570" v="1223" actId="478"/>
          <ac:picMkLst>
            <pc:docMk/>
            <pc:sldMk cId="3547808308" sldId="465"/>
            <ac:picMk id="6" creationId="{470ED76C-AAEA-8449-A1DC-4C3D793D2EEB}"/>
          </ac:picMkLst>
        </pc:picChg>
        <pc:picChg chg="add mod">
          <ac:chgData name="Leonardo Manuel Pachano Prieto" userId="af0be00b-aaea-42f8-ab7e-8896e0193f6a" providerId="ADAL" clId="{E12495EF-6C90-6743-A9EC-CFD769712939}" dt="2020-06-18T09:15:46.040" v="1397" actId="1076"/>
          <ac:picMkLst>
            <pc:docMk/>
            <pc:sldMk cId="3547808308" sldId="465"/>
            <ac:picMk id="6" creationId="{76C7A836-54E1-A74C-A92E-6930A39F18F9}"/>
          </ac:picMkLst>
        </pc:picChg>
      </pc:sldChg>
      <pc:sldChg chg="modSp new">
        <pc:chgData name="Leonardo Manuel Pachano Prieto" userId="af0be00b-aaea-42f8-ab7e-8896e0193f6a" providerId="ADAL" clId="{E12495EF-6C90-6743-A9EC-CFD769712939}" dt="2020-06-18T09:34:50.946" v="2072" actId="20577"/>
        <pc:sldMkLst>
          <pc:docMk/>
          <pc:sldMk cId="470182073" sldId="466"/>
        </pc:sldMkLst>
        <pc:spChg chg="mod">
          <ac:chgData name="Leonardo Manuel Pachano Prieto" userId="af0be00b-aaea-42f8-ab7e-8896e0193f6a" providerId="ADAL" clId="{E12495EF-6C90-6743-A9EC-CFD769712939}" dt="2020-06-18T09:23:30.140" v="1550" actId="20577"/>
          <ac:spMkLst>
            <pc:docMk/>
            <pc:sldMk cId="470182073" sldId="466"/>
            <ac:spMk id="2" creationId="{D5E6D0C6-F5EC-464D-91E8-939D990143BE}"/>
          </ac:spMkLst>
        </pc:spChg>
        <pc:spChg chg="mod">
          <ac:chgData name="Leonardo Manuel Pachano Prieto" userId="af0be00b-aaea-42f8-ab7e-8896e0193f6a" providerId="ADAL" clId="{E12495EF-6C90-6743-A9EC-CFD769712939}" dt="2020-06-18T09:34:50.946" v="2072" actId="20577"/>
          <ac:spMkLst>
            <pc:docMk/>
            <pc:sldMk cId="470182073" sldId="466"/>
            <ac:spMk id="3" creationId="{304FCB2C-8C03-064D-8909-CC97522B3B59}"/>
          </ac:spMkLst>
        </pc:spChg>
      </pc:sldChg>
      <pc:sldChg chg="new del">
        <pc:chgData name="Leonardo Manuel Pachano Prieto" userId="af0be00b-aaea-42f8-ab7e-8896e0193f6a" providerId="ADAL" clId="{E12495EF-6C90-6743-A9EC-CFD769712939}" dt="2020-06-16T17:28:46.731" v="1011" actId="2696"/>
        <pc:sldMkLst>
          <pc:docMk/>
          <pc:sldMk cId="3872677386" sldId="466"/>
        </pc:sldMkLst>
      </pc:sldChg>
      <pc:sldChg chg="modSp new">
        <pc:chgData name="Leonardo Manuel Pachano Prieto" userId="af0be00b-aaea-42f8-ab7e-8896e0193f6a" providerId="ADAL" clId="{E12495EF-6C90-6743-A9EC-CFD769712939}" dt="2020-06-18T10:30:04.872" v="2210" actId="20577"/>
        <pc:sldMkLst>
          <pc:docMk/>
          <pc:sldMk cId="1219358030" sldId="467"/>
        </pc:sldMkLst>
        <pc:spChg chg="mod">
          <ac:chgData name="Leonardo Manuel Pachano Prieto" userId="af0be00b-aaea-42f8-ab7e-8896e0193f6a" providerId="ADAL" clId="{E12495EF-6C90-6743-A9EC-CFD769712939}" dt="2020-06-18T09:35:27.922" v="2076" actId="20577"/>
          <ac:spMkLst>
            <pc:docMk/>
            <pc:sldMk cId="1219358030" sldId="467"/>
            <ac:spMk id="2" creationId="{B422734E-18A6-F044-8FFC-53465490287C}"/>
          </ac:spMkLst>
        </pc:spChg>
        <pc:spChg chg="mod">
          <ac:chgData name="Leonardo Manuel Pachano Prieto" userId="af0be00b-aaea-42f8-ab7e-8896e0193f6a" providerId="ADAL" clId="{E12495EF-6C90-6743-A9EC-CFD769712939}" dt="2020-06-18T10:30:04.872" v="2210" actId="20577"/>
          <ac:spMkLst>
            <pc:docMk/>
            <pc:sldMk cId="1219358030" sldId="467"/>
            <ac:spMk id="3" creationId="{1A841D19-B69C-1543-A6AE-C9CD140A09A2}"/>
          </ac:spMkLst>
        </pc:spChg>
        <pc:spChg chg="mod">
          <ac:chgData name="Leonardo Manuel Pachano Prieto" userId="af0be00b-aaea-42f8-ab7e-8896e0193f6a" providerId="ADAL" clId="{E12495EF-6C90-6743-A9EC-CFD769712939}" dt="2020-06-18T09:44:41.035" v="2126" actId="20577"/>
          <ac:spMkLst>
            <pc:docMk/>
            <pc:sldMk cId="1219358030" sldId="467"/>
            <ac:spMk id="4" creationId="{BA094E51-0254-FA41-88E2-48E077EAE065}"/>
          </ac:spMkLst>
        </pc:spChg>
      </pc:sldChg>
      <pc:sldChg chg="addSp delSp modSp add">
        <pc:chgData name="Leonardo Manuel Pachano Prieto" userId="af0be00b-aaea-42f8-ab7e-8896e0193f6a" providerId="ADAL" clId="{E12495EF-6C90-6743-A9EC-CFD769712939}" dt="2020-06-18T10:28:31.003" v="2142" actId="478"/>
        <pc:sldMkLst>
          <pc:docMk/>
          <pc:sldMk cId="788098126" sldId="468"/>
        </pc:sldMkLst>
        <pc:spChg chg="del">
          <ac:chgData name="Leonardo Manuel Pachano Prieto" userId="af0be00b-aaea-42f8-ab7e-8896e0193f6a" providerId="ADAL" clId="{E12495EF-6C90-6743-A9EC-CFD769712939}" dt="2020-06-18T10:17:58.927" v="2137" actId="478"/>
          <ac:spMkLst>
            <pc:docMk/>
            <pc:sldMk cId="788098126" sldId="468"/>
            <ac:spMk id="3" creationId="{C8A70A66-A6AF-5F4F-9B45-9AF2151E01F3}"/>
          </ac:spMkLst>
        </pc:spChg>
        <pc:spChg chg="del">
          <ac:chgData name="Leonardo Manuel Pachano Prieto" userId="af0be00b-aaea-42f8-ab7e-8896e0193f6a" providerId="ADAL" clId="{E12495EF-6C90-6743-A9EC-CFD769712939}" dt="2020-06-18T10:17:26.891" v="2130" actId="478"/>
          <ac:spMkLst>
            <pc:docMk/>
            <pc:sldMk cId="788098126" sldId="468"/>
            <ac:spMk id="7" creationId="{AAE93783-6E0B-9F40-8EB2-624AC327D851}"/>
          </ac:spMkLst>
        </pc:spChg>
        <pc:spChg chg="del">
          <ac:chgData name="Leonardo Manuel Pachano Prieto" userId="af0be00b-aaea-42f8-ab7e-8896e0193f6a" providerId="ADAL" clId="{E12495EF-6C90-6743-A9EC-CFD769712939}" dt="2020-06-18T10:17:26.891" v="2130" actId="478"/>
          <ac:spMkLst>
            <pc:docMk/>
            <pc:sldMk cId="788098126" sldId="468"/>
            <ac:spMk id="8" creationId="{D5131B24-C586-D746-AEFC-FDF45B0BEB0E}"/>
          </ac:spMkLst>
        </pc:spChg>
        <pc:spChg chg="del">
          <ac:chgData name="Leonardo Manuel Pachano Prieto" userId="af0be00b-aaea-42f8-ab7e-8896e0193f6a" providerId="ADAL" clId="{E12495EF-6C90-6743-A9EC-CFD769712939}" dt="2020-06-18T10:17:26.891" v="2130" actId="478"/>
          <ac:spMkLst>
            <pc:docMk/>
            <pc:sldMk cId="788098126" sldId="468"/>
            <ac:spMk id="9" creationId="{142BB6A6-7F81-D34F-A79E-1379817DCFF3}"/>
          </ac:spMkLst>
        </pc:spChg>
        <pc:spChg chg="del">
          <ac:chgData name="Leonardo Manuel Pachano Prieto" userId="af0be00b-aaea-42f8-ab7e-8896e0193f6a" providerId="ADAL" clId="{E12495EF-6C90-6743-A9EC-CFD769712939}" dt="2020-06-18T10:17:26.891" v="2130" actId="478"/>
          <ac:spMkLst>
            <pc:docMk/>
            <pc:sldMk cId="788098126" sldId="468"/>
            <ac:spMk id="10" creationId="{0A2AFC48-393C-E343-B448-E2326FB04F55}"/>
          </ac:spMkLst>
        </pc:spChg>
        <pc:spChg chg="add del mod">
          <ac:chgData name="Leonardo Manuel Pachano Prieto" userId="af0be00b-aaea-42f8-ab7e-8896e0193f6a" providerId="ADAL" clId="{E12495EF-6C90-6743-A9EC-CFD769712939}" dt="2020-06-18T10:17:30.367" v="2131" actId="478"/>
          <ac:spMkLst>
            <pc:docMk/>
            <pc:sldMk cId="788098126" sldId="468"/>
            <ac:spMk id="11" creationId="{FEF7BDDD-C71A-DE4B-BE3B-9D945FBB887B}"/>
          </ac:spMkLst>
        </pc:spChg>
        <pc:spChg chg="del">
          <ac:chgData name="Leonardo Manuel Pachano Prieto" userId="af0be00b-aaea-42f8-ab7e-8896e0193f6a" providerId="ADAL" clId="{E12495EF-6C90-6743-A9EC-CFD769712939}" dt="2020-06-18T10:17:26.891" v="2130" actId="478"/>
          <ac:spMkLst>
            <pc:docMk/>
            <pc:sldMk cId="788098126" sldId="468"/>
            <ac:spMk id="12" creationId="{A7FED12E-4368-774C-B136-635B08748DBE}"/>
          </ac:spMkLst>
        </pc:spChg>
        <pc:spChg chg="add del mod">
          <ac:chgData name="Leonardo Manuel Pachano Prieto" userId="af0be00b-aaea-42f8-ab7e-8896e0193f6a" providerId="ADAL" clId="{E12495EF-6C90-6743-A9EC-CFD769712939}" dt="2020-06-18T10:28:31.003" v="2142" actId="478"/>
          <ac:spMkLst>
            <pc:docMk/>
            <pc:sldMk cId="788098126" sldId="468"/>
            <ac:spMk id="15" creationId="{3E9A58A5-94C8-974E-82E3-ECF46361B904}"/>
          </ac:spMkLst>
        </pc:spChg>
        <pc:graphicFrameChg chg="del">
          <ac:chgData name="Leonardo Manuel Pachano Prieto" userId="af0be00b-aaea-42f8-ab7e-8896e0193f6a" providerId="ADAL" clId="{E12495EF-6C90-6743-A9EC-CFD769712939}" dt="2020-06-18T10:17:26.891" v="2130" actId="478"/>
          <ac:graphicFrameMkLst>
            <pc:docMk/>
            <pc:sldMk cId="788098126" sldId="468"/>
            <ac:graphicFrameMk id="6" creationId="{0065A87A-20EF-BE46-BECD-332EBB7A8844}"/>
          </ac:graphicFrameMkLst>
        </pc:graphicFrameChg>
        <pc:picChg chg="add mod">
          <ac:chgData name="Leonardo Manuel Pachano Prieto" userId="af0be00b-aaea-42f8-ab7e-8896e0193f6a" providerId="ADAL" clId="{E12495EF-6C90-6743-A9EC-CFD769712939}" dt="2020-06-18T10:18:04.959" v="2139" actId="1076"/>
          <ac:picMkLst>
            <pc:docMk/>
            <pc:sldMk cId="788098126" sldId="468"/>
            <ac:picMk id="14" creationId="{9C7F60AA-0704-1742-8022-DA04ABDD9FBD}"/>
          </ac:picMkLst>
        </pc:picChg>
      </pc:sldChg>
      <pc:sldChg chg="modSp add">
        <pc:chgData name="Leonardo Manuel Pachano Prieto" userId="af0be00b-aaea-42f8-ab7e-8896e0193f6a" providerId="ADAL" clId="{E12495EF-6C90-6743-A9EC-CFD769712939}" dt="2020-06-18T10:28:51.605" v="2144" actId="14826"/>
        <pc:sldMkLst>
          <pc:docMk/>
          <pc:sldMk cId="1856265918" sldId="469"/>
        </pc:sldMkLst>
        <pc:picChg chg="mod">
          <ac:chgData name="Leonardo Manuel Pachano Prieto" userId="af0be00b-aaea-42f8-ab7e-8896e0193f6a" providerId="ADAL" clId="{E12495EF-6C90-6743-A9EC-CFD769712939}" dt="2020-06-18T10:28:51.605" v="2144" actId="14826"/>
          <ac:picMkLst>
            <pc:docMk/>
            <pc:sldMk cId="1856265918" sldId="469"/>
            <ac:picMk id="14" creationId="{9C7F60AA-0704-1742-8022-DA04ABDD9FBD}"/>
          </ac:picMkLst>
        </pc:picChg>
      </pc:sldChg>
      <pc:sldMasterChg chg="modSp modSldLayout">
        <pc:chgData name="Leonardo Manuel Pachano Prieto" userId="af0be00b-aaea-42f8-ab7e-8896e0193f6a" providerId="ADAL" clId="{E12495EF-6C90-6743-A9EC-CFD769712939}" dt="2020-06-15T10:15:20.244" v="65" actId="1076"/>
        <pc:sldMasterMkLst>
          <pc:docMk/>
          <pc:sldMasterMk cId="454865473" sldId="2147483787"/>
        </pc:sldMasterMkLst>
        <pc:spChg chg="mod">
          <ac:chgData name="Leonardo Manuel Pachano Prieto" userId="af0be00b-aaea-42f8-ab7e-8896e0193f6a" providerId="ADAL" clId="{E12495EF-6C90-6743-A9EC-CFD769712939}" dt="2020-06-15T10:13:44.761" v="19" actId="1035"/>
          <ac:spMkLst>
            <pc:docMk/>
            <pc:sldMasterMk cId="454865473" sldId="2147483787"/>
            <ac:spMk id="2" creationId="{00000000-0000-0000-0000-000000000000}"/>
          </ac:spMkLst>
        </pc:spChg>
        <pc:spChg chg="mod">
          <ac:chgData name="Leonardo Manuel Pachano Prieto" userId="af0be00b-aaea-42f8-ab7e-8896e0193f6a" providerId="ADAL" clId="{E12495EF-6C90-6743-A9EC-CFD769712939}" dt="2020-06-15T10:15:20.244" v="65" actId="1076"/>
          <ac:spMkLst>
            <pc:docMk/>
            <pc:sldMasterMk cId="454865473" sldId="2147483787"/>
            <ac:spMk id="3" creationId="{00000000-0000-0000-0000-000000000000}"/>
          </ac:spMkLst>
        </pc:spChg>
        <pc:sldLayoutChg chg="modSp">
          <pc:chgData name="Leonardo Manuel Pachano Prieto" userId="af0be00b-aaea-42f8-ab7e-8896e0193f6a" providerId="ADAL" clId="{E12495EF-6C90-6743-A9EC-CFD769712939}" dt="2020-06-15T10:14:25.899" v="59" actId="1035"/>
          <pc:sldLayoutMkLst>
            <pc:docMk/>
            <pc:sldMasterMk cId="454865473" sldId="2147483787"/>
            <pc:sldLayoutMk cId="3847345713" sldId="2147483811"/>
          </pc:sldLayoutMkLst>
          <pc:spChg chg="mod">
            <ac:chgData name="Leonardo Manuel Pachano Prieto" userId="af0be00b-aaea-42f8-ab7e-8896e0193f6a" providerId="ADAL" clId="{E12495EF-6C90-6743-A9EC-CFD769712939}" dt="2020-06-15T10:13:57.309" v="21" actId="20577"/>
            <ac:spMkLst>
              <pc:docMk/>
              <pc:sldMasterMk cId="454865473" sldId="2147483787"/>
              <pc:sldLayoutMk cId="3847345713" sldId="2147483811"/>
              <ac:spMk id="2" creationId="{00000000-0000-0000-0000-000000000000}"/>
            </ac:spMkLst>
          </pc:spChg>
          <pc:spChg chg="mod">
            <ac:chgData name="Leonardo Manuel Pachano Prieto" userId="af0be00b-aaea-42f8-ab7e-8896e0193f6a" providerId="ADAL" clId="{E12495EF-6C90-6743-A9EC-CFD769712939}" dt="2020-06-15T10:14:25.899" v="59" actId="1035"/>
            <ac:spMkLst>
              <pc:docMk/>
              <pc:sldMasterMk cId="454865473" sldId="2147483787"/>
              <pc:sldLayoutMk cId="3847345713" sldId="2147483811"/>
              <ac:spMk id="3" creationId="{00000000-0000-0000-0000-000000000000}"/>
            </ac:spMkLst>
          </pc:spChg>
          <pc:spChg chg="mod">
            <ac:chgData name="Leonardo Manuel Pachano Prieto" userId="af0be00b-aaea-42f8-ab7e-8896e0193f6a" providerId="ADAL" clId="{E12495EF-6C90-6743-A9EC-CFD769712939}" dt="2020-06-15T10:14:16.902" v="40" actId="1035"/>
            <ac:spMkLst>
              <pc:docMk/>
              <pc:sldMasterMk cId="454865473" sldId="2147483787"/>
              <pc:sldLayoutMk cId="3847345713" sldId="2147483811"/>
              <ac:spMk id="6" creationId="{00000000-0000-0000-0000-000000000000}"/>
            </ac:spMkLst>
          </pc:spChg>
        </pc:sldLayoutChg>
        <pc:sldLayoutChg chg="addSp delSp modSp">
          <pc:chgData name="Leonardo Manuel Pachano Prieto" userId="af0be00b-aaea-42f8-ab7e-8896e0193f6a" providerId="ADAL" clId="{E12495EF-6C90-6743-A9EC-CFD769712939}" dt="2020-06-15T10:14:51.260" v="64"/>
          <pc:sldLayoutMkLst>
            <pc:docMk/>
            <pc:sldMasterMk cId="454865473" sldId="2147483787"/>
            <pc:sldLayoutMk cId="901077542" sldId="2147483812"/>
          </pc:sldLayoutMkLst>
          <pc:spChg chg="mod">
            <ac:chgData name="Leonardo Manuel Pachano Prieto" userId="af0be00b-aaea-42f8-ab7e-8896e0193f6a" providerId="ADAL" clId="{E12495EF-6C90-6743-A9EC-CFD769712939}" dt="2020-06-15T10:14:38.979" v="62" actId="20577"/>
            <ac:spMkLst>
              <pc:docMk/>
              <pc:sldMasterMk cId="454865473" sldId="2147483787"/>
              <pc:sldLayoutMk cId="901077542" sldId="2147483812"/>
              <ac:spMk id="2" creationId="{00000000-0000-0000-0000-000000000000}"/>
            </ac:spMkLst>
          </pc:spChg>
          <pc:spChg chg="add mod">
            <ac:chgData name="Leonardo Manuel Pachano Prieto" userId="af0be00b-aaea-42f8-ab7e-8896e0193f6a" providerId="ADAL" clId="{E12495EF-6C90-6743-A9EC-CFD769712939}" dt="2020-06-15T10:14:51.260" v="64"/>
            <ac:spMkLst>
              <pc:docMk/>
              <pc:sldMasterMk cId="454865473" sldId="2147483787"/>
              <pc:sldLayoutMk cId="901077542" sldId="2147483812"/>
              <ac:spMk id="5" creationId="{C1FBE341-C3C7-9943-B9B3-017F24BAF2EE}"/>
            </ac:spMkLst>
          </pc:spChg>
          <pc:spChg chg="del">
            <ac:chgData name="Leonardo Manuel Pachano Prieto" userId="af0be00b-aaea-42f8-ab7e-8896e0193f6a" providerId="ADAL" clId="{E12495EF-6C90-6743-A9EC-CFD769712939}" dt="2020-06-15T10:14:46.178" v="63" actId="478"/>
            <ac:spMkLst>
              <pc:docMk/>
              <pc:sldMasterMk cId="454865473" sldId="2147483787"/>
              <pc:sldLayoutMk cId="901077542" sldId="2147483812"/>
              <ac:spMk id="6" creationId="{00000000-0000-0000-0000-000000000000}"/>
            </ac:spMkLst>
          </pc:spChg>
        </pc:sldLayoutChg>
      </pc:sldMasterChg>
    </pc:docChg>
  </pc:docChgLst>
  <pc:docChgLst>
    <pc:chgData name="José María García Oliver" userId="30a34a61-69a3-4553-a084-00d311a3ac31" providerId="ADAL" clId="{A83ACCC6-7939-4534-B6A9-4EF05C8A0C8F}"/>
    <pc:docChg chg="undo custSel addSld modSld">
      <pc:chgData name="José María García Oliver" userId="30a34a61-69a3-4553-a084-00d311a3ac31" providerId="ADAL" clId="{A83ACCC6-7939-4534-B6A9-4EF05C8A0C8F}" dt="2020-06-20T15:05:29.264" v="1649" actId="1076"/>
      <pc:docMkLst>
        <pc:docMk/>
      </pc:docMkLst>
      <pc:sldChg chg="addSp delSp modSp mod">
        <pc:chgData name="José María García Oliver" userId="30a34a61-69a3-4553-a084-00d311a3ac31" providerId="ADAL" clId="{A83ACCC6-7939-4534-B6A9-4EF05C8A0C8F}" dt="2020-06-20T14:56:54.885" v="1288" actId="20577"/>
        <pc:sldMkLst>
          <pc:docMk/>
          <pc:sldMk cId="214445315" sldId="452"/>
        </pc:sldMkLst>
        <pc:spChg chg="add mod">
          <ac:chgData name="José María García Oliver" userId="30a34a61-69a3-4553-a084-00d311a3ac31" providerId="ADAL" clId="{A83ACCC6-7939-4534-B6A9-4EF05C8A0C8F}" dt="2020-06-20T14:56:54.885" v="1288" actId="20577"/>
          <ac:spMkLst>
            <pc:docMk/>
            <pc:sldMk cId="214445315" sldId="452"/>
            <ac:spMk id="10" creationId="{CE652400-CBD8-49B6-906D-A6E659AA7DE2}"/>
          </ac:spMkLst>
        </pc:spChg>
        <pc:graphicFrameChg chg="add mod modGraphic">
          <ac:chgData name="José María García Oliver" userId="30a34a61-69a3-4553-a084-00d311a3ac31" providerId="ADAL" clId="{A83ACCC6-7939-4534-B6A9-4EF05C8A0C8F}" dt="2020-06-20T14:56:38.259" v="1276" actId="20577"/>
          <ac:graphicFrameMkLst>
            <pc:docMk/>
            <pc:sldMk cId="214445315" sldId="452"/>
            <ac:graphicFrameMk id="4" creationId="{5E8B1692-9964-4E2C-A962-C375A75637EB}"/>
          </ac:graphicFrameMkLst>
        </pc:graphicFrameChg>
        <pc:graphicFrameChg chg="mod">
          <ac:chgData name="José María García Oliver" userId="30a34a61-69a3-4553-a084-00d311a3ac31" providerId="ADAL" clId="{A83ACCC6-7939-4534-B6A9-4EF05C8A0C8F}" dt="2020-06-20T14:47:36.084" v="874" actId="21"/>
          <ac:graphicFrameMkLst>
            <pc:docMk/>
            <pc:sldMk cId="214445315" sldId="452"/>
            <ac:graphicFrameMk id="6" creationId="{0065A87A-20EF-BE46-BECD-332EBB7A8844}"/>
          </ac:graphicFrameMkLst>
        </pc:graphicFrameChg>
        <pc:graphicFrameChg chg="add del mod">
          <ac:chgData name="José María García Oliver" userId="30a34a61-69a3-4553-a084-00d311a3ac31" providerId="ADAL" clId="{A83ACCC6-7939-4534-B6A9-4EF05C8A0C8F}" dt="2020-06-20T14:44:26.548" v="869" actId="478"/>
          <ac:graphicFrameMkLst>
            <pc:docMk/>
            <pc:sldMk cId="214445315" sldId="452"/>
            <ac:graphicFrameMk id="11" creationId="{50C0D769-A19D-477E-9F77-8CE37A6BAA78}"/>
          </ac:graphicFrameMkLst>
        </pc:graphicFrameChg>
      </pc:sldChg>
      <pc:sldChg chg="addSp modSp mod">
        <pc:chgData name="José María García Oliver" userId="30a34a61-69a3-4553-a084-00d311a3ac31" providerId="ADAL" clId="{A83ACCC6-7939-4534-B6A9-4EF05C8A0C8F}" dt="2020-06-20T14:34:25.635" v="409" actId="20577"/>
        <pc:sldMkLst>
          <pc:docMk/>
          <pc:sldMk cId="1039995317" sldId="457"/>
        </pc:sldMkLst>
        <pc:spChg chg="add mod">
          <ac:chgData name="José María García Oliver" userId="30a34a61-69a3-4553-a084-00d311a3ac31" providerId="ADAL" clId="{A83ACCC6-7939-4534-B6A9-4EF05C8A0C8F}" dt="2020-06-20T14:29:38.648" v="330" actId="1038"/>
          <ac:spMkLst>
            <pc:docMk/>
            <pc:sldMk cId="1039995317" sldId="457"/>
            <ac:spMk id="10" creationId="{D0749885-F31E-4C79-A145-E7B0D1C321B6}"/>
          </ac:spMkLst>
        </pc:spChg>
        <pc:spChg chg="add mod">
          <ac:chgData name="José María García Oliver" userId="30a34a61-69a3-4553-a084-00d311a3ac31" providerId="ADAL" clId="{A83ACCC6-7939-4534-B6A9-4EF05C8A0C8F}" dt="2020-06-20T14:34:25.635" v="409" actId="20577"/>
          <ac:spMkLst>
            <pc:docMk/>
            <pc:sldMk cId="1039995317" sldId="457"/>
            <ac:spMk id="11" creationId="{657EDB20-2306-4B6F-9A92-A0BF11DDF813}"/>
          </ac:spMkLst>
        </pc:spChg>
      </pc:sldChg>
      <pc:sldChg chg="addSp modSp mod">
        <pc:chgData name="José María García Oliver" userId="30a34a61-69a3-4553-a084-00d311a3ac31" providerId="ADAL" clId="{A83ACCC6-7939-4534-B6A9-4EF05C8A0C8F}" dt="2020-06-20T15:05:29.264" v="1649" actId="1076"/>
        <pc:sldMkLst>
          <pc:docMk/>
          <pc:sldMk cId="3646558897" sldId="460"/>
        </pc:sldMkLst>
        <pc:spChg chg="add mod">
          <ac:chgData name="José María García Oliver" userId="30a34a61-69a3-4553-a084-00d311a3ac31" providerId="ADAL" clId="{A83ACCC6-7939-4534-B6A9-4EF05C8A0C8F}" dt="2020-06-20T15:03:37.281" v="1431" actId="1076"/>
          <ac:spMkLst>
            <pc:docMk/>
            <pc:sldMk cId="3646558897" sldId="460"/>
            <ac:spMk id="3" creationId="{4F22D946-4AC3-43C6-BF97-E1ACB2986D8B}"/>
          </ac:spMkLst>
        </pc:spChg>
        <pc:spChg chg="add mod">
          <ac:chgData name="José María García Oliver" userId="30a34a61-69a3-4553-a084-00d311a3ac31" providerId="ADAL" clId="{A83ACCC6-7939-4534-B6A9-4EF05C8A0C8F}" dt="2020-06-20T15:05:29.264" v="1649" actId="1076"/>
          <ac:spMkLst>
            <pc:docMk/>
            <pc:sldMk cId="3646558897" sldId="460"/>
            <ac:spMk id="10" creationId="{E50F835B-F935-4BAA-9618-60BB7B7FF1CB}"/>
          </ac:spMkLst>
        </pc:spChg>
        <pc:spChg chg="add mod">
          <ac:chgData name="José María García Oliver" userId="30a34a61-69a3-4553-a084-00d311a3ac31" providerId="ADAL" clId="{A83ACCC6-7939-4534-B6A9-4EF05C8A0C8F}" dt="2020-06-20T15:05:25.488" v="1648" actId="1076"/>
          <ac:spMkLst>
            <pc:docMk/>
            <pc:sldMk cId="3646558897" sldId="460"/>
            <ac:spMk id="11" creationId="{350CAC53-40FB-4AB9-8B7E-D3A7059BDA50}"/>
          </ac:spMkLst>
        </pc:spChg>
        <pc:picChg chg="mod">
          <ac:chgData name="José María García Oliver" userId="30a34a61-69a3-4553-a084-00d311a3ac31" providerId="ADAL" clId="{A83ACCC6-7939-4534-B6A9-4EF05C8A0C8F}" dt="2020-06-20T15:04:29.060" v="1561" actId="1076"/>
          <ac:picMkLst>
            <pc:docMk/>
            <pc:sldMk cId="3646558897" sldId="460"/>
            <ac:picMk id="17" creationId="{B99E73D0-6D69-EB4B-AFB9-20BE5BF82D87}"/>
          </ac:picMkLst>
        </pc:picChg>
      </pc:sldChg>
      <pc:sldChg chg="addSp delSp modSp mod">
        <pc:chgData name="José María García Oliver" userId="30a34a61-69a3-4553-a084-00d311a3ac31" providerId="ADAL" clId="{A83ACCC6-7939-4534-B6A9-4EF05C8A0C8F}" dt="2020-06-20T14:32:02.632" v="332" actId="478"/>
        <pc:sldMkLst>
          <pc:docMk/>
          <pc:sldMk cId="2797009682" sldId="464"/>
        </pc:sldMkLst>
        <pc:spChg chg="mod">
          <ac:chgData name="José María García Oliver" userId="30a34a61-69a3-4553-a084-00d311a3ac31" providerId="ADAL" clId="{A83ACCC6-7939-4534-B6A9-4EF05C8A0C8F}" dt="2020-06-20T14:24:45.818" v="94" actId="207"/>
          <ac:spMkLst>
            <pc:docMk/>
            <pc:sldMk cId="2797009682" sldId="464"/>
            <ac:spMk id="3" creationId="{16892949-BF2E-5544-939A-A7BD4A73F15E}"/>
          </ac:spMkLst>
        </pc:spChg>
        <pc:spChg chg="add mod">
          <ac:chgData name="José María García Oliver" userId="30a34a61-69a3-4553-a084-00d311a3ac31" providerId="ADAL" clId="{A83ACCC6-7939-4534-B6A9-4EF05C8A0C8F}" dt="2020-06-20T14:26:15.134" v="137" actId="1076"/>
          <ac:spMkLst>
            <pc:docMk/>
            <pc:sldMk cId="2797009682" sldId="464"/>
            <ac:spMk id="6" creationId="{FCEEF99D-510A-46D8-846F-44840A68C9C4}"/>
          </ac:spMkLst>
        </pc:spChg>
        <pc:spChg chg="add del mod">
          <ac:chgData name="José María García Oliver" userId="30a34a61-69a3-4553-a084-00d311a3ac31" providerId="ADAL" clId="{A83ACCC6-7939-4534-B6A9-4EF05C8A0C8F}" dt="2020-06-20T14:32:02.632" v="332" actId="478"/>
          <ac:spMkLst>
            <pc:docMk/>
            <pc:sldMk cId="2797009682" sldId="464"/>
            <ac:spMk id="9" creationId="{C5EB5DD5-EBED-47E9-9C2A-DB2B2CBABD8C}"/>
          </ac:spMkLst>
        </pc:spChg>
      </pc:sldChg>
      <pc:sldChg chg="addSp modSp mod">
        <pc:chgData name="José María García Oliver" userId="30a34a61-69a3-4553-a084-00d311a3ac31" providerId="ADAL" clId="{A83ACCC6-7939-4534-B6A9-4EF05C8A0C8F}" dt="2020-06-20T14:26:19.888" v="138" actId="207"/>
        <pc:sldMkLst>
          <pc:docMk/>
          <pc:sldMk cId="4152572925" sldId="473"/>
        </pc:sldMkLst>
        <pc:spChg chg="add mod">
          <ac:chgData name="José María García Oliver" userId="30a34a61-69a3-4553-a084-00d311a3ac31" providerId="ADAL" clId="{A83ACCC6-7939-4534-B6A9-4EF05C8A0C8F}" dt="2020-06-20T14:26:19.888" v="138" actId="207"/>
          <ac:spMkLst>
            <pc:docMk/>
            <pc:sldMk cId="4152572925" sldId="473"/>
            <ac:spMk id="3" creationId="{82CA13F7-AD0A-465A-9EDB-4FB096FCE2D2}"/>
          </ac:spMkLst>
        </pc:spChg>
      </pc:sldChg>
      <pc:sldChg chg="modSp new mod">
        <pc:chgData name="José María García Oliver" userId="30a34a61-69a3-4553-a084-00d311a3ac31" providerId="ADAL" clId="{A83ACCC6-7939-4534-B6A9-4EF05C8A0C8F}" dt="2020-06-20T14:28:37.910" v="223" actId="20577"/>
        <pc:sldMkLst>
          <pc:docMk/>
          <pc:sldMk cId="856678255" sldId="476"/>
        </pc:sldMkLst>
        <pc:spChg chg="mod">
          <ac:chgData name="José María García Oliver" userId="30a34a61-69a3-4553-a084-00d311a3ac31" providerId="ADAL" clId="{A83ACCC6-7939-4534-B6A9-4EF05C8A0C8F}" dt="2020-06-20T14:28:12.396" v="149" actId="20577"/>
          <ac:spMkLst>
            <pc:docMk/>
            <pc:sldMk cId="856678255" sldId="476"/>
            <ac:spMk id="2" creationId="{8F77D278-DD81-43DB-A593-95B6746F8348}"/>
          </ac:spMkLst>
        </pc:spChg>
        <pc:spChg chg="mod">
          <ac:chgData name="José María García Oliver" userId="30a34a61-69a3-4553-a084-00d311a3ac31" providerId="ADAL" clId="{A83ACCC6-7939-4534-B6A9-4EF05C8A0C8F}" dt="2020-06-20T14:28:37.910" v="223" actId="20577"/>
          <ac:spMkLst>
            <pc:docMk/>
            <pc:sldMk cId="856678255" sldId="476"/>
            <ac:spMk id="3" creationId="{D3701322-FA6C-4BDF-97DD-9EB397ABE4FE}"/>
          </ac:spMkLst>
        </pc:spChg>
      </pc:sldChg>
    </pc:docChg>
  </pc:docChgLst>
  <pc:docChgLst>
    <pc:chgData name="Leonardo Manuel Pachano Prieto" userId="af0be00b-aaea-42f8-ab7e-8896e0193f6a" providerId="ADAL" clId="{AC70B3DB-D91D-8C47-B8E5-20FD8E43C636}"/>
    <pc:docChg chg="undo custSel addSld delSld modSld sldOrd">
      <pc:chgData name="Leonardo Manuel Pachano Prieto" userId="af0be00b-aaea-42f8-ab7e-8896e0193f6a" providerId="ADAL" clId="{AC70B3DB-D91D-8C47-B8E5-20FD8E43C636}" dt="2020-06-15T09:29:38.984" v="3794" actId="1076"/>
      <pc:docMkLst>
        <pc:docMk/>
      </pc:docMkLst>
      <pc:sldChg chg="modSp">
        <pc:chgData name="Leonardo Manuel Pachano Prieto" userId="af0be00b-aaea-42f8-ab7e-8896e0193f6a" providerId="ADAL" clId="{AC70B3DB-D91D-8C47-B8E5-20FD8E43C636}" dt="2020-06-08T10:01:13.254" v="1431" actId="20577"/>
        <pc:sldMkLst>
          <pc:docMk/>
          <pc:sldMk cId="3144725908" sldId="445"/>
        </pc:sldMkLst>
        <pc:spChg chg="mod">
          <ac:chgData name="Leonardo Manuel Pachano Prieto" userId="af0be00b-aaea-42f8-ab7e-8896e0193f6a" providerId="ADAL" clId="{AC70B3DB-D91D-8C47-B8E5-20FD8E43C636}" dt="2020-06-08T10:00:03.577" v="1393" actId="20577"/>
          <ac:spMkLst>
            <pc:docMk/>
            <pc:sldMk cId="3144725908" sldId="445"/>
            <ac:spMk id="2" creationId="{00000000-0000-0000-0000-000000000000}"/>
          </ac:spMkLst>
        </pc:spChg>
        <pc:spChg chg="mod">
          <ac:chgData name="Leonardo Manuel Pachano Prieto" userId="af0be00b-aaea-42f8-ab7e-8896e0193f6a" providerId="ADAL" clId="{AC70B3DB-D91D-8C47-B8E5-20FD8E43C636}" dt="2020-06-08T10:01:13.254" v="1431" actId="20577"/>
          <ac:spMkLst>
            <pc:docMk/>
            <pc:sldMk cId="3144725908" sldId="445"/>
            <ac:spMk id="4" creationId="{00000000-0000-0000-0000-000000000000}"/>
          </ac:spMkLst>
        </pc:spChg>
        <pc:spChg chg="mod">
          <ac:chgData name="Leonardo Manuel Pachano Prieto" userId="af0be00b-aaea-42f8-ab7e-8896e0193f6a" providerId="ADAL" clId="{AC70B3DB-D91D-8C47-B8E5-20FD8E43C636}" dt="2020-06-08T09:59:24.655" v="1379" actId="20577"/>
          <ac:spMkLst>
            <pc:docMk/>
            <pc:sldMk cId="3144725908" sldId="445"/>
            <ac:spMk id="12" creationId="{00000000-0000-0000-0000-000000000000}"/>
          </ac:spMkLst>
        </pc:spChg>
      </pc:sldChg>
      <pc:sldChg chg="addSp delSp modSp del">
        <pc:chgData name="Leonardo Manuel Pachano Prieto" userId="af0be00b-aaea-42f8-ab7e-8896e0193f6a" providerId="ADAL" clId="{AC70B3DB-D91D-8C47-B8E5-20FD8E43C636}" dt="2020-06-09T14:09:38.663" v="2412" actId="2696"/>
        <pc:sldMkLst>
          <pc:docMk/>
          <pc:sldMk cId="2588541140" sldId="446"/>
        </pc:sldMkLst>
        <pc:spChg chg="add mod">
          <ac:chgData name="Leonardo Manuel Pachano Prieto" userId="af0be00b-aaea-42f8-ab7e-8896e0193f6a" providerId="ADAL" clId="{AC70B3DB-D91D-8C47-B8E5-20FD8E43C636}" dt="2020-06-09T11:25:15.964" v="1961" actId="20577"/>
          <ac:spMkLst>
            <pc:docMk/>
            <pc:sldMk cId="2588541140" sldId="446"/>
            <ac:spMk id="4" creationId="{16A5655E-7F20-E54F-A1B5-4ADD27B4735B}"/>
          </ac:spMkLst>
        </pc:spChg>
        <pc:spChg chg="del">
          <ac:chgData name="Leonardo Manuel Pachano Prieto" userId="af0be00b-aaea-42f8-ab7e-8896e0193f6a" providerId="ADAL" clId="{AC70B3DB-D91D-8C47-B8E5-20FD8E43C636}" dt="2020-06-08T06:58:49.599" v="163" actId="478"/>
          <ac:spMkLst>
            <pc:docMk/>
            <pc:sldMk cId="2588541140" sldId="446"/>
            <ac:spMk id="6" creationId="{00000000-0000-0000-0000-000000000000}"/>
          </ac:spMkLst>
        </pc:spChg>
        <pc:spChg chg="add del">
          <ac:chgData name="Leonardo Manuel Pachano Prieto" userId="af0be00b-aaea-42f8-ab7e-8896e0193f6a" providerId="ADAL" clId="{AC70B3DB-D91D-8C47-B8E5-20FD8E43C636}" dt="2020-06-08T06:49:10.893" v="2" actId="3680"/>
          <ac:spMkLst>
            <pc:docMk/>
            <pc:sldMk cId="2588541140" sldId="446"/>
            <ac:spMk id="7" creationId="{00000000-0000-0000-0000-000000000000}"/>
          </ac:spMkLst>
        </pc:spChg>
        <pc:spChg chg="del">
          <ac:chgData name="Leonardo Manuel Pachano Prieto" userId="af0be00b-aaea-42f8-ab7e-8896e0193f6a" providerId="ADAL" clId="{AC70B3DB-D91D-8C47-B8E5-20FD8E43C636}" dt="2020-06-08T06:58:52.037" v="164" actId="478"/>
          <ac:spMkLst>
            <pc:docMk/>
            <pc:sldMk cId="2588541140" sldId="446"/>
            <ac:spMk id="8" creationId="{00000000-0000-0000-0000-000000000000}"/>
          </ac:spMkLst>
        </pc:spChg>
        <pc:spChg chg="add del mod">
          <ac:chgData name="Leonardo Manuel Pachano Prieto" userId="af0be00b-aaea-42f8-ab7e-8896e0193f6a" providerId="ADAL" clId="{AC70B3DB-D91D-8C47-B8E5-20FD8E43C636}" dt="2020-06-08T09:17:26.440" v="1126" actId="478"/>
          <ac:spMkLst>
            <pc:docMk/>
            <pc:sldMk cId="2588541140" sldId="446"/>
            <ac:spMk id="9" creationId="{F6C47B86-28AC-694A-96F1-CE6D8FE18B3D}"/>
          </ac:spMkLst>
        </pc:spChg>
        <pc:spChg chg="add del mod">
          <ac:chgData name="Leonardo Manuel Pachano Prieto" userId="af0be00b-aaea-42f8-ab7e-8896e0193f6a" providerId="ADAL" clId="{AC70B3DB-D91D-8C47-B8E5-20FD8E43C636}" dt="2020-06-08T09:17:29.932" v="1127" actId="478"/>
          <ac:spMkLst>
            <pc:docMk/>
            <pc:sldMk cId="2588541140" sldId="446"/>
            <ac:spMk id="10" creationId="{E4F414ED-93E8-1E4C-A180-D0AE6EC56978}"/>
          </ac:spMkLst>
        </pc:spChg>
        <pc:graphicFrameChg chg="add del mod">
          <ac:chgData name="Leonardo Manuel Pachano Prieto" userId="af0be00b-aaea-42f8-ab7e-8896e0193f6a" providerId="ADAL" clId="{AC70B3DB-D91D-8C47-B8E5-20FD8E43C636}" dt="2020-06-08T06:48:25.224" v="1" actId="3680"/>
          <ac:graphicFrameMkLst>
            <pc:docMk/>
            <pc:sldMk cId="2588541140" sldId="446"/>
            <ac:graphicFrameMk id="2" creationId="{06154066-3D5D-B54E-A363-5B65EB6E8F26}"/>
          </ac:graphicFrameMkLst>
        </pc:graphicFrameChg>
        <pc:graphicFrameChg chg="add mod modGraphic">
          <ac:chgData name="Leonardo Manuel Pachano Prieto" userId="af0be00b-aaea-42f8-ab7e-8896e0193f6a" providerId="ADAL" clId="{AC70B3DB-D91D-8C47-B8E5-20FD8E43C636}" dt="2020-06-09T11:25:39.741" v="1963" actId="20577"/>
          <ac:graphicFrameMkLst>
            <pc:docMk/>
            <pc:sldMk cId="2588541140" sldId="446"/>
            <ac:graphicFrameMk id="3" creationId="{761127E9-32D3-194E-8330-E1BB7F3AA93A}"/>
          </ac:graphicFrameMkLst>
        </pc:graphicFrameChg>
      </pc:sldChg>
      <pc:sldChg chg="add del">
        <pc:chgData name="Leonardo Manuel Pachano Prieto" userId="af0be00b-aaea-42f8-ab7e-8896e0193f6a" providerId="ADAL" clId="{AC70B3DB-D91D-8C47-B8E5-20FD8E43C636}" dt="2020-06-08T07:25:11.672" v="376" actId="2696"/>
        <pc:sldMkLst>
          <pc:docMk/>
          <pc:sldMk cId="545644981" sldId="447"/>
        </pc:sldMkLst>
      </pc:sldChg>
      <pc:sldChg chg="new del">
        <pc:chgData name="Leonardo Manuel Pachano Prieto" userId="af0be00b-aaea-42f8-ab7e-8896e0193f6a" providerId="ADAL" clId="{AC70B3DB-D91D-8C47-B8E5-20FD8E43C636}" dt="2020-06-08T06:58:12.848" v="162" actId="2696"/>
        <pc:sldMkLst>
          <pc:docMk/>
          <pc:sldMk cId="1292377529" sldId="447"/>
        </pc:sldMkLst>
      </pc:sldChg>
      <pc:sldChg chg="addSp delSp modSp new del ord">
        <pc:chgData name="Leonardo Manuel Pachano Prieto" userId="af0be00b-aaea-42f8-ab7e-8896e0193f6a" providerId="ADAL" clId="{AC70B3DB-D91D-8C47-B8E5-20FD8E43C636}" dt="2020-06-09T14:14:50.989" v="2538" actId="2696"/>
        <pc:sldMkLst>
          <pc:docMk/>
          <pc:sldMk cId="3576620942" sldId="447"/>
        </pc:sldMkLst>
        <pc:spChg chg="del mod">
          <ac:chgData name="Leonardo Manuel Pachano Prieto" userId="af0be00b-aaea-42f8-ab7e-8896e0193f6a" providerId="ADAL" clId="{AC70B3DB-D91D-8C47-B8E5-20FD8E43C636}" dt="2020-06-09T14:04:13.625" v="2378" actId="478"/>
          <ac:spMkLst>
            <pc:docMk/>
            <pc:sldMk cId="3576620942" sldId="447"/>
            <ac:spMk id="2" creationId="{86CB5600-8D64-F04F-A8C8-0235AF57D96A}"/>
          </ac:spMkLst>
        </pc:spChg>
        <pc:spChg chg="del">
          <ac:chgData name="Leonardo Manuel Pachano Prieto" userId="af0be00b-aaea-42f8-ab7e-8896e0193f6a" providerId="ADAL" clId="{AC70B3DB-D91D-8C47-B8E5-20FD8E43C636}" dt="2020-06-08T08:44:00.180" v="493" actId="478"/>
          <ac:spMkLst>
            <pc:docMk/>
            <pc:sldMk cId="3576620942" sldId="447"/>
            <ac:spMk id="3" creationId="{A15F38D6-D5E0-1344-BB7C-75CF261AB6D1}"/>
          </ac:spMkLst>
        </pc:spChg>
        <pc:spChg chg="del mod">
          <ac:chgData name="Leonardo Manuel Pachano Prieto" userId="af0be00b-aaea-42f8-ab7e-8896e0193f6a" providerId="ADAL" clId="{AC70B3DB-D91D-8C47-B8E5-20FD8E43C636}" dt="2020-06-09T14:04:18.370" v="2380" actId="478"/>
          <ac:spMkLst>
            <pc:docMk/>
            <pc:sldMk cId="3576620942" sldId="447"/>
            <ac:spMk id="4" creationId="{159F2530-7DAF-6044-A9BA-3C823D76FB48}"/>
          </ac:spMkLst>
        </pc:spChg>
        <pc:spChg chg="add del mod">
          <ac:chgData name="Leonardo Manuel Pachano Prieto" userId="af0be00b-aaea-42f8-ab7e-8896e0193f6a" providerId="ADAL" clId="{AC70B3DB-D91D-8C47-B8E5-20FD8E43C636}" dt="2020-06-08T08:47:45.099" v="609"/>
          <ac:spMkLst>
            <pc:docMk/>
            <pc:sldMk cId="3576620942" sldId="447"/>
            <ac:spMk id="7" creationId="{E469D48A-C9B8-6D4C-A1F3-8D97CFABC679}"/>
          </ac:spMkLst>
        </pc:spChg>
        <pc:spChg chg="add del mod">
          <ac:chgData name="Leonardo Manuel Pachano Prieto" userId="af0be00b-aaea-42f8-ab7e-8896e0193f6a" providerId="ADAL" clId="{AC70B3DB-D91D-8C47-B8E5-20FD8E43C636}" dt="2020-06-09T14:04:16.812" v="2379" actId="478"/>
          <ac:spMkLst>
            <pc:docMk/>
            <pc:sldMk cId="3576620942" sldId="447"/>
            <ac:spMk id="8" creationId="{B8B188C6-F9B0-704A-8BEF-53EFCAE10556}"/>
          </ac:spMkLst>
        </pc:spChg>
        <pc:spChg chg="add mod">
          <ac:chgData name="Leonardo Manuel Pachano Prieto" userId="af0be00b-aaea-42f8-ab7e-8896e0193f6a" providerId="ADAL" clId="{AC70B3DB-D91D-8C47-B8E5-20FD8E43C636}" dt="2020-06-09T11:24:38.617" v="1958" actId="20577"/>
          <ac:spMkLst>
            <pc:docMk/>
            <pc:sldMk cId="3576620942" sldId="447"/>
            <ac:spMk id="9" creationId="{71FF131B-ECCE-2145-AE98-55D69130B967}"/>
          </ac:spMkLst>
        </pc:spChg>
        <pc:spChg chg="add del mod">
          <ac:chgData name="Leonardo Manuel Pachano Prieto" userId="af0be00b-aaea-42f8-ab7e-8896e0193f6a" providerId="ADAL" clId="{AC70B3DB-D91D-8C47-B8E5-20FD8E43C636}" dt="2020-06-09T14:04:20.464" v="2381" actId="478"/>
          <ac:spMkLst>
            <pc:docMk/>
            <pc:sldMk cId="3576620942" sldId="447"/>
            <ac:spMk id="11" creationId="{B96AF5D3-C3CC-124C-A364-897260558190}"/>
          </ac:spMkLst>
        </pc:spChg>
        <pc:spChg chg="add mod">
          <ac:chgData name="Leonardo Manuel Pachano Prieto" userId="af0be00b-aaea-42f8-ab7e-8896e0193f6a" providerId="ADAL" clId="{AC70B3DB-D91D-8C47-B8E5-20FD8E43C636}" dt="2020-06-09T14:10:36.634" v="2413" actId="1076"/>
          <ac:spMkLst>
            <pc:docMk/>
            <pc:sldMk cId="3576620942" sldId="447"/>
            <ac:spMk id="12" creationId="{DA5711A2-D651-CB4F-A5C7-8C23587F48D9}"/>
          </ac:spMkLst>
        </pc:spChg>
        <pc:spChg chg="add mod">
          <ac:chgData name="Leonardo Manuel Pachano Prieto" userId="af0be00b-aaea-42f8-ab7e-8896e0193f6a" providerId="ADAL" clId="{AC70B3DB-D91D-8C47-B8E5-20FD8E43C636}" dt="2020-06-09T14:10:36.634" v="2413" actId="1076"/>
          <ac:spMkLst>
            <pc:docMk/>
            <pc:sldMk cId="3576620942" sldId="447"/>
            <ac:spMk id="13" creationId="{989BFDE8-FB0D-9240-A1F2-08333E7D3F58}"/>
          </ac:spMkLst>
        </pc:spChg>
        <pc:spChg chg="add mod">
          <ac:chgData name="Leonardo Manuel Pachano Prieto" userId="af0be00b-aaea-42f8-ab7e-8896e0193f6a" providerId="ADAL" clId="{AC70B3DB-D91D-8C47-B8E5-20FD8E43C636}" dt="2020-06-09T14:10:36.634" v="2413" actId="1076"/>
          <ac:spMkLst>
            <pc:docMk/>
            <pc:sldMk cId="3576620942" sldId="447"/>
            <ac:spMk id="14" creationId="{D9B84AFE-D5D7-F247-9481-E353148D6528}"/>
          </ac:spMkLst>
        </pc:spChg>
        <pc:graphicFrameChg chg="add del mod modGraphic">
          <ac:chgData name="Leonardo Manuel Pachano Prieto" userId="af0be00b-aaea-42f8-ab7e-8896e0193f6a" providerId="ADAL" clId="{AC70B3DB-D91D-8C47-B8E5-20FD8E43C636}" dt="2020-06-09T10:46:40.623" v="1632" actId="478"/>
          <ac:graphicFrameMkLst>
            <pc:docMk/>
            <pc:sldMk cId="3576620942" sldId="447"/>
            <ac:graphicFrameMk id="6" creationId="{202A198B-5C7C-0C47-86B8-8CE6F15FE33F}"/>
          </ac:graphicFrameMkLst>
        </pc:graphicFrameChg>
        <pc:graphicFrameChg chg="add mod modGraphic">
          <ac:chgData name="Leonardo Manuel Pachano Prieto" userId="af0be00b-aaea-42f8-ab7e-8896e0193f6a" providerId="ADAL" clId="{AC70B3DB-D91D-8C47-B8E5-20FD8E43C636}" dt="2020-06-09T14:10:36.634" v="2413" actId="1076"/>
          <ac:graphicFrameMkLst>
            <pc:docMk/>
            <pc:sldMk cId="3576620942" sldId="447"/>
            <ac:graphicFrameMk id="7" creationId="{27542CAA-D58B-FC4B-95EA-6B28D7C347E2}"/>
          </ac:graphicFrameMkLst>
        </pc:graphicFrameChg>
        <pc:graphicFrameChg chg="add del mod">
          <ac:chgData name="Leonardo Manuel Pachano Prieto" userId="af0be00b-aaea-42f8-ab7e-8896e0193f6a" providerId="ADAL" clId="{AC70B3DB-D91D-8C47-B8E5-20FD8E43C636}" dt="2020-06-08T08:49:58.908" v="611"/>
          <ac:graphicFrameMkLst>
            <pc:docMk/>
            <pc:sldMk cId="3576620942" sldId="447"/>
            <ac:graphicFrameMk id="8" creationId="{5A771EBE-0447-B44E-B911-18D966FBC028}"/>
          </ac:graphicFrameMkLst>
        </pc:graphicFrameChg>
      </pc:sldChg>
      <pc:sldChg chg="addSp delSp modSp add">
        <pc:chgData name="Leonardo Manuel Pachano Prieto" userId="af0be00b-aaea-42f8-ab7e-8896e0193f6a" providerId="ADAL" clId="{AC70B3DB-D91D-8C47-B8E5-20FD8E43C636}" dt="2020-06-13T15:09:41.966" v="3768" actId="20577"/>
        <pc:sldMkLst>
          <pc:docMk/>
          <pc:sldMk cId="2337233911" sldId="448"/>
        </pc:sldMkLst>
        <pc:spChg chg="mod">
          <ac:chgData name="Leonardo Manuel Pachano Prieto" userId="af0be00b-aaea-42f8-ab7e-8896e0193f6a" providerId="ADAL" clId="{AC70B3DB-D91D-8C47-B8E5-20FD8E43C636}" dt="2020-06-09T14:18:05.266" v="2574" actId="313"/>
          <ac:spMkLst>
            <pc:docMk/>
            <pc:sldMk cId="2337233911" sldId="448"/>
            <ac:spMk id="2" creationId="{86CB5600-8D64-F04F-A8C8-0235AF57D96A}"/>
          </ac:spMkLst>
        </pc:spChg>
        <pc:spChg chg="mod">
          <ac:chgData name="Leonardo Manuel Pachano Prieto" userId="af0be00b-aaea-42f8-ab7e-8896e0193f6a" providerId="ADAL" clId="{AC70B3DB-D91D-8C47-B8E5-20FD8E43C636}" dt="2020-06-09T14:55:52.275" v="2807" actId="20577"/>
          <ac:spMkLst>
            <pc:docMk/>
            <pc:sldMk cId="2337233911" sldId="448"/>
            <ac:spMk id="4" creationId="{159F2530-7DAF-6044-A9BA-3C823D76FB48}"/>
          </ac:spMkLst>
        </pc:spChg>
        <pc:spChg chg="add del mod">
          <ac:chgData name="Leonardo Manuel Pachano Prieto" userId="af0be00b-aaea-42f8-ab7e-8896e0193f6a" providerId="ADAL" clId="{AC70B3DB-D91D-8C47-B8E5-20FD8E43C636}" dt="2020-06-09T14:17:35.968" v="2550" actId="478"/>
          <ac:spMkLst>
            <pc:docMk/>
            <pc:sldMk cId="2337233911" sldId="448"/>
            <ac:spMk id="7" creationId="{2794712E-0C91-6148-826B-DDF635E33BD0}"/>
          </ac:spMkLst>
        </pc:spChg>
        <pc:spChg chg="add mod">
          <ac:chgData name="Leonardo Manuel Pachano Prieto" userId="af0be00b-aaea-42f8-ab7e-8896e0193f6a" providerId="ADAL" clId="{AC70B3DB-D91D-8C47-B8E5-20FD8E43C636}" dt="2020-06-09T14:58:23.008" v="2943" actId="14100"/>
          <ac:spMkLst>
            <pc:docMk/>
            <pc:sldMk cId="2337233911" sldId="448"/>
            <ac:spMk id="9" creationId="{5D50EB94-8FA0-6348-B393-D1EE4E45ABB4}"/>
          </ac:spMkLst>
        </pc:spChg>
        <pc:spChg chg="add del mod">
          <ac:chgData name="Leonardo Manuel Pachano Prieto" userId="af0be00b-aaea-42f8-ab7e-8896e0193f6a" providerId="ADAL" clId="{AC70B3DB-D91D-8C47-B8E5-20FD8E43C636}" dt="2020-06-09T14:57:51.475" v="2937" actId="478"/>
          <ac:spMkLst>
            <pc:docMk/>
            <pc:sldMk cId="2337233911" sldId="448"/>
            <ac:spMk id="10" creationId="{2F795DF3-75FC-B845-B87A-3334B991DE84}"/>
          </ac:spMkLst>
        </pc:spChg>
        <pc:spChg chg="add mod">
          <ac:chgData name="Leonardo Manuel Pachano Prieto" userId="af0be00b-aaea-42f8-ab7e-8896e0193f6a" providerId="ADAL" clId="{AC70B3DB-D91D-8C47-B8E5-20FD8E43C636}" dt="2020-06-09T15:02:01.990" v="3038" actId="1035"/>
          <ac:spMkLst>
            <pc:docMk/>
            <pc:sldMk cId="2337233911" sldId="448"/>
            <ac:spMk id="11" creationId="{48A55B1A-2C20-CF48-8C94-E794CEABDD4F}"/>
          </ac:spMkLst>
        </pc:spChg>
        <pc:spChg chg="add mod">
          <ac:chgData name="Leonardo Manuel Pachano Prieto" userId="af0be00b-aaea-42f8-ab7e-8896e0193f6a" providerId="ADAL" clId="{AC70B3DB-D91D-8C47-B8E5-20FD8E43C636}" dt="2020-06-09T15:02:01.990" v="3038" actId="1035"/>
          <ac:spMkLst>
            <pc:docMk/>
            <pc:sldMk cId="2337233911" sldId="448"/>
            <ac:spMk id="12" creationId="{B0A48660-32C0-1046-B087-AB6478E78314}"/>
          </ac:spMkLst>
        </pc:spChg>
        <pc:spChg chg="add mod">
          <ac:chgData name="Leonardo Manuel Pachano Prieto" userId="af0be00b-aaea-42f8-ab7e-8896e0193f6a" providerId="ADAL" clId="{AC70B3DB-D91D-8C47-B8E5-20FD8E43C636}" dt="2020-06-09T15:02:10.804" v="3039" actId="1076"/>
          <ac:spMkLst>
            <pc:docMk/>
            <pc:sldMk cId="2337233911" sldId="448"/>
            <ac:spMk id="14" creationId="{9E162BBE-B81A-744A-9996-268C81DD520F}"/>
          </ac:spMkLst>
        </pc:spChg>
        <pc:spChg chg="add mod">
          <ac:chgData name="Leonardo Manuel Pachano Prieto" userId="af0be00b-aaea-42f8-ab7e-8896e0193f6a" providerId="ADAL" clId="{AC70B3DB-D91D-8C47-B8E5-20FD8E43C636}" dt="2020-06-11T10:16:19.900" v="3273" actId="20577"/>
          <ac:spMkLst>
            <pc:docMk/>
            <pc:sldMk cId="2337233911" sldId="448"/>
            <ac:spMk id="15" creationId="{3FD48999-C00D-034B-99FB-F2CD2511C1C6}"/>
          </ac:spMkLst>
        </pc:spChg>
        <pc:graphicFrameChg chg="del mod modGraphic">
          <ac:chgData name="Leonardo Manuel Pachano Prieto" userId="af0be00b-aaea-42f8-ab7e-8896e0193f6a" providerId="ADAL" clId="{AC70B3DB-D91D-8C47-B8E5-20FD8E43C636}" dt="2020-06-09T14:55:34.723" v="2799" actId="478"/>
          <ac:graphicFrameMkLst>
            <pc:docMk/>
            <pc:sldMk cId="2337233911" sldId="448"/>
            <ac:graphicFrameMk id="6" creationId="{202A198B-5C7C-0C47-86B8-8CE6F15FE33F}"/>
          </ac:graphicFrameMkLst>
        </pc:graphicFrameChg>
        <pc:graphicFrameChg chg="add del mod modGraphic">
          <ac:chgData name="Leonardo Manuel Pachano Prieto" userId="af0be00b-aaea-42f8-ab7e-8896e0193f6a" providerId="ADAL" clId="{AC70B3DB-D91D-8C47-B8E5-20FD8E43C636}" dt="2020-06-09T14:55:34.723" v="2799" actId="478"/>
          <ac:graphicFrameMkLst>
            <pc:docMk/>
            <pc:sldMk cId="2337233911" sldId="448"/>
            <ac:graphicFrameMk id="8" creationId="{61F8087D-6A86-D243-AC92-A45CB71046DA}"/>
          </ac:graphicFrameMkLst>
        </pc:graphicFrameChg>
        <pc:graphicFrameChg chg="add mod modGraphic">
          <ac:chgData name="Leonardo Manuel Pachano Prieto" userId="af0be00b-aaea-42f8-ab7e-8896e0193f6a" providerId="ADAL" clId="{AC70B3DB-D91D-8C47-B8E5-20FD8E43C636}" dt="2020-06-09T15:02:01.990" v="3038" actId="1035"/>
          <ac:graphicFrameMkLst>
            <pc:docMk/>
            <pc:sldMk cId="2337233911" sldId="448"/>
            <ac:graphicFrameMk id="13" creationId="{4291077F-C1D2-3646-9028-A087553BEA96}"/>
          </ac:graphicFrameMkLst>
        </pc:graphicFrameChg>
        <pc:graphicFrameChg chg="add mod modGraphic">
          <ac:chgData name="Leonardo Manuel Pachano Prieto" userId="af0be00b-aaea-42f8-ab7e-8896e0193f6a" providerId="ADAL" clId="{AC70B3DB-D91D-8C47-B8E5-20FD8E43C636}" dt="2020-06-13T15:09:41.966" v="3768" actId="20577"/>
          <ac:graphicFrameMkLst>
            <pc:docMk/>
            <pc:sldMk cId="2337233911" sldId="448"/>
            <ac:graphicFrameMk id="16" creationId="{48DE6775-78D5-FD49-90A0-F6492A6FADF8}"/>
          </ac:graphicFrameMkLst>
        </pc:graphicFrameChg>
      </pc:sldChg>
      <pc:sldChg chg="addSp delSp modSp add del">
        <pc:chgData name="Leonardo Manuel Pachano Prieto" userId="af0be00b-aaea-42f8-ab7e-8896e0193f6a" providerId="ADAL" clId="{AC70B3DB-D91D-8C47-B8E5-20FD8E43C636}" dt="2020-06-09T14:25:35.865" v="2791" actId="2696"/>
        <pc:sldMkLst>
          <pc:docMk/>
          <pc:sldMk cId="122453136" sldId="449"/>
        </pc:sldMkLst>
        <pc:spChg chg="mod">
          <ac:chgData name="Leonardo Manuel Pachano Prieto" userId="af0be00b-aaea-42f8-ab7e-8896e0193f6a" providerId="ADAL" clId="{AC70B3DB-D91D-8C47-B8E5-20FD8E43C636}" dt="2020-06-08T09:05:56.117" v="929" actId="20577"/>
          <ac:spMkLst>
            <pc:docMk/>
            <pc:sldMk cId="122453136" sldId="449"/>
            <ac:spMk id="2" creationId="{86CB5600-8D64-F04F-A8C8-0235AF57D96A}"/>
          </ac:spMkLst>
        </pc:spChg>
        <pc:spChg chg="mod">
          <ac:chgData name="Leonardo Manuel Pachano Prieto" userId="af0be00b-aaea-42f8-ab7e-8896e0193f6a" providerId="ADAL" clId="{AC70B3DB-D91D-8C47-B8E5-20FD8E43C636}" dt="2020-06-09T14:12:54.850" v="2457" actId="20577"/>
          <ac:spMkLst>
            <pc:docMk/>
            <pc:sldMk cId="122453136" sldId="449"/>
            <ac:spMk id="4" creationId="{159F2530-7DAF-6044-A9BA-3C823D76FB48}"/>
          </ac:spMkLst>
        </pc:spChg>
        <pc:spChg chg="add del mod">
          <ac:chgData name="Leonardo Manuel Pachano Prieto" userId="af0be00b-aaea-42f8-ab7e-8896e0193f6a" providerId="ADAL" clId="{AC70B3DB-D91D-8C47-B8E5-20FD8E43C636}" dt="2020-06-09T14:17:39.755" v="2551" actId="478"/>
          <ac:spMkLst>
            <pc:docMk/>
            <pc:sldMk cId="122453136" sldId="449"/>
            <ac:spMk id="7" creationId="{A082D75D-F1A8-1442-8E75-D8E3CB82C26C}"/>
          </ac:spMkLst>
        </pc:spChg>
        <pc:graphicFrameChg chg="del mod modGraphic">
          <ac:chgData name="Leonardo Manuel Pachano Prieto" userId="af0be00b-aaea-42f8-ab7e-8896e0193f6a" providerId="ADAL" clId="{AC70B3DB-D91D-8C47-B8E5-20FD8E43C636}" dt="2020-06-09T10:45:33.458" v="1605" actId="478"/>
          <ac:graphicFrameMkLst>
            <pc:docMk/>
            <pc:sldMk cId="122453136" sldId="449"/>
            <ac:graphicFrameMk id="6" creationId="{202A198B-5C7C-0C47-86B8-8CE6F15FE33F}"/>
          </ac:graphicFrameMkLst>
        </pc:graphicFrameChg>
        <pc:graphicFrameChg chg="add mod modGraphic">
          <ac:chgData name="Leonardo Manuel Pachano Prieto" userId="af0be00b-aaea-42f8-ab7e-8896e0193f6a" providerId="ADAL" clId="{AC70B3DB-D91D-8C47-B8E5-20FD8E43C636}" dt="2020-06-09T14:24:27.453" v="2777" actId="14734"/>
          <ac:graphicFrameMkLst>
            <pc:docMk/>
            <pc:sldMk cId="122453136" sldId="449"/>
            <ac:graphicFrameMk id="8" creationId="{7F3F7826-BC1F-1A4F-8E43-41CDC6745F4A}"/>
          </ac:graphicFrameMkLst>
        </pc:graphicFrameChg>
      </pc:sldChg>
      <pc:sldChg chg="addSp delSp modSp add del ord">
        <pc:chgData name="Leonardo Manuel Pachano Prieto" userId="af0be00b-aaea-42f8-ab7e-8896e0193f6a" providerId="ADAL" clId="{AC70B3DB-D91D-8C47-B8E5-20FD8E43C636}" dt="2020-06-08T15:19:12.905" v="1463" actId="2696"/>
        <pc:sldMkLst>
          <pc:docMk/>
          <pc:sldMk cId="4287196811" sldId="450"/>
        </pc:sldMkLst>
        <pc:spChg chg="mod">
          <ac:chgData name="Leonardo Manuel Pachano Prieto" userId="af0be00b-aaea-42f8-ab7e-8896e0193f6a" providerId="ADAL" clId="{AC70B3DB-D91D-8C47-B8E5-20FD8E43C636}" dt="2020-06-08T09:06:34.879" v="949" actId="20577"/>
          <ac:spMkLst>
            <pc:docMk/>
            <pc:sldMk cId="4287196811" sldId="450"/>
            <ac:spMk id="2" creationId="{86CB5600-8D64-F04F-A8C8-0235AF57D96A}"/>
          </ac:spMkLst>
        </pc:spChg>
        <pc:spChg chg="mod">
          <ac:chgData name="Leonardo Manuel Pachano Prieto" userId="af0be00b-aaea-42f8-ab7e-8896e0193f6a" providerId="ADAL" clId="{AC70B3DB-D91D-8C47-B8E5-20FD8E43C636}" dt="2020-06-08T09:15:29.252" v="1114" actId="20577"/>
          <ac:spMkLst>
            <pc:docMk/>
            <pc:sldMk cId="4287196811" sldId="450"/>
            <ac:spMk id="4" creationId="{159F2530-7DAF-6044-A9BA-3C823D76FB48}"/>
          </ac:spMkLst>
        </pc:spChg>
        <pc:spChg chg="add del mod">
          <ac:chgData name="Leonardo Manuel Pachano Prieto" userId="af0be00b-aaea-42f8-ab7e-8896e0193f6a" providerId="ADAL" clId="{AC70B3DB-D91D-8C47-B8E5-20FD8E43C636}" dt="2020-06-08T09:53:53.166" v="1331" actId="478"/>
          <ac:spMkLst>
            <pc:docMk/>
            <pc:sldMk cId="4287196811" sldId="450"/>
            <ac:spMk id="7" creationId="{151F4F01-E36F-664B-9896-41B8456A5177}"/>
          </ac:spMkLst>
        </pc:spChg>
        <pc:spChg chg="add mod">
          <ac:chgData name="Leonardo Manuel Pachano Prieto" userId="af0be00b-aaea-42f8-ab7e-8896e0193f6a" providerId="ADAL" clId="{AC70B3DB-D91D-8C47-B8E5-20FD8E43C636}" dt="2020-06-08T10:31:56.372" v="1445"/>
          <ac:spMkLst>
            <pc:docMk/>
            <pc:sldMk cId="4287196811" sldId="450"/>
            <ac:spMk id="8" creationId="{3B8AFA08-618A-5F41-BFE5-22E9300FD2B1}"/>
          </ac:spMkLst>
        </pc:spChg>
        <pc:graphicFrameChg chg="mod modGraphic">
          <ac:chgData name="Leonardo Manuel Pachano Prieto" userId="af0be00b-aaea-42f8-ab7e-8896e0193f6a" providerId="ADAL" clId="{AC70B3DB-D91D-8C47-B8E5-20FD8E43C636}" dt="2020-06-08T09:56:31.876" v="1342" actId="2165"/>
          <ac:graphicFrameMkLst>
            <pc:docMk/>
            <pc:sldMk cId="4287196811" sldId="450"/>
            <ac:graphicFrameMk id="6" creationId="{202A198B-5C7C-0C47-86B8-8CE6F15FE33F}"/>
          </ac:graphicFrameMkLst>
        </pc:graphicFrameChg>
      </pc:sldChg>
      <pc:sldChg chg="modSp new del">
        <pc:chgData name="Leonardo Manuel Pachano Prieto" userId="af0be00b-aaea-42f8-ab7e-8896e0193f6a" providerId="ADAL" clId="{AC70B3DB-D91D-8C47-B8E5-20FD8E43C636}" dt="2020-06-09T14:25:54.998" v="2792" actId="2696"/>
        <pc:sldMkLst>
          <pc:docMk/>
          <pc:sldMk cId="723468694" sldId="451"/>
        </pc:sldMkLst>
        <pc:spChg chg="mod">
          <ac:chgData name="Leonardo Manuel Pachano Prieto" userId="af0be00b-aaea-42f8-ab7e-8896e0193f6a" providerId="ADAL" clId="{AC70B3DB-D91D-8C47-B8E5-20FD8E43C636}" dt="2020-06-09T14:17:10.277" v="2549" actId="313"/>
          <ac:spMkLst>
            <pc:docMk/>
            <pc:sldMk cId="723468694" sldId="451"/>
            <ac:spMk id="2" creationId="{B14E4259-C10C-BA47-9EAE-FFDA8F341936}"/>
          </ac:spMkLst>
        </pc:spChg>
      </pc:sldChg>
      <pc:sldChg chg="addSp delSp modSp new ord">
        <pc:chgData name="Leonardo Manuel Pachano Prieto" userId="af0be00b-aaea-42f8-ab7e-8896e0193f6a" providerId="ADAL" clId="{AC70B3DB-D91D-8C47-B8E5-20FD8E43C636}" dt="2020-06-11T15:49:14.115" v="3639"/>
        <pc:sldMkLst>
          <pc:docMk/>
          <pc:sldMk cId="214445315" sldId="452"/>
        </pc:sldMkLst>
        <pc:spChg chg="mod">
          <ac:chgData name="Leonardo Manuel Pachano Prieto" userId="af0be00b-aaea-42f8-ab7e-8896e0193f6a" providerId="ADAL" clId="{AC70B3DB-D91D-8C47-B8E5-20FD8E43C636}" dt="2020-06-09T14:13:27.709" v="2465" actId="20577"/>
          <ac:spMkLst>
            <pc:docMk/>
            <pc:sldMk cId="214445315" sldId="452"/>
            <ac:spMk id="2" creationId="{D7254B49-F866-BF44-BC44-BF36B739144E}"/>
          </ac:spMkLst>
        </pc:spChg>
        <pc:spChg chg="del">
          <ac:chgData name="Leonardo Manuel Pachano Prieto" userId="af0be00b-aaea-42f8-ab7e-8896e0193f6a" providerId="ADAL" clId="{AC70B3DB-D91D-8C47-B8E5-20FD8E43C636}" dt="2020-06-09T14:12:29.013" v="2449" actId="478"/>
          <ac:spMkLst>
            <pc:docMk/>
            <pc:sldMk cId="214445315" sldId="452"/>
            <ac:spMk id="3" creationId="{60419C1C-A29D-C242-AFD6-D62DD5F3B695}"/>
          </ac:spMkLst>
        </pc:spChg>
        <pc:spChg chg="add mod">
          <ac:chgData name="Leonardo Manuel Pachano Prieto" userId="af0be00b-aaea-42f8-ab7e-8896e0193f6a" providerId="ADAL" clId="{AC70B3DB-D91D-8C47-B8E5-20FD8E43C636}" dt="2020-06-11T10:21:35.505" v="3354" actId="1076"/>
          <ac:spMkLst>
            <pc:docMk/>
            <pc:sldMk cId="214445315" sldId="452"/>
            <ac:spMk id="3" creationId="{C8A70A66-A6AF-5F4F-9B45-9AF2151E01F3}"/>
          </ac:spMkLst>
        </pc:spChg>
        <pc:spChg chg="del">
          <ac:chgData name="Leonardo Manuel Pachano Prieto" userId="af0be00b-aaea-42f8-ab7e-8896e0193f6a" providerId="ADAL" clId="{AC70B3DB-D91D-8C47-B8E5-20FD8E43C636}" dt="2020-06-09T14:12:31.474" v="2450" actId="478"/>
          <ac:spMkLst>
            <pc:docMk/>
            <pc:sldMk cId="214445315" sldId="452"/>
            <ac:spMk id="4" creationId="{ECC3CEBD-1436-E948-859F-B54FAA328EF8}"/>
          </ac:spMkLst>
        </pc:spChg>
        <pc:spChg chg="add mod">
          <ac:chgData name="Leonardo Manuel Pachano Prieto" userId="af0be00b-aaea-42f8-ab7e-8896e0193f6a" providerId="ADAL" clId="{AC70B3DB-D91D-8C47-B8E5-20FD8E43C636}" dt="2020-06-11T10:25:19.835" v="3426" actId="1035"/>
          <ac:spMkLst>
            <pc:docMk/>
            <pc:sldMk cId="214445315" sldId="452"/>
            <ac:spMk id="7" creationId="{AAE93783-6E0B-9F40-8EB2-624AC327D851}"/>
          </ac:spMkLst>
        </pc:spChg>
        <pc:spChg chg="add mod">
          <ac:chgData name="Leonardo Manuel Pachano Prieto" userId="af0be00b-aaea-42f8-ab7e-8896e0193f6a" providerId="ADAL" clId="{AC70B3DB-D91D-8C47-B8E5-20FD8E43C636}" dt="2020-06-11T10:25:25.153" v="3432" actId="1036"/>
          <ac:spMkLst>
            <pc:docMk/>
            <pc:sldMk cId="214445315" sldId="452"/>
            <ac:spMk id="8" creationId="{D5131B24-C586-D746-AEFC-FDF45B0BEB0E}"/>
          </ac:spMkLst>
        </pc:spChg>
        <pc:spChg chg="add mod">
          <ac:chgData name="Leonardo Manuel Pachano Prieto" userId="af0be00b-aaea-42f8-ab7e-8896e0193f6a" providerId="ADAL" clId="{AC70B3DB-D91D-8C47-B8E5-20FD8E43C636}" dt="2020-06-11T10:25:28.714" v="3436" actId="1036"/>
          <ac:spMkLst>
            <pc:docMk/>
            <pc:sldMk cId="214445315" sldId="452"/>
            <ac:spMk id="9" creationId="{142BB6A6-7F81-D34F-A79E-1379817DCFF3}"/>
          </ac:spMkLst>
        </pc:spChg>
        <pc:spChg chg="add del mod">
          <ac:chgData name="Leonardo Manuel Pachano Prieto" userId="af0be00b-aaea-42f8-ab7e-8896e0193f6a" providerId="ADAL" clId="{AC70B3DB-D91D-8C47-B8E5-20FD8E43C636}" dt="2020-06-09T14:12:08.194" v="2447"/>
          <ac:spMkLst>
            <pc:docMk/>
            <pc:sldMk cId="214445315" sldId="452"/>
            <ac:spMk id="10" creationId="{DD668A61-2C1A-C04B-9194-B120C2612A66}"/>
          </ac:spMkLst>
        </pc:spChg>
        <pc:spChg chg="add mod">
          <ac:chgData name="Leonardo Manuel Pachano Prieto" userId="af0be00b-aaea-42f8-ab7e-8896e0193f6a" providerId="ADAL" clId="{AC70B3DB-D91D-8C47-B8E5-20FD8E43C636}" dt="2020-06-09T15:09:38.288" v="3247" actId="20577"/>
          <ac:spMkLst>
            <pc:docMk/>
            <pc:sldMk cId="214445315" sldId="452"/>
            <ac:spMk id="11" creationId="{E1EEFD37-627B-984B-B4D5-64ABA8873FC8}"/>
          </ac:spMkLst>
        </pc:spChg>
        <pc:spChg chg="add mod">
          <ac:chgData name="Leonardo Manuel Pachano Prieto" userId="af0be00b-aaea-42f8-ab7e-8896e0193f6a" providerId="ADAL" clId="{AC70B3DB-D91D-8C47-B8E5-20FD8E43C636}" dt="2020-06-11T10:20:20.459" v="3316" actId="14100"/>
          <ac:spMkLst>
            <pc:docMk/>
            <pc:sldMk cId="214445315" sldId="452"/>
            <ac:spMk id="12" creationId="{A7FED12E-4368-774C-B136-635B08748DBE}"/>
          </ac:spMkLst>
        </pc:spChg>
        <pc:graphicFrameChg chg="add mod modGraphic">
          <ac:chgData name="Leonardo Manuel Pachano Prieto" userId="af0be00b-aaea-42f8-ab7e-8896e0193f6a" providerId="ADAL" clId="{AC70B3DB-D91D-8C47-B8E5-20FD8E43C636}" dt="2020-06-11T15:40:21.240" v="3442" actId="20577"/>
          <ac:graphicFrameMkLst>
            <pc:docMk/>
            <pc:sldMk cId="214445315" sldId="452"/>
            <ac:graphicFrameMk id="6" creationId="{0065A87A-20EF-BE46-BECD-332EBB7A8844}"/>
          </ac:graphicFrameMkLst>
        </pc:graphicFrameChg>
      </pc:sldChg>
      <pc:sldChg chg="modSp add del">
        <pc:chgData name="Leonardo Manuel Pachano Prieto" userId="af0be00b-aaea-42f8-ab7e-8896e0193f6a" providerId="ADAL" clId="{AC70B3DB-D91D-8C47-B8E5-20FD8E43C636}" dt="2020-06-09T13:58:42.171" v="2324" actId="2696"/>
        <pc:sldMkLst>
          <pc:docMk/>
          <pc:sldMk cId="1469091731" sldId="452"/>
        </pc:sldMkLst>
        <pc:graphicFrameChg chg="modGraphic">
          <ac:chgData name="Leonardo Manuel Pachano Prieto" userId="af0be00b-aaea-42f8-ab7e-8896e0193f6a" providerId="ADAL" clId="{AC70B3DB-D91D-8C47-B8E5-20FD8E43C636}" dt="2020-06-09T13:50:03.997" v="2247" actId="20577"/>
          <ac:graphicFrameMkLst>
            <pc:docMk/>
            <pc:sldMk cId="1469091731" sldId="452"/>
            <ac:graphicFrameMk id="7" creationId="{27542CAA-D58B-FC4B-95EA-6B28D7C347E2}"/>
          </ac:graphicFrameMkLst>
        </pc:graphicFrameChg>
      </pc:sldChg>
      <pc:sldChg chg="modSp add del">
        <pc:chgData name="Leonardo Manuel Pachano Prieto" userId="af0be00b-aaea-42f8-ab7e-8896e0193f6a" providerId="ADAL" clId="{AC70B3DB-D91D-8C47-B8E5-20FD8E43C636}" dt="2020-06-09T13:58:44.470" v="2325" actId="2696"/>
        <pc:sldMkLst>
          <pc:docMk/>
          <pc:sldMk cId="248426250" sldId="453"/>
        </pc:sldMkLst>
        <pc:graphicFrameChg chg="modGraphic">
          <ac:chgData name="Leonardo Manuel Pachano Prieto" userId="af0be00b-aaea-42f8-ab7e-8896e0193f6a" providerId="ADAL" clId="{AC70B3DB-D91D-8C47-B8E5-20FD8E43C636}" dt="2020-06-09T13:51:05.999" v="2279" actId="20577"/>
          <ac:graphicFrameMkLst>
            <pc:docMk/>
            <pc:sldMk cId="248426250" sldId="453"/>
            <ac:graphicFrameMk id="7" creationId="{27542CAA-D58B-FC4B-95EA-6B28D7C347E2}"/>
          </ac:graphicFrameMkLst>
        </pc:graphicFrameChg>
      </pc:sldChg>
      <pc:sldChg chg="addSp delSp modSp new">
        <pc:chgData name="Leonardo Manuel Pachano Prieto" userId="af0be00b-aaea-42f8-ab7e-8896e0193f6a" providerId="ADAL" clId="{AC70B3DB-D91D-8C47-B8E5-20FD8E43C636}" dt="2020-06-15T09:29:38.984" v="3794" actId="1076"/>
        <pc:sldMkLst>
          <pc:docMk/>
          <pc:sldMk cId="1041062273" sldId="453"/>
        </pc:sldMkLst>
        <pc:spChg chg="mod">
          <ac:chgData name="Leonardo Manuel Pachano Prieto" userId="af0be00b-aaea-42f8-ab7e-8896e0193f6a" providerId="ADAL" clId="{AC70B3DB-D91D-8C47-B8E5-20FD8E43C636}" dt="2020-06-11T15:42:52.675" v="3465" actId="20577"/>
          <ac:spMkLst>
            <pc:docMk/>
            <pc:sldMk cId="1041062273" sldId="453"/>
            <ac:spMk id="2" creationId="{0A3073DC-AC88-2D42-8B9B-C21D03636E33}"/>
          </ac:spMkLst>
        </pc:spChg>
        <pc:spChg chg="del">
          <ac:chgData name="Leonardo Manuel Pachano Prieto" userId="af0be00b-aaea-42f8-ab7e-8896e0193f6a" providerId="ADAL" clId="{AC70B3DB-D91D-8C47-B8E5-20FD8E43C636}" dt="2020-06-11T15:43:15.866" v="3467" actId="478"/>
          <ac:spMkLst>
            <pc:docMk/>
            <pc:sldMk cId="1041062273" sldId="453"/>
            <ac:spMk id="3" creationId="{AEB2F50C-9859-FC45-9CEE-402860D540AD}"/>
          </ac:spMkLst>
        </pc:spChg>
        <pc:spChg chg="del">
          <ac:chgData name="Leonardo Manuel Pachano Prieto" userId="af0be00b-aaea-42f8-ab7e-8896e0193f6a" providerId="ADAL" clId="{AC70B3DB-D91D-8C47-B8E5-20FD8E43C636}" dt="2020-06-11T15:43:15.072" v="3466" actId="478"/>
          <ac:spMkLst>
            <pc:docMk/>
            <pc:sldMk cId="1041062273" sldId="453"/>
            <ac:spMk id="4" creationId="{BFDD2E7F-AA64-D045-92AE-33387AC833FB}"/>
          </ac:spMkLst>
        </pc:spChg>
        <pc:spChg chg="add del mod">
          <ac:chgData name="Leonardo Manuel Pachano Prieto" userId="af0be00b-aaea-42f8-ab7e-8896e0193f6a" providerId="ADAL" clId="{AC70B3DB-D91D-8C47-B8E5-20FD8E43C636}" dt="2020-06-11T15:50:31.959" v="3668" actId="478"/>
          <ac:spMkLst>
            <pc:docMk/>
            <pc:sldMk cId="1041062273" sldId="453"/>
            <ac:spMk id="8" creationId="{D0A1D65C-B436-3A47-B98F-8D144F6D590C}"/>
          </ac:spMkLst>
        </pc:spChg>
        <pc:spChg chg="add mod">
          <ac:chgData name="Leonardo Manuel Pachano Prieto" userId="af0be00b-aaea-42f8-ab7e-8896e0193f6a" providerId="ADAL" clId="{AC70B3DB-D91D-8C47-B8E5-20FD8E43C636}" dt="2020-06-15T09:29:38.984" v="3794" actId="1076"/>
          <ac:spMkLst>
            <pc:docMk/>
            <pc:sldMk cId="1041062273" sldId="453"/>
            <ac:spMk id="9" creationId="{ABBFF011-E804-7F46-8084-9B6480E131E1}"/>
          </ac:spMkLst>
        </pc:spChg>
        <pc:spChg chg="add mod">
          <ac:chgData name="Leonardo Manuel Pachano Prieto" userId="af0be00b-aaea-42f8-ab7e-8896e0193f6a" providerId="ADAL" clId="{AC70B3DB-D91D-8C47-B8E5-20FD8E43C636}" dt="2020-06-11T15:53:55.635" v="3756" actId="1076"/>
          <ac:spMkLst>
            <pc:docMk/>
            <pc:sldMk cId="1041062273" sldId="453"/>
            <ac:spMk id="11" creationId="{D5536BD8-2F65-4F4C-8482-FEB9760EBB51}"/>
          </ac:spMkLst>
        </pc:spChg>
        <pc:spChg chg="add mod">
          <ac:chgData name="Leonardo Manuel Pachano Prieto" userId="af0be00b-aaea-42f8-ab7e-8896e0193f6a" providerId="ADAL" clId="{AC70B3DB-D91D-8C47-B8E5-20FD8E43C636}" dt="2020-06-11T15:53:55.635" v="3756" actId="1076"/>
          <ac:spMkLst>
            <pc:docMk/>
            <pc:sldMk cId="1041062273" sldId="453"/>
            <ac:spMk id="12" creationId="{2E72EB40-F2C3-754C-B47F-EF1D6863B0FA}"/>
          </ac:spMkLst>
        </pc:spChg>
        <pc:graphicFrameChg chg="add mod modGraphic">
          <ac:chgData name="Leonardo Manuel Pachano Prieto" userId="af0be00b-aaea-42f8-ab7e-8896e0193f6a" providerId="ADAL" clId="{AC70B3DB-D91D-8C47-B8E5-20FD8E43C636}" dt="2020-06-15T09:29:19.246" v="3793" actId="20577"/>
          <ac:graphicFrameMkLst>
            <pc:docMk/>
            <pc:sldMk cId="1041062273" sldId="453"/>
            <ac:graphicFrameMk id="7" creationId="{743E272E-D881-7C45-8163-F5A6DA8766A1}"/>
          </ac:graphicFrameMkLst>
        </pc:graphicFrameChg>
        <pc:graphicFrameChg chg="add mod modGraphic">
          <ac:chgData name="Leonardo Manuel Pachano Prieto" userId="af0be00b-aaea-42f8-ab7e-8896e0193f6a" providerId="ADAL" clId="{AC70B3DB-D91D-8C47-B8E5-20FD8E43C636}" dt="2020-06-11T15:53:55.635" v="3756" actId="1076"/>
          <ac:graphicFrameMkLst>
            <pc:docMk/>
            <pc:sldMk cId="1041062273" sldId="453"/>
            <ac:graphicFrameMk id="10" creationId="{E0688C47-CBF8-1442-9822-AA4E7F59710B}"/>
          </ac:graphicFrameMkLst>
        </pc:graphicFrameChg>
      </pc:sldChg>
      <pc:sldChg chg="add del">
        <pc:chgData name="Leonardo Manuel Pachano Prieto" userId="af0be00b-aaea-42f8-ab7e-8896e0193f6a" providerId="ADAL" clId="{AC70B3DB-D91D-8C47-B8E5-20FD8E43C636}" dt="2020-06-09T15:04:23.253" v="3040" actId="2696"/>
        <pc:sldMkLst>
          <pc:docMk/>
          <pc:sldMk cId="1512841644" sldId="453"/>
        </pc:sldMkLst>
      </pc:sldChg>
      <pc:sldChg chg="add del">
        <pc:chgData name="Leonardo Manuel Pachano Prieto" userId="af0be00b-aaea-42f8-ab7e-8896e0193f6a" providerId="ADAL" clId="{AC70B3DB-D91D-8C47-B8E5-20FD8E43C636}" dt="2020-06-09T13:58:39.734" v="2323" actId="2696"/>
        <pc:sldMkLst>
          <pc:docMk/>
          <pc:sldMk cId="601469505" sldId="454"/>
        </pc:sldMkLst>
      </pc:sldChg>
      <pc:sldChg chg="new del">
        <pc:chgData name="Leonardo Manuel Pachano Prieto" userId="af0be00b-aaea-42f8-ab7e-8896e0193f6a" providerId="ADAL" clId="{AC70B3DB-D91D-8C47-B8E5-20FD8E43C636}" dt="2020-06-09T14:56:01.287" v="2810" actId="2696"/>
        <pc:sldMkLst>
          <pc:docMk/>
          <pc:sldMk cId="2372259683" sldId="454"/>
        </pc:sldMkLst>
      </pc:sldChg>
    </pc:docChg>
  </pc:docChgLst>
  <pc:docChgLst>
    <pc:chgData name="Leonardo Manuel Pachano Prieto" userId="af0be00b-aaea-42f8-ab7e-8896e0193f6a" providerId="ADAL" clId="{BE7B5B38-34C5-C84E-AFDC-CA3E8EF54A51}"/>
    <pc:docChg chg="undo custSel addSld delSld modSld sldOrd">
      <pc:chgData name="Leonardo Manuel Pachano Prieto" userId="af0be00b-aaea-42f8-ab7e-8896e0193f6a" providerId="ADAL" clId="{BE7B5B38-34C5-C84E-AFDC-CA3E8EF54A51}" dt="2020-06-30T14:48:26.114" v="5652" actId="20577"/>
      <pc:docMkLst>
        <pc:docMk/>
      </pc:docMkLst>
      <pc:sldChg chg="addSp delSp modSp">
        <pc:chgData name="Leonardo Manuel Pachano Prieto" userId="af0be00b-aaea-42f8-ab7e-8896e0193f6a" providerId="ADAL" clId="{BE7B5B38-34C5-C84E-AFDC-CA3E8EF54A51}" dt="2020-06-23T16:42:00.527" v="4119" actId="478"/>
        <pc:sldMkLst>
          <pc:docMk/>
          <pc:sldMk cId="3144725908" sldId="445"/>
        </pc:sldMkLst>
        <pc:spChg chg="del">
          <ac:chgData name="Leonardo Manuel Pachano Prieto" userId="af0be00b-aaea-42f8-ab7e-8896e0193f6a" providerId="ADAL" clId="{BE7B5B38-34C5-C84E-AFDC-CA3E8EF54A51}" dt="2020-06-23T16:42:00.527" v="4119" actId="478"/>
          <ac:spMkLst>
            <pc:docMk/>
            <pc:sldMk cId="3144725908" sldId="445"/>
            <ac:spMk id="2" creationId="{00000000-0000-0000-0000-000000000000}"/>
          </ac:spMkLst>
        </pc:spChg>
        <pc:spChg chg="add del">
          <ac:chgData name="Leonardo Manuel Pachano Prieto" userId="af0be00b-aaea-42f8-ab7e-8896e0193f6a" providerId="ADAL" clId="{BE7B5B38-34C5-C84E-AFDC-CA3E8EF54A51}" dt="2020-06-23T16:38:54.972" v="4113" actId="931"/>
          <ac:spMkLst>
            <pc:docMk/>
            <pc:sldMk cId="3144725908" sldId="445"/>
            <ac:spMk id="3" creationId="{00000000-0000-0000-0000-000000000000}"/>
          </ac:spMkLst>
        </pc:spChg>
        <pc:spChg chg="mod">
          <ac:chgData name="Leonardo Manuel Pachano Prieto" userId="af0be00b-aaea-42f8-ab7e-8896e0193f6a" providerId="ADAL" clId="{BE7B5B38-34C5-C84E-AFDC-CA3E8EF54A51}" dt="2020-06-23T09:43:06.299" v="1310" actId="20577"/>
          <ac:spMkLst>
            <pc:docMk/>
            <pc:sldMk cId="3144725908" sldId="445"/>
            <ac:spMk id="7" creationId="{00000000-0000-0000-0000-000000000000}"/>
          </ac:spMkLst>
        </pc:spChg>
        <pc:spChg chg="add del mod">
          <ac:chgData name="Leonardo Manuel Pachano Prieto" userId="af0be00b-aaea-42f8-ab7e-8896e0193f6a" providerId="ADAL" clId="{BE7B5B38-34C5-C84E-AFDC-CA3E8EF54A51}" dt="2020-06-23T16:41:42.782" v="4117" actId="931"/>
          <ac:spMkLst>
            <pc:docMk/>
            <pc:sldMk cId="3144725908" sldId="445"/>
            <ac:spMk id="11" creationId="{57275D2A-C562-9046-B70C-6BA6F2B0D75E}"/>
          </ac:spMkLst>
        </pc:spChg>
        <pc:picChg chg="add del mod">
          <ac:chgData name="Leonardo Manuel Pachano Prieto" userId="af0be00b-aaea-42f8-ab7e-8896e0193f6a" providerId="ADAL" clId="{BE7B5B38-34C5-C84E-AFDC-CA3E8EF54A51}" dt="2020-06-23T13:44:54.153" v="3238" actId="931"/>
          <ac:picMkLst>
            <pc:docMk/>
            <pc:sldMk cId="3144725908" sldId="445"/>
            <ac:picMk id="9" creationId="{1D1BEFD9-BFDF-7A43-AEC3-B93EEEC99928}"/>
          </ac:picMkLst>
        </pc:picChg>
        <pc:picChg chg="add del mod">
          <ac:chgData name="Leonardo Manuel Pachano Prieto" userId="af0be00b-aaea-42f8-ab7e-8896e0193f6a" providerId="ADAL" clId="{BE7B5B38-34C5-C84E-AFDC-CA3E8EF54A51}" dt="2020-06-23T16:41:37.363" v="4116" actId="478"/>
          <ac:picMkLst>
            <pc:docMk/>
            <pc:sldMk cId="3144725908" sldId="445"/>
            <ac:picMk id="9" creationId="{498DD1B9-F27A-D048-8F87-B4F57B263092}"/>
          </ac:picMkLst>
        </pc:picChg>
        <pc:picChg chg="add del mod">
          <ac:chgData name="Leonardo Manuel Pachano Prieto" userId="af0be00b-aaea-42f8-ab7e-8896e0193f6a" providerId="ADAL" clId="{BE7B5B38-34C5-C84E-AFDC-CA3E8EF54A51}" dt="2020-06-23T14:10:26.854" v="3901" actId="931"/>
          <ac:picMkLst>
            <pc:docMk/>
            <pc:sldMk cId="3144725908" sldId="445"/>
            <ac:picMk id="11" creationId="{6C8636CE-06F0-3843-BBEC-D29BF77DE481}"/>
          </ac:picMkLst>
        </pc:picChg>
        <pc:picChg chg="add mod">
          <ac:chgData name="Leonardo Manuel Pachano Prieto" userId="af0be00b-aaea-42f8-ab7e-8896e0193f6a" providerId="ADAL" clId="{BE7B5B38-34C5-C84E-AFDC-CA3E8EF54A51}" dt="2020-06-23T16:41:44.988" v="4118" actId="27614"/>
          <ac:picMkLst>
            <pc:docMk/>
            <pc:sldMk cId="3144725908" sldId="445"/>
            <ac:picMk id="14" creationId="{E4AFA989-287F-454A-BD95-B4E4668E467E}"/>
          </ac:picMkLst>
        </pc:picChg>
      </pc:sldChg>
      <pc:sldChg chg="modSp modAnim">
        <pc:chgData name="Leonardo Manuel Pachano Prieto" userId="af0be00b-aaea-42f8-ab7e-8896e0193f6a" providerId="ADAL" clId="{BE7B5B38-34C5-C84E-AFDC-CA3E8EF54A51}" dt="2020-06-24T10:41:18.867" v="4799"/>
        <pc:sldMkLst>
          <pc:docMk/>
          <pc:sldMk cId="1699059991" sldId="458"/>
        </pc:sldMkLst>
        <pc:spChg chg="mod">
          <ac:chgData name="Leonardo Manuel Pachano Prieto" userId="af0be00b-aaea-42f8-ab7e-8896e0193f6a" providerId="ADAL" clId="{BE7B5B38-34C5-C84E-AFDC-CA3E8EF54A51}" dt="2020-06-23T09:29:51.355" v="1167" actId="13926"/>
          <ac:spMkLst>
            <pc:docMk/>
            <pc:sldMk cId="1699059991" sldId="458"/>
            <ac:spMk id="8" creationId="{BDBE1D50-72EC-3C46-AF30-C67C2540F145}"/>
          </ac:spMkLst>
        </pc:spChg>
      </pc:sldChg>
      <pc:sldChg chg="modSp modAnim">
        <pc:chgData name="Leonardo Manuel Pachano Prieto" userId="af0be00b-aaea-42f8-ab7e-8896e0193f6a" providerId="ADAL" clId="{BE7B5B38-34C5-C84E-AFDC-CA3E8EF54A51}" dt="2020-06-24T10:46:14.595" v="4807"/>
        <pc:sldMkLst>
          <pc:docMk/>
          <pc:sldMk cId="507585440" sldId="459"/>
        </pc:sldMkLst>
        <pc:spChg chg="mod">
          <ac:chgData name="Leonardo Manuel Pachano Prieto" userId="af0be00b-aaea-42f8-ab7e-8896e0193f6a" providerId="ADAL" clId="{BE7B5B38-34C5-C84E-AFDC-CA3E8EF54A51}" dt="2020-06-23T09:30:14.679" v="1169" actId="13926"/>
          <ac:spMkLst>
            <pc:docMk/>
            <pc:sldMk cId="507585440" sldId="459"/>
            <ac:spMk id="20" creationId="{A3BBC478-11E7-194D-B05C-1D83C7DE5738}"/>
          </ac:spMkLst>
        </pc:spChg>
      </pc:sldChg>
      <pc:sldChg chg="addSp modSp modAnim">
        <pc:chgData name="Leonardo Manuel Pachano Prieto" userId="af0be00b-aaea-42f8-ab7e-8896e0193f6a" providerId="ADAL" clId="{BE7B5B38-34C5-C84E-AFDC-CA3E8EF54A51}" dt="2020-06-23T09:28:46.982" v="1165"/>
        <pc:sldMkLst>
          <pc:docMk/>
          <pc:sldMk cId="3646558897" sldId="460"/>
        </pc:sldMkLst>
        <pc:spChg chg="add mod">
          <ac:chgData name="Leonardo Manuel Pachano Prieto" userId="af0be00b-aaea-42f8-ab7e-8896e0193f6a" providerId="ADAL" clId="{BE7B5B38-34C5-C84E-AFDC-CA3E8EF54A51}" dt="2020-06-23T09:26:27.611" v="1135" actId="14100"/>
          <ac:spMkLst>
            <pc:docMk/>
            <pc:sldMk cId="3646558897" sldId="460"/>
            <ac:spMk id="9" creationId="{B9963E6F-0427-914E-8A86-98439FF3710A}"/>
          </ac:spMkLst>
        </pc:spChg>
        <pc:spChg chg="add mod">
          <ac:chgData name="Leonardo Manuel Pachano Prieto" userId="af0be00b-aaea-42f8-ab7e-8896e0193f6a" providerId="ADAL" clId="{BE7B5B38-34C5-C84E-AFDC-CA3E8EF54A51}" dt="2020-06-23T09:28:22.502" v="1162" actId="207"/>
          <ac:spMkLst>
            <pc:docMk/>
            <pc:sldMk cId="3646558897" sldId="460"/>
            <ac:spMk id="10" creationId="{1556E9D6-1F6D-C145-B389-5BA87593D78F}"/>
          </ac:spMkLst>
        </pc:spChg>
        <pc:spChg chg="mod">
          <ac:chgData name="Leonardo Manuel Pachano Prieto" userId="af0be00b-aaea-42f8-ab7e-8896e0193f6a" providerId="ADAL" clId="{BE7B5B38-34C5-C84E-AFDC-CA3E8EF54A51}" dt="2020-06-23T09:23:55.537" v="1119" actId="313"/>
          <ac:spMkLst>
            <pc:docMk/>
            <pc:sldMk cId="3646558897" sldId="460"/>
            <ac:spMk id="16" creationId="{F8DF38B5-3982-7844-9C93-AB234B046D6C}"/>
          </ac:spMkLst>
        </pc:spChg>
        <pc:spChg chg="add mod">
          <ac:chgData name="Leonardo Manuel Pachano Prieto" userId="af0be00b-aaea-42f8-ab7e-8896e0193f6a" providerId="ADAL" clId="{BE7B5B38-34C5-C84E-AFDC-CA3E8EF54A51}" dt="2020-06-23T09:27:05.243" v="1139" actId="208"/>
          <ac:spMkLst>
            <pc:docMk/>
            <pc:sldMk cId="3646558897" sldId="460"/>
            <ac:spMk id="23" creationId="{28A3B969-A2CA-DF4D-9ADB-58983B8249E2}"/>
          </ac:spMkLst>
        </pc:spChg>
        <pc:spChg chg="add mod">
          <ac:chgData name="Leonardo Manuel Pachano Prieto" userId="af0be00b-aaea-42f8-ab7e-8896e0193f6a" providerId="ADAL" clId="{BE7B5B38-34C5-C84E-AFDC-CA3E8EF54A51}" dt="2020-06-23T09:28:26.659" v="1163" actId="207"/>
          <ac:spMkLst>
            <pc:docMk/>
            <pc:sldMk cId="3646558897" sldId="460"/>
            <ac:spMk id="24" creationId="{35F36D0F-B07E-634F-B885-84A29E71E97F}"/>
          </ac:spMkLst>
        </pc:spChg>
        <pc:cxnChg chg="add mod">
          <ac:chgData name="Leonardo Manuel Pachano Prieto" userId="af0be00b-aaea-42f8-ab7e-8896e0193f6a" providerId="ADAL" clId="{BE7B5B38-34C5-C84E-AFDC-CA3E8EF54A51}" dt="2020-06-23T09:25:04.644" v="1125" actId="208"/>
          <ac:cxnSpMkLst>
            <pc:docMk/>
            <pc:sldMk cId="3646558897" sldId="460"/>
            <ac:cxnSpMk id="6" creationId="{3F596B0D-87B9-154E-A91E-059BB7711F48}"/>
          </ac:cxnSpMkLst>
        </pc:cxnChg>
      </pc:sldChg>
      <pc:sldChg chg="modSp modAnim modNotesTx">
        <pc:chgData name="Leonardo Manuel Pachano Prieto" userId="af0be00b-aaea-42f8-ab7e-8896e0193f6a" providerId="ADAL" clId="{BE7B5B38-34C5-C84E-AFDC-CA3E8EF54A51}" dt="2020-06-30T14:48:07.572" v="5651" actId="20577"/>
        <pc:sldMkLst>
          <pc:docMk/>
          <pc:sldMk cId="2797009682" sldId="464"/>
        </pc:sldMkLst>
        <pc:spChg chg="mod">
          <ac:chgData name="Leonardo Manuel Pachano Prieto" userId="af0be00b-aaea-42f8-ab7e-8896e0193f6a" providerId="ADAL" clId="{BE7B5B38-34C5-C84E-AFDC-CA3E8EF54A51}" dt="2020-06-24T09:39:38.351" v="4308" actId="313"/>
          <ac:spMkLst>
            <pc:docMk/>
            <pc:sldMk cId="2797009682" sldId="464"/>
            <ac:spMk id="12" creationId="{322CFF66-D807-D148-89E7-B69C77846DE8}"/>
          </ac:spMkLst>
        </pc:spChg>
        <pc:picChg chg="mod">
          <ac:chgData name="Leonardo Manuel Pachano Prieto" userId="af0be00b-aaea-42f8-ab7e-8896e0193f6a" providerId="ADAL" clId="{BE7B5B38-34C5-C84E-AFDC-CA3E8EF54A51}" dt="2020-06-24T09:49:51.553" v="4315" actId="14826"/>
          <ac:picMkLst>
            <pc:docMk/>
            <pc:sldMk cId="2797009682" sldId="464"/>
            <ac:picMk id="9" creationId="{0D85F823-EAD4-FB46-AAC7-3F36D5B8454F}"/>
          </ac:picMkLst>
        </pc:picChg>
        <pc:picChg chg="mod">
          <ac:chgData name="Leonardo Manuel Pachano Prieto" userId="af0be00b-aaea-42f8-ab7e-8896e0193f6a" providerId="ADAL" clId="{BE7B5B38-34C5-C84E-AFDC-CA3E8EF54A51}" dt="2020-06-24T09:52:00.621" v="4317" actId="14826"/>
          <ac:picMkLst>
            <pc:docMk/>
            <pc:sldMk cId="2797009682" sldId="464"/>
            <ac:picMk id="10" creationId="{DDCAD4EF-C687-064F-994B-EE06CD346D9B}"/>
          </ac:picMkLst>
        </pc:picChg>
      </pc:sldChg>
      <pc:sldChg chg="modSp">
        <pc:chgData name="Leonardo Manuel Pachano Prieto" userId="af0be00b-aaea-42f8-ab7e-8896e0193f6a" providerId="ADAL" clId="{BE7B5B38-34C5-C84E-AFDC-CA3E8EF54A51}" dt="2020-06-23T10:00:29.352" v="1564" actId="1036"/>
        <pc:sldMkLst>
          <pc:docMk/>
          <pc:sldMk cId="3547808308" sldId="465"/>
        </pc:sldMkLst>
        <pc:spChg chg="mod">
          <ac:chgData name="Leonardo Manuel Pachano Prieto" userId="af0be00b-aaea-42f8-ab7e-8896e0193f6a" providerId="ADAL" clId="{BE7B5B38-34C5-C84E-AFDC-CA3E8EF54A51}" dt="2020-06-23T10:00:25.225" v="1555" actId="1035"/>
          <ac:spMkLst>
            <pc:docMk/>
            <pc:sldMk cId="3547808308" sldId="465"/>
            <ac:spMk id="13" creationId="{8EE55FB3-BEC1-3D43-BDAE-7AE4DC972640}"/>
          </ac:spMkLst>
        </pc:spChg>
        <pc:spChg chg="mod">
          <ac:chgData name="Leonardo Manuel Pachano Prieto" userId="af0be00b-aaea-42f8-ab7e-8896e0193f6a" providerId="ADAL" clId="{BE7B5B38-34C5-C84E-AFDC-CA3E8EF54A51}" dt="2020-06-23T10:00:29.352" v="1564" actId="1036"/>
          <ac:spMkLst>
            <pc:docMk/>
            <pc:sldMk cId="3547808308" sldId="465"/>
            <ac:spMk id="14" creationId="{141426B1-7707-1A4E-AA29-9E969C8884D1}"/>
          </ac:spMkLst>
        </pc:spChg>
        <pc:spChg chg="mod">
          <ac:chgData name="Leonardo Manuel Pachano Prieto" userId="af0be00b-aaea-42f8-ab7e-8896e0193f6a" providerId="ADAL" clId="{BE7B5B38-34C5-C84E-AFDC-CA3E8EF54A51}" dt="2020-06-23T09:59:44.992" v="1550" actId="20577"/>
          <ac:spMkLst>
            <pc:docMk/>
            <pc:sldMk cId="3547808308" sldId="465"/>
            <ac:spMk id="16" creationId="{5861017D-580B-7041-8043-91CFB19A1022}"/>
          </ac:spMkLst>
        </pc:spChg>
        <pc:picChg chg="mod">
          <ac:chgData name="Leonardo Manuel Pachano Prieto" userId="af0be00b-aaea-42f8-ab7e-8896e0193f6a" providerId="ADAL" clId="{BE7B5B38-34C5-C84E-AFDC-CA3E8EF54A51}" dt="2020-06-23T07:16:16.881" v="153" actId="14826"/>
          <ac:picMkLst>
            <pc:docMk/>
            <pc:sldMk cId="3547808308" sldId="465"/>
            <ac:picMk id="6" creationId="{76C7A836-54E1-A74C-A92E-6930A39F18F9}"/>
          </ac:picMkLst>
        </pc:picChg>
      </pc:sldChg>
      <pc:sldChg chg="del">
        <pc:chgData name="Leonardo Manuel Pachano Prieto" userId="af0be00b-aaea-42f8-ab7e-8896e0193f6a" providerId="ADAL" clId="{BE7B5B38-34C5-C84E-AFDC-CA3E8EF54A51}" dt="2020-06-22T15:04:21.282" v="5" actId="2696"/>
        <pc:sldMkLst>
          <pc:docMk/>
          <pc:sldMk cId="1219358030" sldId="467"/>
        </pc:sldMkLst>
      </pc:sldChg>
      <pc:sldChg chg="del">
        <pc:chgData name="Leonardo Manuel Pachano Prieto" userId="af0be00b-aaea-42f8-ab7e-8896e0193f6a" providerId="ADAL" clId="{BE7B5B38-34C5-C84E-AFDC-CA3E8EF54A51}" dt="2020-06-23T07:18:44.539" v="170" actId="2696"/>
        <pc:sldMkLst>
          <pc:docMk/>
          <pc:sldMk cId="788098126" sldId="468"/>
        </pc:sldMkLst>
      </pc:sldChg>
      <pc:sldChg chg="add">
        <pc:chgData name="Leonardo Manuel Pachano Prieto" userId="af0be00b-aaea-42f8-ab7e-8896e0193f6a" providerId="ADAL" clId="{BE7B5B38-34C5-C84E-AFDC-CA3E8EF54A51}" dt="2020-06-23T07:18:48.893" v="171"/>
        <pc:sldMkLst>
          <pc:docMk/>
          <pc:sldMk cId="2446434960" sldId="468"/>
        </pc:sldMkLst>
      </pc:sldChg>
      <pc:sldChg chg="addSp delSp modSp">
        <pc:chgData name="Leonardo Manuel Pachano Prieto" userId="af0be00b-aaea-42f8-ab7e-8896e0193f6a" providerId="ADAL" clId="{BE7B5B38-34C5-C84E-AFDC-CA3E8EF54A51}" dt="2020-06-24T11:11:54.943" v="4835" actId="478"/>
        <pc:sldMkLst>
          <pc:docMk/>
          <pc:sldMk cId="3047255240" sldId="470"/>
        </pc:sldMkLst>
        <pc:spChg chg="add mod">
          <ac:chgData name="Leonardo Manuel Pachano Prieto" userId="af0be00b-aaea-42f8-ab7e-8896e0193f6a" providerId="ADAL" clId="{BE7B5B38-34C5-C84E-AFDC-CA3E8EF54A51}" dt="2020-06-23T16:57:06.660" v="4207" actId="1038"/>
          <ac:spMkLst>
            <pc:docMk/>
            <pc:sldMk cId="3047255240" sldId="470"/>
            <ac:spMk id="4" creationId="{77822C82-0237-1F40-B2E5-83E509983F66}"/>
          </ac:spMkLst>
        </pc:spChg>
        <pc:spChg chg="add del mod">
          <ac:chgData name="Leonardo Manuel Pachano Prieto" userId="af0be00b-aaea-42f8-ab7e-8896e0193f6a" providerId="ADAL" clId="{BE7B5B38-34C5-C84E-AFDC-CA3E8EF54A51}" dt="2020-06-23T08:46:52.635" v="563"/>
          <ac:spMkLst>
            <pc:docMk/>
            <pc:sldMk cId="3047255240" sldId="470"/>
            <ac:spMk id="4" creationId="{AA7B56A2-5EC6-424C-9233-44B8DF3551C2}"/>
          </ac:spMkLst>
        </pc:spChg>
        <pc:spChg chg="del mod">
          <ac:chgData name="Leonardo Manuel Pachano Prieto" userId="af0be00b-aaea-42f8-ab7e-8896e0193f6a" providerId="ADAL" clId="{BE7B5B38-34C5-C84E-AFDC-CA3E8EF54A51}" dt="2020-06-24T11:11:53.149" v="4834" actId="478"/>
          <ac:spMkLst>
            <pc:docMk/>
            <pc:sldMk cId="3047255240" sldId="470"/>
            <ac:spMk id="6" creationId="{5B9AF5C6-C04C-4C49-8B38-FEB7D632137C}"/>
          </ac:spMkLst>
        </pc:spChg>
        <pc:spChg chg="del mod">
          <ac:chgData name="Leonardo Manuel Pachano Prieto" userId="af0be00b-aaea-42f8-ab7e-8896e0193f6a" providerId="ADAL" clId="{BE7B5B38-34C5-C84E-AFDC-CA3E8EF54A51}" dt="2020-06-24T11:11:54.943" v="4835" actId="478"/>
          <ac:spMkLst>
            <pc:docMk/>
            <pc:sldMk cId="3047255240" sldId="470"/>
            <ac:spMk id="7" creationId="{EFFD5FE3-468C-3B47-8EEB-CAF04D1442BA}"/>
          </ac:spMkLst>
        </pc:spChg>
        <pc:spChg chg="del mod">
          <ac:chgData name="Leonardo Manuel Pachano Prieto" userId="af0be00b-aaea-42f8-ab7e-8896e0193f6a" providerId="ADAL" clId="{BE7B5B38-34C5-C84E-AFDC-CA3E8EF54A51}" dt="2020-06-24T11:09:24.111" v="4830" actId="478"/>
          <ac:spMkLst>
            <pc:docMk/>
            <pc:sldMk cId="3047255240" sldId="470"/>
            <ac:spMk id="11" creationId="{B32EC7BF-3EB9-564E-BC18-5AFF1504E917}"/>
          </ac:spMkLst>
        </pc:spChg>
        <pc:spChg chg="add mod">
          <ac:chgData name="Leonardo Manuel Pachano Prieto" userId="af0be00b-aaea-42f8-ab7e-8896e0193f6a" providerId="ADAL" clId="{BE7B5B38-34C5-C84E-AFDC-CA3E8EF54A51}" dt="2020-06-23T08:50:31.045" v="710" actId="20577"/>
          <ac:spMkLst>
            <pc:docMk/>
            <pc:sldMk cId="3047255240" sldId="470"/>
            <ac:spMk id="12" creationId="{4B247526-A73E-7645-B2BC-8D4614B5D0B6}"/>
          </ac:spMkLst>
        </pc:spChg>
        <pc:spChg chg="add del mod">
          <ac:chgData name="Leonardo Manuel Pachano Prieto" userId="af0be00b-aaea-42f8-ab7e-8896e0193f6a" providerId="ADAL" clId="{BE7B5B38-34C5-C84E-AFDC-CA3E8EF54A51}" dt="2020-06-23T08:28:20.219" v="319" actId="478"/>
          <ac:spMkLst>
            <pc:docMk/>
            <pc:sldMk cId="3047255240" sldId="470"/>
            <ac:spMk id="13" creationId="{B87204EF-88F7-B94E-BACA-22EF0E96BF29}"/>
          </ac:spMkLst>
        </pc:spChg>
        <pc:spChg chg="add del mod">
          <ac:chgData name="Leonardo Manuel Pachano Prieto" userId="af0be00b-aaea-42f8-ab7e-8896e0193f6a" providerId="ADAL" clId="{BE7B5B38-34C5-C84E-AFDC-CA3E8EF54A51}" dt="2020-06-23T08:34:29.453" v="408" actId="478"/>
          <ac:spMkLst>
            <pc:docMk/>
            <pc:sldMk cId="3047255240" sldId="470"/>
            <ac:spMk id="14" creationId="{CB7AB236-E725-1640-8F86-B8A11125C5A5}"/>
          </ac:spMkLst>
        </pc:spChg>
        <pc:spChg chg="add del mod">
          <ac:chgData name="Leonardo Manuel Pachano Prieto" userId="af0be00b-aaea-42f8-ab7e-8896e0193f6a" providerId="ADAL" clId="{BE7B5B38-34C5-C84E-AFDC-CA3E8EF54A51}" dt="2020-06-23T08:42:08.493" v="469" actId="478"/>
          <ac:spMkLst>
            <pc:docMk/>
            <pc:sldMk cId="3047255240" sldId="470"/>
            <ac:spMk id="15" creationId="{E5D04729-DB3A-EE42-B358-4EE3E26E08CA}"/>
          </ac:spMkLst>
        </pc:spChg>
        <pc:spChg chg="add mod">
          <ac:chgData name="Leonardo Manuel Pachano Prieto" userId="af0be00b-aaea-42f8-ab7e-8896e0193f6a" providerId="ADAL" clId="{BE7B5B38-34C5-C84E-AFDC-CA3E8EF54A51}" dt="2020-06-23T08:47:40.941" v="588" actId="20577"/>
          <ac:spMkLst>
            <pc:docMk/>
            <pc:sldMk cId="3047255240" sldId="470"/>
            <ac:spMk id="16" creationId="{88CFD7AD-B63C-414D-A755-9247994F2B2D}"/>
          </ac:spMkLst>
        </pc:spChg>
        <pc:picChg chg="mod">
          <ac:chgData name="Leonardo Manuel Pachano Prieto" userId="af0be00b-aaea-42f8-ab7e-8896e0193f6a" providerId="ADAL" clId="{BE7B5B38-34C5-C84E-AFDC-CA3E8EF54A51}" dt="2020-06-24T11:11:38.296" v="4831" actId="14826"/>
          <ac:picMkLst>
            <pc:docMk/>
            <pc:sldMk cId="3047255240" sldId="470"/>
            <ac:picMk id="10" creationId="{4996334F-DE6C-644B-8253-DF997AD55F37}"/>
          </ac:picMkLst>
        </pc:picChg>
      </pc:sldChg>
      <pc:sldChg chg="modSp ord modNotesTx">
        <pc:chgData name="Leonardo Manuel Pachano Prieto" userId="af0be00b-aaea-42f8-ab7e-8896e0193f6a" providerId="ADAL" clId="{BE7B5B38-34C5-C84E-AFDC-CA3E8EF54A51}" dt="2020-06-30T14:47:47.519" v="5647" actId="20577"/>
        <pc:sldMkLst>
          <pc:docMk/>
          <pc:sldMk cId="213561014" sldId="472"/>
        </pc:sldMkLst>
        <pc:graphicFrameChg chg="modGraphic">
          <ac:chgData name="Leonardo Manuel Pachano Prieto" userId="af0be00b-aaea-42f8-ab7e-8896e0193f6a" providerId="ADAL" clId="{BE7B5B38-34C5-C84E-AFDC-CA3E8EF54A51}" dt="2020-06-25T08:47:55.569" v="5413" actId="2084"/>
          <ac:graphicFrameMkLst>
            <pc:docMk/>
            <pc:sldMk cId="213561014" sldId="472"/>
            <ac:graphicFrameMk id="6" creationId="{6836AB70-EC6F-324D-800C-0F55AD61592C}"/>
          </ac:graphicFrameMkLst>
        </pc:graphicFrameChg>
      </pc:sldChg>
      <pc:sldChg chg="addSp delSp modSp modAnim modNotesTx">
        <pc:chgData name="Leonardo Manuel Pachano Prieto" userId="af0be00b-aaea-42f8-ab7e-8896e0193f6a" providerId="ADAL" clId="{BE7B5B38-34C5-C84E-AFDC-CA3E8EF54A51}" dt="2020-06-30T14:47:56.633" v="5649" actId="20577"/>
        <pc:sldMkLst>
          <pc:docMk/>
          <pc:sldMk cId="4152572925" sldId="473"/>
        </pc:sldMkLst>
        <pc:spChg chg="add mod">
          <ac:chgData name="Leonardo Manuel Pachano Prieto" userId="af0be00b-aaea-42f8-ab7e-8896e0193f6a" providerId="ADAL" clId="{BE7B5B38-34C5-C84E-AFDC-CA3E8EF54A51}" dt="2020-06-25T07:58:54.949" v="5311" actId="1076"/>
          <ac:spMkLst>
            <pc:docMk/>
            <pc:sldMk cId="4152572925" sldId="473"/>
            <ac:spMk id="3" creationId="{9F654264-312D-D046-81EF-68C6FF90B940}"/>
          </ac:spMkLst>
        </pc:spChg>
        <pc:spChg chg="del">
          <ac:chgData name="Leonardo Manuel Pachano Prieto" userId="af0be00b-aaea-42f8-ab7e-8896e0193f6a" providerId="ADAL" clId="{BE7B5B38-34C5-C84E-AFDC-CA3E8EF54A51}" dt="2020-06-23T08:57:57.870" v="724" actId="478"/>
          <ac:spMkLst>
            <pc:docMk/>
            <pc:sldMk cId="4152572925" sldId="473"/>
            <ac:spMk id="4" creationId="{4794FA9A-737A-7F4B-A577-0C3B7F565412}"/>
          </ac:spMkLst>
        </pc:spChg>
        <pc:spChg chg="mod">
          <ac:chgData name="Leonardo Manuel Pachano Prieto" userId="af0be00b-aaea-42f8-ab7e-8896e0193f6a" providerId="ADAL" clId="{BE7B5B38-34C5-C84E-AFDC-CA3E8EF54A51}" dt="2020-06-23T09:14:05.411" v="968" actId="1036"/>
          <ac:spMkLst>
            <pc:docMk/>
            <pc:sldMk cId="4152572925" sldId="473"/>
            <ac:spMk id="8" creationId="{533B5057-C65D-0342-91FF-B91AEE0B9081}"/>
          </ac:spMkLst>
        </pc:spChg>
        <pc:spChg chg="del">
          <ac:chgData name="Leonardo Manuel Pachano Prieto" userId="af0be00b-aaea-42f8-ab7e-8896e0193f6a" providerId="ADAL" clId="{BE7B5B38-34C5-C84E-AFDC-CA3E8EF54A51}" dt="2020-06-23T08:57:53.157" v="722" actId="478"/>
          <ac:spMkLst>
            <pc:docMk/>
            <pc:sldMk cId="4152572925" sldId="473"/>
            <ac:spMk id="11" creationId="{24E61C03-ACE9-9642-A7C3-A56C5D44958D}"/>
          </ac:spMkLst>
        </pc:spChg>
        <pc:spChg chg="add mod">
          <ac:chgData name="Leonardo Manuel Pachano Prieto" userId="af0be00b-aaea-42f8-ab7e-8896e0193f6a" providerId="ADAL" clId="{BE7B5B38-34C5-C84E-AFDC-CA3E8EF54A51}" dt="2020-06-24T10:37:54.542" v="4792" actId="1076"/>
          <ac:spMkLst>
            <pc:docMk/>
            <pc:sldMk cId="4152572925" sldId="473"/>
            <ac:spMk id="12" creationId="{13EABB31-BB86-9740-A728-DD6BA32F976E}"/>
          </ac:spMkLst>
        </pc:spChg>
        <pc:spChg chg="del">
          <ac:chgData name="Leonardo Manuel Pachano Prieto" userId="af0be00b-aaea-42f8-ab7e-8896e0193f6a" providerId="ADAL" clId="{BE7B5B38-34C5-C84E-AFDC-CA3E8EF54A51}" dt="2020-06-23T08:57:50.929" v="721" actId="478"/>
          <ac:spMkLst>
            <pc:docMk/>
            <pc:sldMk cId="4152572925" sldId="473"/>
            <ac:spMk id="12" creationId="{2AE27371-A0E0-FD47-8B5C-26914554CD26}"/>
          </ac:spMkLst>
        </pc:spChg>
        <pc:spChg chg="mod">
          <ac:chgData name="Leonardo Manuel Pachano Prieto" userId="af0be00b-aaea-42f8-ab7e-8896e0193f6a" providerId="ADAL" clId="{BE7B5B38-34C5-C84E-AFDC-CA3E8EF54A51}" dt="2020-06-23T09:14:09.875" v="978" actId="1035"/>
          <ac:spMkLst>
            <pc:docMk/>
            <pc:sldMk cId="4152572925" sldId="473"/>
            <ac:spMk id="14" creationId="{9232B50A-2D10-3F44-BA4A-83B76C84F9EE}"/>
          </ac:spMkLst>
        </pc:spChg>
        <pc:spChg chg="del">
          <ac:chgData name="Leonardo Manuel Pachano Prieto" userId="af0be00b-aaea-42f8-ab7e-8896e0193f6a" providerId="ADAL" clId="{BE7B5B38-34C5-C84E-AFDC-CA3E8EF54A51}" dt="2020-06-23T08:57:41.884" v="718" actId="478"/>
          <ac:spMkLst>
            <pc:docMk/>
            <pc:sldMk cId="4152572925" sldId="473"/>
            <ac:spMk id="15" creationId="{1DA623B4-316E-F949-842D-7F47AD605176}"/>
          </ac:spMkLst>
        </pc:spChg>
        <pc:spChg chg="add mod">
          <ac:chgData name="Leonardo Manuel Pachano Prieto" userId="af0be00b-aaea-42f8-ab7e-8896e0193f6a" providerId="ADAL" clId="{BE7B5B38-34C5-C84E-AFDC-CA3E8EF54A51}" dt="2020-06-25T07:59:12.388" v="5317" actId="1076"/>
          <ac:spMkLst>
            <pc:docMk/>
            <pc:sldMk cId="4152572925" sldId="473"/>
            <ac:spMk id="15" creationId="{D8BF2BC2-84C9-DC47-B103-59F47983BE66}"/>
          </ac:spMkLst>
        </pc:spChg>
        <pc:spChg chg="del">
          <ac:chgData name="Leonardo Manuel Pachano Prieto" userId="af0be00b-aaea-42f8-ab7e-8896e0193f6a" providerId="ADAL" clId="{BE7B5B38-34C5-C84E-AFDC-CA3E8EF54A51}" dt="2020-06-23T08:57:41.884" v="718" actId="478"/>
          <ac:spMkLst>
            <pc:docMk/>
            <pc:sldMk cId="4152572925" sldId="473"/>
            <ac:spMk id="16" creationId="{8226645B-A88C-AD40-83F5-F5CA8367898F}"/>
          </ac:spMkLst>
        </pc:spChg>
        <pc:spChg chg="del">
          <ac:chgData name="Leonardo Manuel Pachano Prieto" userId="af0be00b-aaea-42f8-ab7e-8896e0193f6a" providerId="ADAL" clId="{BE7B5B38-34C5-C84E-AFDC-CA3E8EF54A51}" dt="2020-06-23T08:57:43.560" v="719" actId="478"/>
          <ac:spMkLst>
            <pc:docMk/>
            <pc:sldMk cId="4152572925" sldId="473"/>
            <ac:spMk id="17" creationId="{9656789D-68F0-F341-9C04-F2695643DDB2}"/>
          </ac:spMkLst>
        </pc:spChg>
        <pc:spChg chg="add mod">
          <ac:chgData name="Leonardo Manuel Pachano Prieto" userId="af0be00b-aaea-42f8-ab7e-8896e0193f6a" providerId="ADAL" clId="{BE7B5B38-34C5-C84E-AFDC-CA3E8EF54A51}" dt="2020-06-23T09:15:12.152" v="1000" actId="207"/>
          <ac:spMkLst>
            <pc:docMk/>
            <pc:sldMk cId="4152572925" sldId="473"/>
            <ac:spMk id="18" creationId="{28FE8BC1-1C1A-CC49-A245-1872E7053FC7}"/>
          </ac:spMkLst>
        </pc:spChg>
        <pc:spChg chg="add mod">
          <ac:chgData name="Leonardo Manuel Pachano Prieto" userId="af0be00b-aaea-42f8-ab7e-8896e0193f6a" providerId="ADAL" clId="{BE7B5B38-34C5-C84E-AFDC-CA3E8EF54A51}" dt="2020-06-23T09:16:00.754" v="1020" actId="1037"/>
          <ac:spMkLst>
            <pc:docMk/>
            <pc:sldMk cId="4152572925" sldId="473"/>
            <ac:spMk id="19" creationId="{9E689CB4-CC7F-3840-9982-F5CDA1DCEC46}"/>
          </ac:spMkLst>
        </pc:spChg>
        <pc:spChg chg="add mod">
          <ac:chgData name="Leonardo Manuel Pachano Prieto" userId="af0be00b-aaea-42f8-ab7e-8896e0193f6a" providerId="ADAL" clId="{BE7B5B38-34C5-C84E-AFDC-CA3E8EF54A51}" dt="2020-06-23T09:19:23.439" v="1081" actId="1035"/>
          <ac:spMkLst>
            <pc:docMk/>
            <pc:sldMk cId="4152572925" sldId="473"/>
            <ac:spMk id="20" creationId="{4739B9AA-FBBD-1248-B0A8-036ADDB4158E}"/>
          </ac:spMkLst>
        </pc:spChg>
        <pc:graphicFrameChg chg="del">
          <ac:chgData name="Leonardo Manuel Pachano Prieto" userId="af0be00b-aaea-42f8-ab7e-8896e0193f6a" providerId="ADAL" clId="{BE7B5B38-34C5-C84E-AFDC-CA3E8EF54A51}" dt="2020-06-23T08:57:54.694" v="723" actId="478"/>
          <ac:graphicFrameMkLst>
            <pc:docMk/>
            <pc:sldMk cId="4152572925" sldId="473"/>
            <ac:graphicFrameMk id="6" creationId="{6836AB70-EC6F-324D-800C-0F55AD61592C}"/>
          </ac:graphicFrameMkLst>
        </pc:graphicFrameChg>
        <pc:graphicFrameChg chg="mod">
          <ac:chgData name="Leonardo Manuel Pachano Prieto" userId="af0be00b-aaea-42f8-ab7e-8896e0193f6a" providerId="ADAL" clId="{BE7B5B38-34C5-C84E-AFDC-CA3E8EF54A51}" dt="2020-06-23T09:14:09.875" v="978" actId="1035"/>
          <ac:graphicFrameMkLst>
            <pc:docMk/>
            <pc:sldMk cId="4152572925" sldId="473"/>
            <ac:graphicFrameMk id="7" creationId="{C3CC7CCF-AAF1-2D4E-8474-F22A662F114E}"/>
          </ac:graphicFrameMkLst>
        </pc:graphicFrameChg>
        <pc:graphicFrameChg chg="mod">
          <ac:chgData name="Leonardo Manuel Pachano Prieto" userId="af0be00b-aaea-42f8-ab7e-8896e0193f6a" providerId="ADAL" clId="{BE7B5B38-34C5-C84E-AFDC-CA3E8EF54A51}" dt="2020-06-23T15:50:38.316" v="4012" actId="20577"/>
          <ac:graphicFrameMkLst>
            <pc:docMk/>
            <pc:sldMk cId="4152572925" sldId="473"/>
            <ac:graphicFrameMk id="9" creationId="{1E8B675F-6782-C849-9F20-BD194822B33F}"/>
          </ac:graphicFrameMkLst>
        </pc:graphicFrameChg>
        <pc:graphicFrameChg chg="del">
          <ac:chgData name="Leonardo Manuel Pachano Prieto" userId="af0be00b-aaea-42f8-ab7e-8896e0193f6a" providerId="ADAL" clId="{BE7B5B38-34C5-C84E-AFDC-CA3E8EF54A51}" dt="2020-06-23T08:57:48.343" v="720" actId="478"/>
          <ac:graphicFrameMkLst>
            <pc:docMk/>
            <pc:sldMk cId="4152572925" sldId="473"/>
            <ac:graphicFrameMk id="10" creationId="{19682D63-C86D-2943-BE85-A6AB38A36E81}"/>
          </ac:graphicFrameMkLst>
        </pc:graphicFrameChg>
        <pc:picChg chg="add mod modCrop">
          <ac:chgData name="Leonardo Manuel Pachano Prieto" userId="af0be00b-aaea-42f8-ab7e-8896e0193f6a" providerId="ADAL" clId="{BE7B5B38-34C5-C84E-AFDC-CA3E8EF54A51}" dt="2020-06-23T09:15:54.527" v="1007" actId="732"/>
          <ac:picMkLst>
            <pc:docMk/>
            <pc:sldMk cId="4152572925" sldId="473"/>
            <ac:picMk id="13" creationId="{92C62677-D82C-1D44-8399-217D33FF8434}"/>
          </ac:picMkLst>
        </pc:picChg>
      </pc:sldChg>
      <pc:sldChg chg="addSp modSp">
        <pc:chgData name="Leonardo Manuel Pachano Prieto" userId="af0be00b-aaea-42f8-ab7e-8896e0193f6a" providerId="ADAL" clId="{BE7B5B38-34C5-C84E-AFDC-CA3E8EF54A51}" dt="2020-06-25T05:30:23.542" v="4886" actId="20577"/>
        <pc:sldMkLst>
          <pc:docMk/>
          <pc:sldMk cId="856678255" sldId="476"/>
        </pc:sldMkLst>
        <pc:spChg chg="mod">
          <ac:chgData name="Leonardo Manuel Pachano Prieto" userId="af0be00b-aaea-42f8-ab7e-8896e0193f6a" providerId="ADAL" clId="{BE7B5B38-34C5-C84E-AFDC-CA3E8EF54A51}" dt="2020-06-23T09:55:22.474" v="1508" actId="790"/>
          <ac:spMkLst>
            <pc:docMk/>
            <pc:sldMk cId="856678255" sldId="476"/>
            <ac:spMk id="2" creationId="{8F77D278-DD81-43DB-A593-95B6746F8348}"/>
          </ac:spMkLst>
        </pc:spChg>
        <pc:spChg chg="mod">
          <ac:chgData name="Leonardo Manuel Pachano Prieto" userId="af0be00b-aaea-42f8-ab7e-8896e0193f6a" providerId="ADAL" clId="{BE7B5B38-34C5-C84E-AFDC-CA3E8EF54A51}" dt="2020-06-25T05:30:23.542" v="4886" actId="20577"/>
          <ac:spMkLst>
            <pc:docMk/>
            <pc:sldMk cId="856678255" sldId="476"/>
            <ac:spMk id="3" creationId="{D3701322-FA6C-4BDF-97DD-9EB397ABE4FE}"/>
          </ac:spMkLst>
        </pc:spChg>
        <pc:spChg chg="mod">
          <ac:chgData name="Leonardo Manuel Pachano Prieto" userId="af0be00b-aaea-42f8-ab7e-8896e0193f6a" providerId="ADAL" clId="{BE7B5B38-34C5-C84E-AFDC-CA3E8EF54A51}" dt="2020-06-23T09:55:22.474" v="1508" actId="790"/>
          <ac:spMkLst>
            <pc:docMk/>
            <pc:sldMk cId="856678255" sldId="476"/>
            <ac:spMk id="4" creationId="{AC844B28-90B1-4615-846F-54D903BB7A0F}"/>
          </ac:spMkLst>
        </pc:spChg>
        <pc:spChg chg="mod">
          <ac:chgData name="Leonardo Manuel Pachano Prieto" userId="af0be00b-aaea-42f8-ab7e-8896e0193f6a" providerId="ADAL" clId="{BE7B5B38-34C5-C84E-AFDC-CA3E8EF54A51}" dt="2020-06-23T09:55:22.474" v="1508" actId="790"/>
          <ac:spMkLst>
            <pc:docMk/>
            <pc:sldMk cId="856678255" sldId="476"/>
            <ac:spMk id="5" creationId="{F9696A46-A504-4DCD-AB60-79EB3EFAADD9}"/>
          </ac:spMkLst>
        </pc:spChg>
        <pc:spChg chg="add mod">
          <ac:chgData name="Leonardo Manuel Pachano Prieto" userId="af0be00b-aaea-42f8-ab7e-8896e0193f6a" providerId="ADAL" clId="{BE7B5B38-34C5-C84E-AFDC-CA3E8EF54A51}" dt="2020-06-23T16:12:42.136" v="4054" actId="1076"/>
          <ac:spMkLst>
            <pc:docMk/>
            <pc:sldMk cId="856678255" sldId="476"/>
            <ac:spMk id="8" creationId="{435D28F4-84BE-BE4F-A01A-4481E93B3BC7}"/>
          </ac:spMkLst>
        </pc:spChg>
        <pc:picChg chg="add mod">
          <ac:chgData name="Leonardo Manuel Pachano Prieto" userId="af0be00b-aaea-42f8-ab7e-8896e0193f6a" providerId="ADAL" clId="{BE7B5B38-34C5-C84E-AFDC-CA3E8EF54A51}" dt="2020-06-23T16:12:02.310" v="4028" actId="1076"/>
          <ac:picMkLst>
            <pc:docMk/>
            <pc:sldMk cId="856678255" sldId="476"/>
            <ac:picMk id="7" creationId="{439ED043-6227-7D42-8AC9-8BD8BCD7F2D8}"/>
          </ac:picMkLst>
        </pc:picChg>
      </pc:sldChg>
      <pc:sldChg chg="modSp">
        <pc:chgData name="Leonardo Manuel Pachano Prieto" userId="af0be00b-aaea-42f8-ab7e-8896e0193f6a" providerId="ADAL" clId="{BE7B5B38-34C5-C84E-AFDC-CA3E8EF54A51}" dt="2020-06-25T08:09:44.827" v="5342" actId="33935"/>
        <pc:sldMkLst>
          <pc:docMk/>
          <pc:sldMk cId="1864907379" sldId="477"/>
        </pc:sldMkLst>
        <pc:spChg chg="mod modVis">
          <ac:chgData name="Leonardo Manuel Pachano Prieto" userId="af0be00b-aaea-42f8-ab7e-8896e0193f6a" providerId="ADAL" clId="{BE7B5B38-34C5-C84E-AFDC-CA3E8EF54A51}" dt="2020-06-25T08:09:44.827" v="5342" actId="33935"/>
          <ac:spMkLst>
            <pc:docMk/>
            <pc:sldMk cId="1864907379" sldId="477"/>
            <ac:spMk id="2" creationId="{9A39DC8A-892F-0A44-82B9-DB0EB945C2B4}"/>
          </ac:spMkLst>
        </pc:spChg>
        <pc:spChg chg="mod modVis">
          <ac:chgData name="Leonardo Manuel Pachano Prieto" userId="af0be00b-aaea-42f8-ab7e-8896e0193f6a" providerId="ADAL" clId="{BE7B5B38-34C5-C84E-AFDC-CA3E8EF54A51}" dt="2020-06-25T08:09:44.827" v="5342" actId="33935"/>
          <ac:spMkLst>
            <pc:docMk/>
            <pc:sldMk cId="1864907379" sldId="477"/>
            <ac:spMk id="5" creationId="{DABFC20B-8F27-2A4C-A3EE-4A1EC6D8A832}"/>
          </ac:spMkLst>
        </pc:spChg>
        <pc:spChg chg="mod modVis">
          <ac:chgData name="Leonardo Manuel Pachano Prieto" userId="af0be00b-aaea-42f8-ab7e-8896e0193f6a" providerId="ADAL" clId="{BE7B5B38-34C5-C84E-AFDC-CA3E8EF54A51}" dt="2020-06-25T08:09:44.827" v="5342" actId="33935"/>
          <ac:spMkLst>
            <pc:docMk/>
            <pc:sldMk cId="1864907379" sldId="477"/>
            <ac:spMk id="22" creationId="{1928D503-7E66-D74D-9613-4713C1EC87FB}"/>
          </ac:spMkLst>
        </pc:spChg>
        <pc:spChg chg="mod modVis">
          <ac:chgData name="Leonardo Manuel Pachano Prieto" userId="af0be00b-aaea-42f8-ab7e-8896e0193f6a" providerId="ADAL" clId="{BE7B5B38-34C5-C84E-AFDC-CA3E8EF54A51}" dt="2020-06-25T08:09:44.827" v="5342" actId="33935"/>
          <ac:spMkLst>
            <pc:docMk/>
            <pc:sldMk cId="1864907379" sldId="477"/>
            <ac:spMk id="23" creationId="{0B22C9EF-2097-3B47-9738-96D2C597DBE3}"/>
          </ac:spMkLst>
        </pc:spChg>
        <pc:spChg chg="mod modVis">
          <ac:chgData name="Leonardo Manuel Pachano Prieto" userId="af0be00b-aaea-42f8-ab7e-8896e0193f6a" providerId="ADAL" clId="{BE7B5B38-34C5-C84E-AFDC-CA3E8EF54A51}" dt="2020-06-25T08:09:44.827" v="5342" actId="33935"/>
          <ac:spMkLst>
            <pc:docMk/>
            <pc:sldMk cId="1864907379" sldId="477"/>
            <ac:spMk id="34" creationId="{4C0CFC91-B513-4D40-9D34-660CFDADB384}"/>
          </ac:spMkLst>
        </pc:spChg>
        <pc:spChg chg="mod modVis">
          <ac:chgData name="Leonardo Manuel Pachano Prieto" userId="af0be00b-aaea-42f8-ab7e-8896e0193f6a" providerId="ADAL" clId="{BE7B5B38-34C5-C84E-AFDC-CA3E8EF54A51}" dt="2020-06-25T08:09:44.827" v="5342" actId="33935"/>
          <ac:spMkLst>
            <pc:docMk/>
            <pc:sldMk cId="1864907379" sldId="477"/>
            <ac:spMk id="35" creationId="{23E84C83-88EA-4743-BF1F-A74BE8D59C99}"/>
          </ac:spMkLst>
        </pc:spChg>
        <pc:spChg chg="mod modVis">
          <ac:chgData name="Leonardo Manuel Pachano Prieto" userId="af0be00b-aaea-42f8-ab7e-8896e0193f6a" providerId="ADAL" clId="{BE7B5B38-34C5-C84E-AFDC-CA3E8EF54A51}" dt="2020-06-25T08:09:44.827" v="5342" actId="33935"/>
          <ac:spMkLst>
            <pc:docMk/>
            <pc:sldMk cId="1864907379" sldId="477"/>
            <ac:spMk id="36" creationId="{EA2C30D8-8A3F-4D40-A9A1-3E4A8C167C08}"/>
          </ac:spMkLst>
        </pc:spChg>
        <pc:spChg chg="mod modVis">
          <ac:chgData name="Leonardo Manuel Pachano Prieto" userId="af0be00b-aaea-42f8-ab7e-8896e0193f6a" providerId="ADAL" clId="{BE7B5B38-34C5-C84E-AFDC-CA3E8EF54A51}" dt="2020-06-25T08:09:44.827" v="5342" actId="33935"/>
          <ac:spMkLst>
            <pc:docMk/>
            <pc:sldMk cId="1864907379" sldId="477"/>
            <ac:spMk id="37" creationId="{044BED0B-B3D8-0146-8B5A-1FAA57FC3355}"/>
          </ac:spMkLst>
        </pc:spChg>
        <pc:spChg chg="mod modVis">
          <ac:chgData name="Leonardo Manuel Pachano Prieto" userId="af0be00b-aaea-42f8-ab7e-8896e0193f6a" providerId="ADAL" clId="{BE7B5B38-34C5-C84E-AFDC-CA3E8EF54A51}" dt="2020-06-25T08:09:44.827" v="5342" actId="33935"/>
          <ac:spMkLst>
            <pc:docMk/>
            <pc:sldMk cId="1864907379" sldId="477"/>
            <ac:spMk id="38" creationId="{059CE40C-9FBC-AD42-9037-478008F78499}"/>
          </ac:spMkLst>
        </pc:spChg>
        <pc:picChg chg="mod modVis">
          <ac:chgData name="Leonardo Manuel Pachano Prieto" userId="af0be00b-aaea-42f8-ab7e-8896e0193f6a" providerId="ADAL" clId="{BE7B5B38-34C5-C84E-AFDC-CA3E8EF54A51}" dt="2020-06-25T08:09:08.693" v="5335" actId="14826"/>
          <ac:picMkLst>
            <pc:docMk/>
            <pc:sldMk cId="1864907379" sldId="477"/>
            <ac:picMk id="4" creationId="{CF021BA7-D633-1440-B07B-638F8976EA5B}"/>
          </ac:picMkLst>
        </pc:picChg>
        <pc:picChg chg="mod modVis">
          <ac:chgData name="Leonardo Manuel Pachano Prieto" userId="af0be00b-aaea-42f8-ab7e-8896e0193f6a" providerId="ADAL" clId="{BE7B5B38-34C5-C84E-AFDC-CA3E8EF54A51}" dt="2020-06-25T08:09:20.130" v="5337" actId="14826"/>
          <ac:picMkLst>
            <pc:docMk/>
            <pc:sldMk cId="1864907379" sldId="477"/>
            <ac:picMk id="6" creationId="{659DE7E8-B3BF-5B47-99DE-90329950679F}"/>
          </ac:picMkLst>
        </pc:picChg>
        <pc:picChg chg="mod modVis">
          <ac:chgData name="Leonardo Manuel Pachano Prieto" userId="af0be00b-aaea-42f8-ab7e-8896e0193f6a" providerId="ADAL" clId="{BE7B5B38-34C5-C84E-AFDC-CA3E8EF54A51}" dt="2020-06-25T08:09:31.902" v="5339" actId="14826"/>
          <ac:picMkLst>
            <pc:docMk/>
            <pc:sldMk cId="1864907379" sldId="477"/>
            <ac:picMk id="7" creationId="{203A8A0E-4ABA-F848-A1DB-87A7CF23DE9E}"/>
          </ac:picMkLst>
        </pc:picChg>
        <pc:picChg chg="mod modVis">
          <ac:chgData name="Leonardo Manuel Pachano Prieto" userId="af0be00b-aaea-42f8-ab7e-8896e0193f6a" providerId="ADAL" clId="{BE7B5B38-34C5-C84E-AFDC-CA3E8EF54A51}" dt="2020-06-25T08:09:42.566" v="5341" actId="14826"/>
          <ac:picMkLst>
            <pc:docMk/>
            <pc:sldMk cId="1864907379" sldId="477"/>
            <ac:picMk id="8" creationId="{00EC301F-BD76-E041-B557-6CEED8886494}"/>
          </ac:picMkLst>
        </pc:picChg>
        <pc:cxnChg chg="mod modVis">
          <ac:chgData name="Leonardo Manuel Pachano Prieto" userId="af0be00b-aaea-42f8-ab7e-8896e0193f6a" providerId="ADAL" clId="{BE7B5B38-34C5-C84E-AFDC-CA3E8EF54A51}" dt="2020-06-25T08:09:44.827" v="5342" actId="33935"/>
          <ac:cxnSpMkLst>
            <pc:docMk/>
            <pc:sldMk cId="1864907379" sldId="477"/>
            <ac:cxnSpMk id="9" creationId="{80A0A4C0-4BE5-FD47-AFD7-66EAA65EA66E}"/>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10" creationId="{18610A38-9636-D649-B2CE-ABED96606609}"/>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13" creationId="{EEEE7781-6690-3140-B22C-8E8A8560FDAB}"/>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17" creationId="{00A08997-6ECB-F64A-9483-6C2553F4B6E3}"/>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19" creationId="{0801FD50-2BD9-C14C-8A87-E5574821F03C}"/>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24" creationId="{8C2B88B5-AF43-CF4B-BD72-A72B5AF64383}"/>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25" creationId="{B655830E-4103-2C49-B85E-66B0277E3680}"/>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28" creationId="{0AEB3F84-0E48-FC4D-8393-A52042B297C8}"/>
          </ac:cxnSpMkLst>
        </pc:cxnChg>
        <pc:cxnChg chg="mod modVis">
          <ac:chgData name="Leonardo Manuel Pachano Prieto" userId="af0be00b-aaea-42f8-ab7e-8896e0193f6a" providerId="ADAL" clId="{BE7B5B38-34C5-C84E-AFDC-CA3E8EF54A51}" dt="2020-06-25T08:09:44.827" v="5342" actId="33935"/>
          <ac:cxnSpMkLst>
            <pc:docMk/>
            <pc:sldMk cId="1864907379" sldId="477"/>
            <ac:cxnSpMk id="32" creationId="{E501CAEC-0AA2-2342-A9A4-F2801B157067}"/>
          </ac:cxnSpMkLst>
        </pc:cxnChg>
      </pc:sldChg>
      <pc:sldChg chg="delSp modSp">
        <pc:chgData name="Leonardo Manuel Pachano Prieto" userId="af0be00b-aaea-42f8-ab7e-8896e0193f6a" providerId="ADAL" clId="{BE7B5B38-34C5-C84E-AFDC-CA3E8EF54A51}" dt="2020-06-25T09:31:44.547" v="5418" actId="20577"/>
        <pc:sldMkLst>
          <pc:docMk/>
          <pc:sldMk cId="1286675023" sldId="478"/>
        </pc:sldMkLst>
        <pc:spChg chg="mod">
          <ac:chgData name="Leonardo Manuel Pachano Prieto" userId="af0be00b-aaea-42f8-ab7e-8896e0193f6a" providerId="ADAL" clId="{BE7B5B38-34C5-C84E-AFDC-CA3E8EF54A51}" dt="2020-06-23T10:09:36.900" v="1570" actId="20577"/>
          <ac:spMkLst>
            <pc:docMk/>
            <pc:sldMk cId="1286675023" sldId="478"/>
            <ac:spMk id="2" creationId="{C260489F-16A1-DC47-B051-0F27C1CABD0D}"/>
          </ac:spMkLst>
        </pc:spChg>
        <pc:spChg chg="mod">
          <ac:chgData name="Leonardo Manuel Pachano Prieto" userId="af0be00b-aaea-42f8-ab7e-8896e0193f6a" providerId="ADAL" clId="{BE7B5B38-34C5-C84E-AFDC-CA3E8EF54A51}" dt="2020-06-25T09:31:44.547" v="5418" actId="20577"/>
          <ac:spMkLst>
            <pc:docMk/>
            <pc:sldMk cId="1286675023" sldId="478"/>
            <ac:spMk id="3" creationId="{2FA58907-AB26-DC4A-B4AB-B651AF4228F0}"/>
          </ac:spMkLst>
        </pc:spChg>
        <pc:spChg chg="mod">
          <ac:chgData name="Leonardo Manuel Pachano Prieto" userId="af0be00b-aaea-42f8-ab7e-8896e0193f6a" providerId="ADAL" clId="{BE7B5B38-34C5-C84E-AFDC-CA3E8EF54A51}" dt="2020-06-23T10:20:02.024" v="1617" actId="313"/>
          <ac:spMkLst>
            <pc:docMk/>
            <pc:sldMk cId="1286675023" sldId="478"/>
            <ac:spMk id="4" creationId="{17A6AC44-95F0-9B4B-A0DD-963FDE83F33C}"/>
          </ac:spMkLst>
        </pc:spChg>
        <pc:spChg chg="del">
          <ac:chgData name="Leonardo Manuel Pachano Prieto" userId="af0be00b-aaea-42f8-ab7e-8896e0193f6a" providerId="ADAL" clId="{BE7B5B38-34C5-C84E-AFDC-CA3E8EF54A51}" dt="2020-06-23T10:11:51.233" v="1585" actId="478"/>
          <ac:spMkLst>
            <pc:docMk/>
            <pc:sldMk cId="1286675023" sldId="478"/>
            <ac:spMk id="8" creationId="{39A423AA-8674-4F25-A14D-69806D539D40}"/>
          </ac:spMkLst>
        </pc:spChg>
        <pc:spChg chg="del mod">
          <ac:chgData name="Leonardo Manuel Pachano Prieto" userId="af0be00b-aaea-42f8-ab7e-8896e0193f6a" providerId="ADAL" clId="{BE7B5B38-34C5-C84E-AFDC-CA3E8EF54A51}" dt="2020-06-23T10:09:40.087" v="1571" actId="478"/>
          <ac:spMkLst>
            <pc:docMk/>
            <pc:sldMk cId="1286675023" sldId="478"/>
            <ac:spMk id="9" creationId="{E207D334-5B13-4431-BD97-9B5FD6A14834}"/>
          </ac:spMkLst>
        </pc:spChg>
        <pc:picChg chg="del">
          <ac:chgData name="Leonardo Manuel Pachano Prieto" userId="af0be00b-aaea-42f8-ab7e-8896e0193f6a" providerId="ADAL" clId="{BE7B5B38-34C5-C84E-AFDC-CA3E8EF54A51}" dt="2020-06-23T10:11:48.294" v="1584" actId="478"/>
          <ac:picMkLst>
            <pc:docMk/>
            <pc:sldMk cId="1286675023" sldId="478"/>
            <ac:picMk id="6" creationId="{B9073F76-6C94-4AD5-A0FA-BD5C13527A29}"/>
          </ac:picMkLst>
        </pc:picChg>
        <pc:picChg chg="del">
          <ac:chgData name="Leonardo Manuel Pachano Prieto" userId="af0be00b-aaea-42f8-ab7e-8896e0193f6a" providerId="ADAL" clId="{BE7B5B38-34C5-C84E-AFDC-CA3E8EF54A51}" dt="2020-06-23T10:11:46.269" v="1583" actId="478"/>
          <ac:picMkLst>
            <pc:docMk/>
            <pc:sldMk cId="1286675023" sldId="478"/>
            <ac:picMk id="7" creationId="{7BA63B17-1CE4-4888-B53E-43663FCA67C8}"/>
          </ac:picMkLst>
        </pc:picChg>
      </pc:sldChg>
      <pc:sldChg chg="modSp">
        <pc:chgData name="Leonardo Manuel Pachano Prieto" userId="af0be00b-aaea-42f8-ab7e-8896e0193f6a" providerId="ADAL" clId="{BE7B5B38-34C5-C84E-AFDC-CA3E8EF54A51}" dt="2020-06-23T09:32:49.390" v="1195"/>
        <pc:sldMkLst>
          <pc:docMk/>
          <pc:sldMk cId="3530654676" sldId="482"/>
        </pc:sldMkLst>
        <pc:spChg chg="mod">
          <ac:chgData name="Leonardo Manuel Pachano Prieto" userId="af0be00b-aaea-42f8-ab7e-8896e0193f6a" providerId="ADAL" clId="{BE7B5B38-34C5-C84E-AFDC-CA3E8EF54A51}" dt="2020-06-23T09:32:49.390" v="1195"/>
          <ac:spMkLst>
            <pc:docMk/>
            <pc:sldMk cId="3530654676" sldId="482"/>
            <ac:spMk id="18" creationId="{3DA82E00-6E46-9E42-8C2E-BEB5CCC2DEB3}"/>
          </ac:spMkLst>
        </pc:spChg>
      </pc:sldChg>
      <pc:sldChg chg="addSp delSp modSp ord">
        <pc:chgData name="Leonardo Manuel Pachano Prieto" userId="af0be00b-aaea-42f8-ab7e-8896e0193f6a" providerId="ADAL" clId="{BE7B5B38-34C5-C84E-AFDC-CA3E8EF54A51}" dt="2020-06-25T06:49:48.437" v="5287"/>
        <pc:sldMkLst>
          <pc:docMk/>
          <pc:sldMk cId="3743548629" sldId="483"/>
        </pc:sldMkLst>
        <pc:spChg chg="del">
          <ac:chgData name="Leonardo Manuel Pachano Prieto" userId="af0be00b-aaea-42f8-ab7e-8896e0193f6a" providerId="ADAL" clId="{BE7B5B38-34C5-C84E-AFDC-CA3E8EF54A51}" dt="2020-06-23T15:34:18.663" v="3968" actId="478"/>
          <ac:spMkLst>
            <pc:docMk/>
            <pc:sldMk cId="3743548629" sldId="483"/>
            <ac:spMk id="9" creationId="{F1552C8C-AD3C-0146-820B-CDA1CC1CE6FE}"/>
          </ac:spMkLst>
        </pc:spChg>
        <pc:spChg chg="del">
          <ac:chgData name="Leonardo Manuel Pachano Prieto" userId="af0be00b-aaea-42f8-ab7e-8896e0193f6a" providerId="ADAL" clId="{BE7B5B38-34C5-C84E-AFDC-CA3E8EF54A51}" dt="2020-06-23T15:34:18.663" v="3968" actId="478"/>
          <ac:spMkLst>
            <pc:docMk/>
            <pc:sldMk cId="3743548629" sldId="483"/>
            <ac:spMk id="11" creationId="{69257895-DE85-E946-8C74-D56D8058D0AC}"/>
          </ac:spMkLst>
        </pc:spChg>
        <pc:spChg chg="del">
          <ac:chgData name="Leonardo Manuel Pachano Prieto" userId="af0be00b-aaea-42f8-ab7e-8896e0193f6a" providerId="ADAL" clId="{BE7B5B38-34C5-C84E-AFDC-CA3E8EF54A51}" dt="2020-06-23T15:34:18.663" v="3968" actId="478"/>
          <ac:spMkLst>
            <pc:docMk/>
            <pc:sldMk cId="3743548629" sldId="483"/>
            <ac:spMk id="12" creationId="{28CC62AD-7B00-F846-BF64-DDF5EE050CE3}"/>
          </ac:spMkLst>
        </pc:spChg>
        <pc:spChg chg="add mod">
          <ac:chgData name="Leonardo Manuel Pachano Prieto" userId="af0be00b-aaea-42f8-ab7e-8896e0193f6a" providerId="ADAL" clId="{BE7B5B38-34C5-C84E-AFDC-CA3E8EF54A51}" dt="2020-06-23T16:57:29.328" v="4229" actId="1035"/>
          <ac:spMkLst>
            <pc:docMk/>
            <pc:sldMk cId="3743548629" sldId="483"/>
            <ac:spMk id="12" creationId="{995008E4-AAE9-6047-A956-3B3EB6F863FA}"/>
          </ac:spMkLst>
        </pc:spChg>
        <pc:spChg chg="add mod">
          <ac:chgData name="Leonardo Manuel Pachano Prieto" userId="af0be00b-aaea-42f8-ab7e-8896e0193f6a" providerId="ADAL" clId="{BE7B5B38-34C5-C84E-AFDC-CA3E8EF54A51}" dt="2020-06-23T15:38:57.656" v="3975" actId="20577"/>
          <ac:spMkLst>
            <pc:docMk/>
            <pc:sldMk cId="3743548629" sldId="483"/>
            <ac:spMk id="13" creationId="{54E78802-FEAC-C546-B4E7-27231FD57ACE}"/>
          </ac:spMkLst>
        </pc:spChg>
        <pc:spChg chg="add mod">
          <ac:chgData name="Leonardo Manuel Pachano Prieto" userId="af0be00b-aaea-42f8-ab7e-8896e0193f6a" providerId="ADAL" clId="{BE7B5B38-34C5-C84E-AFDC-CA3E8EF54A51}" dt="2020-06-23T15:39:20.385" v="3976"/>
          <ac:spMkLst>
            <pc:docMk/>
            <pc:sldMk cId="3743548629" sldId="483"/>
            <ac:spMk id="14" creationId="{F8633912-F962-AD47-8DBD-B603F19A91F1}"/>
          </ac:spMkLst>
        </pc:spChg>
        <pc:spChg chg="add del mod">
          <ac:chgData name="Leonardo Manuel Pachano Prieto" userId="af0be00b-aaea-42f8-ab7e-8896e0193f6a" providerId="ADAL" clId="{BE7B5B38-34C5-C84E-AFDC-CA3E8EF54A51}" dt="2020-06-24T11:14:47.115" v="4838" actId="478"/>
          <ac:spMkLst>
            <pc:docMk/>
            <pc:sldMk cId="3743548629" sldId="483"/>
            <ac:spMk id="15" creationId="{E5AFF927-3E22-3749-BB4C-14C509BD09D7}"/>
          </ac:spMkLst>
        </pc:spChg>
        <pc:spChg chg="add del mod">
          <ac:chgData name="Leonardo Manuel Pachano Prieto" userId="af0be00b-aaea-42f8-ab7e-8896e0193f6a" providerId="ADAL" clId="{BE7B5B38-34C5-C84E-AFDC-CA3E8EF54A51}" dt="2020-06-24T11:14:47.115" v="4838" actId="478"/>
          <ac:spMkLst>
            <pc:docMk/>
            <pc:sldMk cId="3743548629" sldId="483"/>
            <ac:spMk id="16" creationId="{44733093-A342-9A40-A8AE-6F0E47C9DA33}"/>
          </ac:spMkLst>
        </pc:spChg>
        <pc:spChg chg="add del mod">
          <ac:chgData name="Leonardo Manuel Pachano Prieto" userId="af0be00b-aaea-42f8-ab7e-8896e0193f6a" providerId="ADAL" clId="{BE7B5B38-34C5-C84E-AFDC-CA3E8EF54A51}" dt="2020-06-24T11:14:44.381" v="4837" actId="478"/>
          <ac:spMkLst>
            <pc:docMk/>
            <pc:sldMk cId="3743548629" sldId="483"/>
            <ac:spMk id="17" creationId="{306A8A6B-DE5C-9542-BE71-3F7B8492EF82}"/>
          </ac:spMkLst>
        </pc:spChg>
        <pc:picChg chg="mod">
          <ac:chgData name="Leonardo Manuel Pachano Prieto" userId="af0be00b-aaea-42f8-ab7e-8896e0193f6a" providerId="ADAL" clId="{BE7B5B38-34C5-C84E-AFDC-CA3E8EF54A51}" dt="2020-06-24T11:14:40.459" v="4836" actId="14826"/>
          <ac:picMkLst>
            <pc:docMk/>
            <pc:sldMk cId="3743548629" sldId="483"/>
            <ac:picMk id="10" creationId="{4996334F-DE6C-644B-8253-DF997AD55F37}"/>
          </ac:picMkLst>
        </pc:picChg>
      </pc:sldChg>
      <pc:sldChg chg="addSp delSp modSp">
        <pc:chgData name="Leonardo Manuel Pachano Prieto" userId="af0be00b-aaea-42f8-ab7e-8896e0193f6a" providerId="ADAL" clId="{BE7B5B38-34C5-C84E-AFDC-CA3E8EF54A51}" dt="2020-06-24T11:18:35.235" v="4841" actId="478"/>
        <pc:sldMkLst>
          <pc:docMk/>
          <pc:sldMk cId="1440501815" sldId="484"/>
        </pc:sldMkLst>
        <pc:spChg chg="del">
          <ac:chgData name="Leonardo Manuel Pachano Prieto" userId="af0be00b-aaea-42f8-ab7e-8896e0193f6a" providerId="ADAL" clId="{BE7B5B38-34C5-C84E-AFDC-CA3E8EF54A51}" dt="2020-06-23T15:39:38.536" v="3977" actId="478"/>
          <ac:spMkLst>
            <pc:docMk/>
            <pc:sldMk cId="1440501815" sldId="484"/>
            <ac:spMk id="3" creationId="{E684CFD2-C2C3-5545-8487-DB9548127D0E}"/>
          </ac:spMkLst>
        </pc:spChg>
        <pc:spChg chg="del">
          <ac:chgData name="Leonardo Manuel Pachano Prieto" userId="af0be00b-aaea-42f8-ab7e-8896e0193f6a" providerId="ADAL" clId="{BE7B5B38-34C5-C84E-AFDC-CA3E8EF54A51}" dt="2020-06-23T15:39:38.536" v="3977" actId="478"/>
          <ac:spMkLst>
            <pc:docMk/>
            <pc:sldMk cId="1440501815" sldId="484"/>
            <ac:spMk id="6" creationId="{5B9AF5C6-C04C-4C49-8B38-FEB7D632137C}"/>
          </ac:spMkLst>
        </pc:spChg>
        <pc:spChg chg="add mod">
          <ac:chgData name="Leonardo Manuel Pachano Prieto" userId="af0be00b-aaea-42f8-ab7e-8896e0193f6a" providerId="ADAL" clId="{BE7B5B38-34C5-C84E-AFDC-CA3E8EF54A51}" dt="2020-06-23T16:57:37.717" v="4235" actId="1036"/>
          <ac:spMkLst>
            <pc:docMk/>
            <pc:sldMk cId="1440501815" sldId="484"/>
            <ac:spMk id="7" creationId="{C113DCAA-C20A-EF44-99FB-3B1C40E15488}"/>
          </ac:spMkLst>
        </pc:spChg>
        <pc:spChg chg="del">
          <ac:chgData name="Leonardo Manuel Pachano Prieto" userId="af0be00b-aaea-42f8-ab7e-8896e0193f6a" providerId="ADAL" clId="{BE7B5B38-34C5-C84E-AFDC-CA3E8EF54A51}" dt="2020-06-23T15:39:38.536" v="3977" actId="478"/>
          <ac:spMkLst>
            <pc:docMk/>
            <pc:sldMk cId="1440501815" sldId="484"/>
            <ac:spMk id="7" creationId="{EFFD5FE3-468C-3B47-8EEB-CAF04D1442BA}"/>
          </ac:spMkLst>
        </pc:spChg>
        <pc:spChg chg="add mod">
          <ac:chgData name="Leonardo Manuel Pachano Prieto" userId="af0be00b-aaea-42f8-ab7e-8896e0193f6a" providerId="ADAL" clId="{BE7B5B38-34C5-C84E-AFDC-CA3E8EF54A51}" dt="2020-06-23T16:58:54.502" v="4246" actId="1076"/>
          <ac:spMkLst>
            <pc:docMk/>
            <pc:sldMk cId="1440501815" sldId="484"/>
            <ac:spMk id="9" creationId="{E35BCDA9-4B02-1E48-91C9-DE03CC6E8E20}"/>
          </ac:spMkLst>
        </pc:spChg>
        <pc:spChg chg="add del mod">
          <ac:chgData name="Leonardo Manuel Pachano Prieto" userId="af0be00b-aaea-42f8-ab7e-8896e0193f6a" providerId="ADAL" clId="{BE7B5B38-34C5-C84E-AFDC-CA3E8EF54A51}" dt="2020-06-24T11:18:35.235" v="4841" actId="478"/>
          <ac:spMkLst>
            <pc:docMk/>
            <pc:sldMk cId="1440501815" sldId="484"/>
            <ac:spMk id="11" creationId="{78A1E9F6-71E2-0245-828E-298BB337D666}"/>
          </ac:spMkLst>
        </pc:spChg>
        <pc:spChg chg="del">
          <ac:chgData name="Leonardo Manuel Pachano Prieto" userId="af0be00b-aaea-42f8-ab7e-8896e0193f6a" providerId="ADAL" clId="{BE7B5B38-34C5-C84E-AFDC-CA3E8EF54A51}" dt="2020-06-23T15:39:38.536" v="3977" actId="478"/>
          <ac:spMkLst>
            <pc:docMk/>
            <pc:sldMk cId="1440501815" sldId="484"/>
            <ac:spMk id="11" creationId="{B32EC7BF-3EB9-564E-BC18-5AFF1504E917}"/>
          </ac:spMkLst>
        </pc:spChg>
        <pc:spChg chg="add mod">
          <ac:chgData name="Leonardo Manuel Pachano Prieto" userId="af0be00b-aaea-42f8-ab7e-8896e0193f6a" providerId="ADAL" clId="{BE7B5B38-34C5-C84E-AFDC-CA3E8EF54A51}" dt="2020-06-23T15:39:53.170" v="3990" actId="20577"/>
          <ac:spMkLst>
            <pc:docMk/>
            <pc:sldMk cId="1440501815" sldId="484"/>
            <ac:spMk id="12" creationId="{A5AABE2B-AC3B-D044-A67D-6F267F0E0BBE}"/>
          </ac:spMkLst>
        </pc:spChg>
        <pc:spChg chg="add del mod">
          <ac:chgData name="Leonardo Manuel Pachano Prieto" userId="af0be00b-aaea-42f8-ab7e-8896e0193f6a" providerId="ADAL" clId="{BE7B5B38-34C5-C84E-AFDC-CA3E8EF54A51}" dt="2020-06-24T11:18:35.235" v="4841" actId="478"/>
          <ac:spMkLst>
            <pc:docMk/>
            <pc:sldMk cId="1440501815" sldId="484"/>
            <ac:spMk id="13" creationId="{6D30C980-7FB1-E542-AEE7-FB7977BF4834}"/>
          </ac:spMkLst>
        </pc:spChg>
        <pc:spChg chg="add del mod">
          <ac:chgData name="Leonardo Manuel Pachano Prieto" userId="af0be00b-aaea-42f8-ab7e-8896e0193f6a" providerId="ADAL" clId="{BE7B5B38-34C5-C84E-AFDC-CA3E8EF54A51}" dt="2020-06-24T11:18:33.301" v="4840" actId="478"/>
          <ac:spMkLst>
            <pc:docMk/>
            <pc:sldMk cId="1440501815" sldId="484"/>
            <ac:spMk id="14" creationId="{404EA6A2-3116-AB4A-83E7-FE69A606405F}"/>
          </ac:spMkLst>
        </pc:spChg>
        <pc:picChg chg="mod">
          <ac:chgData name="Leonardo Manuel Pachano Prieto" userId="af0be00b-aaea-42f8-ab7e-8896e0193f6a" providerId="ADAL" clId="{BE7B5B38-34C5-C84E-AFDC-CA3E8EF54A51}" dt="2020-06-24T11:18:30.417" v="4839" actId="14826"/>
          <ac:picMkLst>
            <pc:docMk/>
            <pc:sldMk cId="1440501815" sldId="484"/>
            <ac:picMk id="10" creationId="{4996334F-DE6C-644B-8253-DF997AD55F37}"/>
          </ac:picMkLst>
        </pc:picChg>
      </pc:sldChg>
      <pc:sldChg chg="del">
        <pc:chgData name="Leonardo Manuel Pachano Prieto" userId="af0be00b-aaea-42f8-ab7e-8896e0193f6a" providerId="ADAL" clId="{BE7B5B38-34C5-C84E-AFDC-CA3E8EF54A51}" dt="2020-06-23T14:07:25.351" v="3879" actId="2696"/>
        <pc:sldMkLst>
          <pc:docMk/>
          <pc:sldMk cId="1665983300" sldId="488"/>
        </pc:sldMkLst>
      </pc:sldChg>
      <pc:sldChg chg="del">
        <pc:chgData name="Leonardo Manuel Pachano Prieto" userId="af0be00b-aaea-42f8-ab7e-8896e0193f6a" providerId="ADAL" clId="{BE7B5B38-34C5-C84E-AFDC-CA3E8EF54A51}" dt="2020-06-23T14:07:49.039" v="3885" actId="2696"/>
        <pc:sldMkLst>
          <pc:docMk/>
          <pc:sldMk cId="2305845524" sldId="489"/>
        </pc:sldMkLst>
      </pc:sldChg>
      <pc:sldChg chg="modSp del">
        <pc:chgData name="Leonardo Manuel Pachano Prieto" userId="af0be00b-aaea-42f8-ab7e-8896e0193f6a" providerId="ADAL" clId="{BE7B5B38-34C5-C84E-AFDC-CA3E8EF54A51}" dt="2020-06-23T14:07:56.242" v="3887" actId="2696"/>
        <pc:sldMkLst>
          <pc:docMk/>
          <pc:sldMk cId="2740928918" sldId="490"/>
        </pc:sldMkLst>
        <pc:spChg chg="mod">
          <ac:chgData name="Leonardo Manuel Pachano Prieto" userId="af0be00b-aaea-42f8-ab7e-8896e0193f6a" providerId="ADAL" clId="{BE7B5B38-34C5-C84E-AFDC-CA3E8EF54A51}" dt="2020-06-22T14:13:40.355" v="4" actId="20577"/>
          <ac:spMkLst>
            <pc:docMk/>
            <pc:sldMk cId="2740928918" sldId="490"/>
            <ac:spMk id="3" creationId="{304FCB2C-8C03-064D-8909-CC97522B3B59}"/>
          </ac:spMkLst>
        </pc:spChg>
      </pc:sldChg>
      <pc:sldChg chg="del">
        <pc:chgData name="Leonardo Manuel Pachano Prieto" userId="af0be00b-aaea-42f8-ab7e-8896e0193f6a" providerId="ADAL" clId="{BE7B5B38-34C5-C84E-AFDC-CA3E8EF54A51}" dt="2020-06-23T14:08:28.118" v="3896" actId="2696"/>
        <pc:sldMkLst>
          <pc:docMk/>
          <pc:sldMk cId="184817961" sldId="491"/>
        </pc:sldMkLst>
      </pc:sldChg>
      <pc:sldChg chg="addSp delSp modSp add">
        <pc:chgData name="Leonardo Manuel Pachano Prieto" userId="af0be00b-aaea-42f8-ab7e-8896e0193f6a" providerId="ADAL" clId="{BE7B5B38-34C5-C84E-AFDC-CA3E8EF54A51}" dt="2020-06-24T07:44:58.133" v="4284" actId="20577"/>
        <pc:sldMkLst>
          <pc:docMk/>
          <pc:sldMk cId="3025401035" sldId="492"/>
        </pc:sldMkLst>
        <pc:spChg chg="mod">
          <ac:chgData name="Leonardo Manuel Pachano Prieto" userId="af0be00b-aaea-42f8-ab7e-8896e0193f6a" providerId="ADAL" clId="{BE7B5B38-34C5-C84E-AFDC-CA3E8EF54A51}" dt="2020-06-23T07:18:25.267" v="169" actId="20577"/>
          <ac:spMkLst>
            <pc:docMk/>
            <pc:sldMk cId="3025401035" sldId="492"/>
            <ac:spMk id="2" creationId="{97038F9B-E99A-FF47-B863-11C354A20A4E}"/>
          </ac:spMkLst>
        </pc:spChg>
        <pc:spChg chg="del">
          <ac:chgData name="Leonardo Manuel Pachano Prieto" userId="af0be00b-aaea-42f8-ab7e-8896e0193f6a" providerId="ADAL" clId="{BE7B5B38-34C5-C84E-AFDC-CA3E8EF54A51}" dt="2020-06-23T07:18:20.539" v="156" actId="478"/>
          <ac:spMkLst>
            <pc:docMk/>
            <pc:sldMk cId="3025401035" sldId="492"/>
            <ac:spMk id="3" creationId="{D4F08425-CCBD-CE44-992D-37D58172ECF0}"/>
          </ac:spMkLst>
        </pc:spChg>
        <pc:spChg chg="add del mod">
          <ac:chgData name="Leonardo Manuel Pachano Prieto" userId="af0be00b-aaea-42f8-ab7e-8896e0193f6a" providerId="ADAL" clId="{BE7B5B38-34C5-C84E-AFDC-CA3E8EF54A51}" dt="2020-06-23T09:47:33.242" v="1367" actId="478"/>
          <ac:spMkLst>
            <pc:docMk/>
            <pc:sldMk cId="3025401035" sldId="492"/>
            <ac:spMk id="4" creationId="{24403866-71AF-5D43-A1E1-55600560F14B}"/>
          </ac:spMkLst>
        </pc:spChg>
        <pc:spChg chg="add mod">
          <ac:chgData name="Leonardo Manuel Pachano Prieto" userId="af0be00b-aaea-42f8-ab7e-8896e0193f6a" providerId="ADAL" clId="{BE7B5B38-34C5-C84E-AFDC-CA3E8EF54A51}" dt="2020-06-24T07:44:58.133" v="4284" actId="20577"/>
          <ac:spMkLst>
            <pc:docMk/>
            <pc:sldMk cId="3025401035" sldId="492"/>
            <ac:spMk id="4" creationId="{26317FF5-5DAE-1048-9203-B50FC9495DE4}"/>
          </ac:spMkLst>
        </pc:spChg>
        <pc:spChg chg="del">
          <ac:chgData name="Leonardo Manuel Pachano Prieto" userId="af0be00b-aaea-42f8-ab7e-8896e0193f6a" providerId="ADAL" clId="{BE7B5B38-34C5-C84E-AFDC-CA3E8EF54A51}" dt="2020-06-23T07:18:19.482" v="155" actId="478"/>
          <ac:spMkLst>
            <pc:docMk/>
            <pc:sldMk cId="3025401035" sldId="492"/>
            <ac:spMk id="4" creationId="{A712747C-4254-024A-975C-19E7BB7F76C9}"/>
          </ac:spMkLst>
        </pc:spChg>
        <pc:spChg chg="add del mod">
          <ac:chgData name="Leonardo Manuel Pachano Prieto" userId="af0be00b-aaea-42f8-ab7e-8896e0193f6a" providerId="ADAL" clId="{BE7B5B38-34C5-C84E-AFDC-CA3E8EF54A51}" dt="2020-06-23T09:47:36.811" v="1368" actId="478"/>
          <ac:spMkLst>
            <pc:docMk/>
            <pc:sldMk cId="3025401035" sldId="492"/>
            <ac:spMk id="6" creationId="{06EE7D54-6F86-9846-A19B-621B47B71F0B}"/>
          </ac:spMkLst>
        </pc:spChg>
      </pc:sldChg>
      <pc:sldChg chg="add del">
        <pc:chgData name="Leonardo Manuel Pachano Prieto" userId="af0be00b-aaea-42f8-ab7e-8896e0193f6a" providerId="ADAL" clId="{BE7B5B38-34C5-C84E-AFDC-CA3E8EF54A51}" dt="2020-06-23T08:13:43.561" v="181" actId="2696"/>
        <pc:sldMkLst>
          <pc:docMk/>
          <pc:sldMk cId="592767641" sldId="494"/>
        </pc:sldMkLst>
      </pc:sldChg>
      <pc:sldChg chg="modSp">
        <pc:chgData name="Leonardo Manuel Pachano Prieto" userId="af0be00b-aaea-42f8-ab7e-8896e0193f6a" providerId="ADAL" clId="{BE7B5B38-34C5-C84E-AFDC-CA3E8EF54A51}" dt="2020-06-25T05:03:32.792" v="4877" actId="313"/>
        <pc:sldMkLst>
          <pc:docMk/>
          <pc:sldMk cId="3577501263" sldId="494"/>
        </pc:sldMkLst>
        <pc:spChg chg="mod">
          <ac:chgData name="Leonardo Manuel Pachano Prieto" userId="af0be00b-aaea-42f8-ab7e-8896e0193f6a" providerId="ADAL" clId="{BE7B5B38-34C5-C84E-AFDC-CA3E8EF54A51}" dt="2020-06-23T09:56:01.825" v="1509" actId="790"/>
          <ac:spMkLst>
            <pc:docMk/>
            <pc:sldMk cId="3577501263" sldId="494"/>
            <ac:spMk id="2" creationId="{8F77D278-DD81-43DB-A593-95B6746F8348}"/>
          </ac:spMkLst>
        </pc:spChg>
        <pc:spChg chg="mod">
          <ac:chgData name="Leonardo Manuel Pachano Prieto" userId="af0be00b-aaea-42f8-ab7e-8896e0193f6a" providerId="ADAL" clId="{BE7B5B38-34C5-C84E-AFDC-CA3E8EF54A51}" dt="2020-06-25T05:03:32.792" v="4877" actId="313"/>
          <ac:spMkLst>
            <pc:docMk/>
            <pc:sldMk cId="3577501263" sldId="494"/>
            <ac:spMk id="3" creationId="{D3701322-FA6C-4BDF-97DD-9EB397ABE4FE}"/>
          </ac:spMkLst>
        </pc:spChg>
        <pc:spChg chg="mod">
          <ac:chgData name="Leonardo Manuel Pachano Prieto" userId="af0be00b-aaea-42f8-ab7e-8896e0193f6a" providerId="ADAL" clId="{BE7B5B38-34C5-C84E-AFDC-CA3E8EF54A51}" dt="2020-06-23T09:56:01.825" v="1509" actId="790"/>
          <ac:spMkLst>
            <pc:docMk/>
            <pc:sldMk cId="3577501263" sldId="494"/>
            <ac:spMk id="4" creationId="{AC844B28-90B1-4615-846F-54D903BB7A0F}"/>
          </ac:spMkLst>
        </pc:spChg>
        <pc:spChg chg="mod">
          <ac:chgData name="Leonardo Manuel Pachano Prieto" userId="af0be00b-aaea-42f8-ab7e-8896e0193f6a" providerId="ADAL" clId="{BE7B5B38-34C5-C84E-AFDC-CA3E8EF54A51}" dt="2020-06-23T09:56:01.825" v="1509" actId="790"/>
          <ac:spMkLst>
            <pc:docMk/>
            <pc:sldMk cId="3577501263" sldId="494"/>
            <ac:spMk id="5" creationId="{F9696A46-A504-4DCD-AB60-79EB3EFAADD9}"/>
          </ac:spMkLst>
        </pc:spChg>
      </pc:sldChg>
      <pc:sldChg chg="addSp delSp modSp add ord modNotesTx">
        <pc:chgData name="Leonardo Manuel Pachano Prieto" userId="af0be00b-aaea-42f8-ab7e-8896e0193f6a" providerId="ADAL" clId="{BE7B5B38-34C5-C84E-AFDC-CA3E8EF54A51}" dt="2020-06-30T14:47:40.286" v="5646" actId="20577"/>
        <pc:sldMkLst>
          <pc:docMk/>
          <pc:sldMk cId="3016464975" sldId="495"/>
        </pc:sldMkLst>
        <pc:spChg chg="mod">
          <ac:chgData name="Leonardo Manuel Pachano Prieto" userId="af0be00b-aaea-42f8-ab7e-8896e0193f6a" providerId="ADAL" clId="{BE7B5B38-34C5-C84E-AFDC-CA3E8EF54A51}" dt="2020-06-23T14:06:55.365" v="3877" actId="1076"/>
          <ac:spMkLst>
            <pc:docMk/>
            <pc:sldMk cId="3016464975" sldId="495"/>
            <ac:spMk id="4" creationId="{4794FA9A-737A-7F4B-A577-0C3B7F565412}"/>
          </ac:spMkLst>
        </pc:spChg>
        <pc:spChg chg="del">
          <ac:chgData name="Leonardo Manuel Pachano Prieto" userId="af0be00b-aaea-42f8-ab7e-8896e0193f6a" providerId="ADAL" clId="{BE7B5B38-34C5-C84E-AFDC-CA3E8EF54A51}" dt="2020-06-23T08:51:05.391" v="712" actId="478"/>
          <ac:spMkLst>
            <pc:docMk/>
            <pc:sldMk cId="3016464975" sldId="495"/>
            <ac:spMk id="8" creationId="{533B5057-C65D-0342-91FF-B91AEE0B9081}"/>
          </ac:spMkLst>
        </pc:spChg>
        <pc:spChg chg="mod">
          <ac:chgData name="Leonardo Manuel Pachano Prieto" userId="af0be00b-aaea-42f8-ab7e-8896e0193f6a" providerId="ADAL" clId="{BE7B5B38-34C5-C84E-AFDC-CA3E8EF54A51}" dt="2020-06-23T09:10:52.690" v="937" actId="1036"/>
          <ac:spMkLst>
            <pc:docMk/>
            <pc:sldMk cId="3016464975" sldId="495"/>
            <ac:spMk id="12" creationId="{2AE27371-A0E0-FD47-8B5C-26914554CD26}"/>
          </ac:spMkLst>
        </pc:spChg>
        <pc:spChg chg="add del mod">
          <ac:chgData name="Leonardo Manuel Pachano Prieto" userId="af0be00b-aaea-42f8-ab7e-8896e0193f6a" providerId="ADAL" clId="{BE7B5B38-34C5-C84E-AFDC-CA3E8EF54A51}" dt="2020-06-23T08:57:24.902" v="716" actId="478"/>
          <ac:spMkLst>
            <pc:docMk/>
            <pc:sldMk cId="3016464975" sldId="495"/>
            <ac:spMk id="13" creationId="{DE82D8A1-97D6-3C44-8AB1-FBA2E2F1D7B1}"/>
          </ac:spMkLst>
        </pc:spChg>
        <pc:spChg chg="del">
          <ac:chgData name="Leonardo Manuel Pachano Prieto" userId="af0be00b-aaea-42f8-ab7e-8896e0193f6a" providerId="ADAL" clId="{BE7B5B38-34C5-C84E-AFDC-CA3E8EF54A51}" dt="2020-06-23T08:51:08.563" v="714" actId="478"/>
          <ac:spMkLst>
            <pc:docMk/>
            <pc:sldMk cId="3016464975" sldId="495"/>
            <ac:spMk id="14" creationId="{9232B50A-2D10-3F44-BA4A-83B76C84F9EE}"/>
          </ac:spMkLst>
        </pc:spChg>
        <pc:spChg chg="del">
          <ac:chgData name="Leonardo Manuel Pachano Prieto" userId="af0be00b-aaea-42f8-ab7e-8896e0193f6a" providerId="ADAL" clId="{BE7B5B38-34C5-C84E-AFDC-CA3E8EF54A51}" dt="2020-06-23T09:07:04.469" v="847" actId="478"/>
          <ac:spMkLst>
            <pc:docMk/>
            <pc:sldMk cId="3016464975" sldId="495"/>
            <ac:spMk id="15" creationId="{1DA623B4-316E-F949-842D-7F47AD605176}"/>
          </ac:spMkLst>
        </pc:spChg>
        <pc:spChg chg="del">
          <ac:chgData name="Leonardo Manuel Pachano Prieto" userId="af0be00b-aaea-42f8-ab7e-8896e0193f6a" providerId="ADAL" clId="{BE7B5B38-34C5-C84E-AFDC-CA3E8EF54A51}" dt="2020-06-23T09:07:01.216" v="846" actId="478"/>
          <ac:spMkLst>
            <pc:docMk/>
            <pc:sldMk cId="3016464975" sldId="495"/>
            <ac:spMk id="16" creationId="{8226645B-A88C-AD40-83F5-F5CA8367898F}"/>
          </ac:spMkLst>
        </pc:spChg>
        <pc:spChg chg="del">
          <ac:chgData name="Leonardo Manuel Pachano Prieto" userId="af0be00b-aaea-42f8-ab7e-8896e0193f6a" providerId="ADAL" clId="{BE7B5B38-34C5-C84E-AFDC-CA3E8EF54A51}" dt="2020-06-23T09:07:01.216" v="846" actId="478"/>
          <ac:spMkLst>
            <pc:docMk/>
            <pc:sldMk cId="3016464975" sldId="495"/>
            <ac:spMk id="17" creationId="{9656789D-68F0-F341-9C04-F2695643DDB2}"/>
          </ac:spMkLst>
        </pc:spChg>
        <pc:graphicFrameChg chg="mod modGraphic">
          <ac:chgData name="Leonardo Manuel Pachano Prieto" userId="af0be00b-aaea-42f8-ab7e-8896e0193f6a" providerId="ADAL" clId="{BE7B5B38-34C5-C84E-AFDC-CA3E8EF54A51}" dt="2020-06-23T14:01:20.772" v="3815" actId="20577"/>
          <ac:graphicFrameMkLst>
            <pc:docMk/>
            <pc:sldMk cId="3016464975" sldId="495"/>
            <ac:graphicFrameMk id="6" creationId="{6836AB70-EC6F-324D-800C-0F55AD61592C}"/>
          </ac:graphicFrameMkLst>
        </pc:graphicFrameChg>
        <pc:graphicFrameChg chg="del">
          <ac:chgData name="Leonardo Manuel Pachano Prieto" userId="af0be00b-aaea-42f8-ab7e-8896e0193f6a" providerId="ADAL" clId="{BE7B5B38-34C5-C84E-AFDC-CA3E8EF54A51}" dt="2020-06-23T08:51:10.082" v="715" actId="478"/>
          <ac:graphicFrameMkLst>
            <pc:docMk/>
            <pc:sldMk cId="3016464975" sldId="495"/>
            <ac:graphicFrameMk id="7" creationId="{C3CC7CCF-AAF1-2D4E-8474-F22A662F114E}"/>
          </ac:graphicFrameMkLst>
        </pc:graphicFrameChg>
        <pc:graphicFrameChg chg="del">
          <ac:chgData name="Leonardo Manuel Pachano Prieto" userId="af0be00b-aaea-42f8-ab7e-8896e0193f6a" providerId="ADAL" clId="{BE7B5B38-34C5-C84E-AFDC-CA3E8EF54A51}" dt="2020-06-23T08:51:06.933" v="713" actId="478"/>
          <ac:graphicFrameMkLst>
            <pc:docMk/>
            <pc:sldMk cId="3016464975" sldId="495"/>
            <ac:graphicFrameMk id="9" creationId="{1E8B675F-6782-C849-9F20-BD194822B33F}"/>
          </ac:graphicFrameMkLst>
        </pc:graphicFrameChg>
        <pc:graphicFrameChg chg="del mod">
          <ac:chgData name="Leonardo Manuel Pachano Prieto" userId="af0be00b-aaea-42f8-ab7e-8896e0193f6a" providerId="ADAL" clId="{BE7B5B38-34C5-C84E-AFDC-CA3E8EF54A51}" dt="2020-06-23T09:05:13.540" v="833" actId="478"/>
          <ac:graphicFrameMkLst>
            <pc:docMk/>
            <pc:sldMk cId="3016464975" sldId="495"/>
            <ac:graphicFrameMk id="10" creationId="{19682D63-C86D-2943-BE85-A6AB38A36E81}"/>
          </ac:graphicFrameMkLst>
        </pc:graphicFrameChg>
        <pc:graphicFrameChg chg="add mod modGraphic">
          <ac:chgData name="Leonardo Manuel Pachano Prieto" userId="af0be00b-aaea-42f8-ab7e-8896e0193f6a" providerId="ADAL" clId="{BE7B5B38-34C5-C84E-AFDC-CA3E8EF54A51}" dt="2020-06-23T09:10:52.690" v="937" actId="1036"/>
          <ac:graphicFrameMkLst>
            <pc:docMk/>
            <pc:sldMk cId="3016464975" sldId="495"/>
            <ac:graphicFrameMk id="18" creationId="{A60C21F1-0110-EA4B-B447-564CCCA34F38}"/>
          </ac:graphicFrameMkLst>
        </pc:graphicFrameChg>
      </pc:sldChg>
      <pc:sldChg chg="addSp modSp add modAnim modNotesTx">
        <pc:chgData name="Leonardo Manuel Pachano Prieto" userId="af0be00b-aaea-42f8-ab7e-8896e0193f6a" providerId="ADAL" clId="{BE7B5B38-34C5-C84E-AFDC-CA3E8EF54A51}" dt="2020-06-30T14:48:26.114" v="5652" actId="20577"/>
        <pc:sldMkLst>
          <pc:docMk/>
          <pc:sldMk cId="769573897" sldId="496"/>
        </pc:sldMkLst>
        <pc:spChg chg="mod">
          <ac:chgData name="Leonardo Manuel Pachano Prieto" userId="af0be00b-aaea-42f8-ab7e-8896e0193f6a" providerId="ADAL" clId="{BE7B5B38-34C5-C84E-AFDC-CA3E8EF54A51}" dt="2020-06-25T08:45:39.358" v="5408" actId="20577"/>
          <ac:spMkLst>
            <pc:docMk/>
            <pc:sldMk cId="769573897" sldId="496"/>
            <ac:spMk id="18" creationId="{3DA82E00-6E46-9E42-8C2E-BEB5CCC2DEB3}"/>
          </ac:spMkLst>
        </pc:spChg>
        <pc:picChg chg="mod">
          <ac:chgData name="Leonardo Manuel Pachano Prieto" userId="af0be00b-aaea-42f8-ab7e-8896e0193f6a" providerId="ADAL" clId="{BE7B5B38-34C5-C84E-AFDC-CA3E8EF54A51}" dt="2020-06-23T12:59:51.185" v="3230" actId="14826"/>
          <ac:picMkLst>
            <pc:docMk/>
            <pc:sldMk cId="769573897" sldId="496"/>
            <ac:picMk id="4" creationId="{6E4D4A0E-97A7-B649-9F3C-3C3809F71229}"/>
          </ac:picMkLst>
        </pc:picChg>
        <pc:picChg chg="mod">
          <ac:chgData name="Leonardo Manuel Pachano Prieto" userId="af0be00b-aaea-42f8-ab7e-8896e0193f6a" providerId="ADAL" clId="{BE7B5B38-34C5-C84E-AFDC-CA3E8EF54A51}" dt="2020-06-23T13:00:05.666" v="3231" actId="14826"/>
          <ac:picMkLst>
            <pc:docMk/>
            <pc:sldMk cId="769573897" sldId="496"/>
            <ac:picMk id="13" creationId="{1D3D46D4-621E-CE41-ABDD-A54575B42F03}"/>
          </ac:picMkLst>
        </pc:picChg>
        <pc:picChg chg="mod">
          <ac:chgData name="Leonardo Manuel Pachano Prieto" userId="af0be00b-aaea-42f8-ab7e-8896e0193f6a" providerId="ADAL" clId="{BE7B5B38-34C5-C84E-AFDC-CA3E8EF54A51}" dt="2020-06-23T13:00:20.283" v="3232" actId="14826"/>
          <ac:picMkLst>
            <pc:docMk/>
            <pc:sldMk cId="769573897" sldId="496"/>
            <ac:picMk id="14" creationId="{EE4ACF0A-ECAB-8844-88CD-9A26DDE8F5AD}"/>
          </ac:picMkLst>
        </pc:picChg>
        <pc:picChg chg="mod">
          <ac:chgData name="Leonardo Manuel Pachano Prieto" userId="af0be00b-aaea-42f8-ab7e-8896e0193f6a" providerId="ADAL" clId="{BE7B5B38-34C5-C84E-AFDC-CA3E8EF54A51}" dt="2020-06-23T13:00:30.836" v="3233" actId="14826"/>
          <ac:picMkLst>
            <pc:docMk/>
            <pc:sldMk cId="769573897" sldId="496"/>
            <ac:picMk id="15" creationId="{D3A66D79-3E8D-B441-B2A2-B18E199B3A56}"/>
          </ac:picMkLst>
        </pc:picChg>
        <pc:cxnChg chg="add mod">
          <ac:chgData name="Leonardo Manuel Pachano Prieto" userId="af0be00b-aaea-42f8-ab7e-8896e0193f6a" providerId="ADAL" clId="{BE7B5B38-34C5-C84E-AFDC-CA3E8EF54A51}" dt="2020-06-23T13:01:47.399" v="3234"/>
          <ac:cxnSpMkLst>
            <pc:docMk/>
            <pc:sldMk cId="769573897" sldId="496"/>
            <ac:cxnSpMk id="27" creationId="{30C94706-DD29-A14F-9BDE-B694302FB312}"/>
          </ac:cxnSpMkLst>
        </pc:cxnChg>
      </pc:sldChg>
      <pc:sldChg chg="add del">
        <pc:chgData name="Leonardo Manuel Pachano Prieto" userId="af0be00b-aaea-42f8-ab7e-8896e0193f6a" providerId="ADAL" clId="{BE7B5B38-34C5-C84E-AFDC-CA3E8EF54A51}" dt="2020-06-23T09:44:07.963" v="1313" actId="2696"/>
        <pc:sldMkLst>
          <pc:docMk/>
          <pc:sldMk cId="1449965671" sldId="497"/>
        </pc:sldMkLst>
      </pc:sldChg>
      <pc:sldChg chg="addSp delSp modSp add">
        <pc:chgData name="Leonardo Manuel Pachano Prieto" userId="af0be00b-aaea-42f8-ab7e-8896e0193f6a" providerId="ADAL" clId="{BE7B5B38-34C5-C84E-AFDC-CA3E8EF54A51}" dt="2020-06-24T08:09:20.913" v="4292" actId="1076"/>
        <pc:sldMkLst>
          <pc:docMk/>
          <pc:sldMk cId="2949809508" sldId="497"/>
        </pc:sldMkLst>
        <pc:spChg chg="mod">
          <ac:chgData name="Leonardo Manuel Pachano Prieto" userId="af0be00b-aaea-42f8-ab7e-8896e0193f6a" providerId="ADAL" clId="{BE7B5B38-34C5-C84E-AFDC-CA3E8EF54A51}" dt="2020-06-23T09:50:28.783" v="1442" actId="20577"/>
          <ac:spMkLst>
            <pc:docMk/>
            <pc:sldMk cId="2949809508" sldId="497"/>
            <ac:spMk id="2" creationId="{97038F9B-E99A-FF47-B863-11C354A20A4E}"/>
          </ac:spMkLst>
        </pc:spChg>
        <pc:spChg chg="mod">
          <ac:chgData name="Leonardo Manuel Pachano Prieto" userId="af0be00b-aaea-42f8-ab7e-8896e0193f6a" providerId="ADAL" clId="{BE7B5B38-34C5-C84E-AFDC-CA3E8EF54A51}" dt="2020-06-24T06:53:55.523" v="4254" actId="20577"/>
          <ac:spMkLst>
            <pc:docMk/>
            <pc:sldMk cId="2949809508" sldId="497"/>
            <ac:spMk id="4" creationId="{24403866-71AF-5D43-A1E1-55600560F14B}"/>
          </ac:spMkLst>
        </pc:spChg>
        <pc:picChg chg="add mod">
          <ac:chgData name="Leonardo Manuel Pachano Prieto" userId="af0be00b-aaea-42f8-ab7e-8896e0193f6a" providerId="ADAL" clId="{BE7B5B38-34C5-C84E-AFDC-CA3E8EF54A51}" dt="2020-06-23T16:43:12.945" v="4155" actId="1076"/>
          <ac:picMkLst>
            <pc:docMk/>
            <pc:sldMk cId="2949809508" sldId="497"/>
            <ac:picMk id="6" creationId="{E332D9C0-37C4-6841-A1BA-4A3E20FE4102}"/>
          </ac:picMkLst>
        </pc:picChg>
        <pc:picChg chg="add mod">
          <ac:chgData name="Leonardo Manuel Pachano Prieto" userId="af0be00b-aaea-42f8-ab7e-8896e0193f6a" providerId="ADAL" clId="{BE7B5B38-34C5-C84E-AFDC-CA3E8EF54A51}" dt="2020-06-24T06:55:33.472" v="4263" actId="1076"/>
          <ac:picMkLst>
            <pc:docMk/>
            <pc:sldMk cId="2949809508" sldId="497"/>
            <ac:picMk id="7" creationId="{79DF4597-45E0-F74D-AE8A-7EA83531CB1E}"/>
          </ac:picMkLst>
        </pc:picChg>
        <pc:picChg chg="add del mod">
          <ac:chgData name="Leonardo Manuel Pachano Prieto" userId="af0be00b-aaea-42f8-ab7e-8896e0193f6a" providerId="ADAL" clId="{BE7B5B38-34C5-C84E-AFDC-CA3E8EF54A51}" dt="2020-06-23T16:52:04.886" v="4174" actId="478"/>
          <ac:picMkLst>
            <pc:docMk/>
            <pc:sldMk cId="2949809508" sldId="497"/>
            <ac:picMk id="8" creationId="{84189144-BBD2-2B4D-9B74-30703DD59FD8}"/>
          </ac:picMkLst>
        </pc:picChg>
        <pc:picChg chg="add mod">
          <ac:chgData name="Leonardo Manuel Pachano Prieto" userId="af0be00b-aaea-42f8-ab7e-8896e0193f6a" providerId="ADAL" clId="{BE7B5B38-34C5-C84E-AFDC-CA3E8EF54A51}" dt="2020-06-24T08:09:20.913" v="4292" actId="1076"/>
          <ac:picMkLst>
            <pc:docMk/>
            <pc:sldMk cId="2949809508" sldId="497"/>
            <ac:picMk id="9" creationId="{4C605E9F-27F6-DD45-BD84-58CD4D3D6A82}"/>
          </ac:picMkLst>
        </pc:picChg>
        <pc:picChg chg="add mod">
          <ac:chgData name="Leonardo Manuel Pachano Prieto" userId="af0be00b-aaea-42f8-ab7e-8896e0193f6a" providerId="ADAL" clId="{BE7B5B38-34C5-C84E-AFDC-CA3E8EF54A51}" dt="2020-06-23T16:52:16.085" v="4178" actId="1076"/>
          <ac:picMkLst>
            <pc:docMk/>
            <pc:sldMk cId="2949809508" sldId="497"/>
            <ac:picMk id="10" creationId="{908357B9-1FC9-DB41-A99D-79E133C2CB85}"/>
          </ac:picMkLst>
        </pc:picChg>
        <pc:picChg chg="add mod modCrop">
          <ac:chgData name="Leonardo Manuel Pachano Prieto" userId="af0be00b-aaea-42f8-ab7e-8896e0193f6a" providerId="ADAL" clId="{BE7B5B38-34C5-C84E-AFDC-CA3E8EF54A51}" dt="2020-06-24T07:40:14.055" v="4267" actId="1076"/>
          <ac:picMkLst>
            <pc:docMk/>
            <pc:sldMk cId="2949809508" sldId="497"/>
            <ac:picMk id="11" creationId="{915F8677-3D3E-5848-B8EE-1E570B87EED7}"/>
          </ac:picMkLst>
        </pc:picChg>
        <pc:picChg chg="add mod">
          <ac:chgData name="Leonardo Manuel Pachano Prieto" userId="af0be00b-aaea-42f8-ab7e-8896e0193f6a" providerId="ADAL" clId="{BE7B5B38-34C5-C84E-AFDC-CA3E8EF54A51}" dt="2020-06-24T07:47:44.457" v="4291" actId="1076"/>
          <ac:picMkLst>
            <pc:docMk/>
            <pc:sldMk cId="2949809508" sldId="497"/>
            <ac:picMk id="13" creationId="{FDCF2533-6697-EF4E-B675-9A2E05C4A0E8}"/>
          </ac:picMkLst>
        </pc:picChg>
      </pc:sldChg>
      <pc:sldChg chg="addSp delSp modSp add modAnim">
        <pc:chgData name="Leonardo Manuel Pachano Prieto" userId="af0be00b-aaea-42f8-ab7e-8896e0193f6a" providerId="ADAL" clId="{BE7B5B38-34C5-C84E-AFDC-CA3E8EF54A51}" dt="2020-06-25T13:47:36.453" v="5645"/>
        <pc:sldMkLst>
          <pc:docMk/>
          <pc:sldMk cId="877699998" sldId="498"/>
        </pc:sldMkLst>
        <pc:spChg chg="mod">
          <ac:chgData name="Leonardo Manuel Pachano Prieto" userId="af0be00b-aaea-42f8-ab7e-8896e0193f6a" providerId="ADAL" clId="{BE7B5B38-34C5-C84E-AFDC-CA3E8EF54A51}" dt="2020-06-23T10:09:30.984" v="1569" actId="20577"/>
          <ac:spMkLst>
            <pc:docMk/>
            <pc:sldMk cId="877699998" sldId="498"/>
            <ac:spMk id="2" creationId="{C260489F-16A1-DC47-B051-0F27C1CABD0D}"/>
          </ac:spMkLst>
        </pc:spChg>
        <pc:spChg chg="mod">
          <ac:chgData name="Leonardo Manuel Pachano Prieto" userId="af0be00b-aaea-42f8-ab7e-8896e0193f6a" providerId="ADAL" clId="{BE7B5B38-34C5-C84E-AFDC-CA3E8EF54A51}" dt="2020-06-25T13:47:14.948" v="5643" actId="20577"/>
          <ac:spMkLst>
            <pc:docMk/>
            <pc:sldMk cId="877699998" sldId="498"/>
            <ac:spMk id="3" creationId="{2FA58907-AB26-DC4A-B4AB-B651AF4228F0}"/>
          </ac:spMkLst>
        </pc:spChg>
        <pc:spChg chg="del">
          <ac:chgData name="Leonardo Manuel Pachano Prieto" userId="af0be00b-aaea-42f8-ab7e-8896e0193f6a" providerId="ADAL" clId="{BE7B5B38-34C5-C84E-AFDC-CA3E8EF54A51}" dt="2020-06-23T10:47:23.046" v="2747" actId="478"/>
          <ac:spMkLst>
            <pc:docMk/>
            <pc:sldMk cId="877699998" sldId="498"/>
            <ac:spMk id="4" creationId="{17A6AC44-95F0-9B4B-A0DD-963FDE83F33C}"/>
          </ac:spMkLst>
        </pc:spChg>
        <pc:spChg chg="mod">
          <ac:chgData name="Leonardo Manuel Pachano Prieto" userId="af0be00b-aaea-42f8-ab7e-8896e0193f6a" providerId="ADAL" clId="{BE7B5B38-34C5-C84E-AFDC-CA3E8EF54A51}" dt="2020-06-25T05:50:47.756" v="4887" actId="20577"/>
          <ac:spMkLst>
            <pc:docMk/>
            <pc:sldMk cId="877699998" sldId="498"/>
            <ac:spMk id="8" creationId="{39A423AA-8674-4F25-A14D-69806D539D40}"/>
          </ac:spMkLst>
        </pc:spChg>
        <pc:spChg chg="mod">
          <ac:chgData name="Leonardo Manuel Pachano Prieto" userId="af0be00b-aaea-42f8-ab7e-8896e0193f6a" providerId="ADAL" clId="{BE7B5B38-34C5-C84E-AFDC-CA3E8EF54A51}" dt="2020-06-23T10:53:33.528" v="3089" actId="14100"/>
          <ac:spMkLst>
            <pc:docMk/>
            <pc:sldMk cId="877699998" sldId="498"/>
            <ac:spMk id="9" creationId="{E207D334-5B13-4431-BD97-9B5FD6A14834}"/>
          </ac:spMkLst>
        </pc:spChg>
        <pc:spChg chg="add del mod">
          <ac:chgData name="Leonardo Manuel Pachano Prieto" userId="af0be00b-aaea-42f8-ab7e-8896e0193f6a" providerId="ADAL" clId="{BE7B5B38-34C5-C84E-AFDC-CA3E8EF54A51}" dt="2020-06-24T11:02:48.109" v="4812" actId="478"/>
          <ac:spMkLst>
            <pc:docMk/>
            <pc:sldMk cId="877699998" sldId="498"/>
            <ac:spMk id="10" creationId="{E3B35CD3-F67C-7341-9233-8A7EB1BF4B1F}"/>
          </ac:spMkLst>
        </pc:spChg>
        <pc:spChg chg="add del mod">
          <ac:chgData name="Leonardo Manuel Pachano Prieto" userId="af0be00b-aaea-42f8-ab7e-8896e0193f6a" providerId="ADAL" clId="{BE7B5B38-34C5-C84E-AFDC-CA3E8EF54A51}" dt="2020-06-24T11:02:49.366" v="4813" actId="478"/>
          <ac:spMkLst>
            <pc:docMk/>
            <pc:sldMk cId="877699998" sldId="498"/>
            <ac:spMk id="11" creationId="{179DC4A9-5101-7749-AF87-DC66AA76305B}"/>
          </ac:spMkLst>
        </pc:spChg>
        <pc:spChg chg="add del mod">
          <ac:chgData name="Leonardo Manuel Pachano Prieto" userId="af0be00b-aaea-42f8-ab7e-8896e0193f6a" providerId="ADAL" clId="{BE7B5B38-34C5-C84E-AFDC-CA3E8EF54A51}" dt="2020-06-24T11:02:57.571" v="4814" actId="478"/>
          <ac:spMkLst>
            <pc:docMk/>
            <pc:sldMk cId="877699998" sldId="498"/>
            <ac:spMk id="12" creationId="{1A2F4999-7C19-A242-A6D9-610D039BFEDA}"/>
          </ac:spMkLst>
        </pc:spChg>
      </pc:sldChg>
      <pc:sldChg chg="add del">
        <pc:chgData name="Leonardo Manuel Pachano Prieto" userId="af0be00b-aaea-42f8-ab7e-8896e0193f6a" providerId="ADAL" clId="{BE7B5B38-34C5-C84E-AFDC-CA3E8EF54A51}" dt="2020-06-23T14:08:58.199" v="3899" actId="2696"/>
        <pc:sldMkLst>
          <pc:docMk/>
          <pc:sldMk cId="2646157178" sldId="499"/>
        </pc:sldMkLst>
      </pc:sldChg>
      <pc:sldChg chg="addSp modSp add modAnim">
        <pc:chgData name="Leonardo Manuel Pachano Prieto" userId="af0be00b-aaea-42f8-ab7e-8896e0193f6a" providerId="ADAL" clId="{BE7B5B38-34C5-C84E-AFDC-CA3E8EF54A51}" dt="2020-06-25T13:44:40.928" v="5637"/>
        <pc:sldMkLst>
          <pc:docMk/>
          <pc:sldMk cId="2099721032" sldId="500"/>
        </pc:sldMkLst>
        <pc:spChg chg="mod">
          <ac:chgData name="Leonardo Manuel Pachano Prieto" userId="af0be00b-aaea-42f8-ab7e-8896e0193f6a" providerId="ADAL" clId="{BE7B5B38-34C5-C84E-AFDC-CA3E8EF54A51}" dt="2020-06-25T09:32:45.633" v="5423" actId="14"/>
          <ac:spMkLst>
            <pc:docMk/>
            <pc:sldMk cId="2099721032" sldId="500"/>
            <ac:spMk id="3" creationId="{2FA58907-AB26-DC4A-B4AB-B651AF4228F0}"/>
          </ac:spMkLst>
        </pc:spChg>
        <pc:spChg chg="mod">
          <ac:chgData name="Leonardo Manuel Pachano Prieto" userId="af0be00b-aaea-42f8-ab7e-8896e0193f6a" providerId="ADAL" clId="{BE7B5B38-34C5-C84E-AFDC-CA3E8EF54A51}" dt="2020-06-23T10:34:01.324" v="2389" actId="20577"/>
          <ac:spMkLst>
            <pc:docMk/>
            <pc:sldMk cId="2099721032" sldId="500"/>
            <ac:spMk id="4" creationId="{17A6AC44-95F0-9B4B-A0DD-963FDE83F33C}"/>
          </ac:spMkLst>
        </pc:spChg>
        <pc:spChg chg="add mod">
          <ac:chgData name="Leonardo Manuel Pachano Prieto" userId="af0be00b-aaea-42f8-ab7e-8896e0193f6a" providerId="ADAL" clId="{BE7B5B38-34C5-C84E-AFDC-CA3E8EF54A51}" dt="2020-06-25T09:38:38.029" v="5630" actId="12"/>
          <ac:spMkLst>
            <pc:docMk/>
            <pc:sldMk cId="2099721032" sldId="500"/>
            <ac:spMk id="8" creationId="{B02C7C98-31F6-1442-A283-E8B59750BD1D}"/>
          </ac:spMkLst>
        </pc:spChg>
        <pc:picChg chg="add mod">
          <ac:chgData name="Leonardo Manuel Pachano Prieto" userId="af0be00b-aaea-42f8-ab7e-8896e0193f6a" providerId="ADAL" clId="{BE7B5B38-34C5-C84E-AFDC-CA3E8EF54A51}" dt="2020-06-25T09:38:52.139" v="5632" actId="1076"/>
          <ac:picMkLst>
            <pc:docMk/>
            <pc:sldMk cId="2099721032" sldId="500"/>
            <ac:picMk id="7" creationId="{2593C8D8-F44A-F340-B31D-9879A3186D04}"/>
          </ac:picMkLst>
        </pc:picChg>
      </pc:sldChg>
      <pc:sldChg chg="modSp add">
        <pc:chgData name="Leonardo Manuel Pachano Prieto" userId="af0be00b-aaea-42f8-ab7e-8896e0193f6a" providerId="ADAL" clId="{BE7B5B38-34C5-C84E-AFDC-CA3E8EF54A51}" dt="2020-06-23T16:14:27.488" v="4061" actId="207"/>
        <pc:sldMkLst>
          <pc:docMk/>
          <pc:sldMk cId="231750268" sldId="501"/>
        </pc:sldMkLst>
        <pc:spChg chg="mod">
          <ac:chgData name="Leonardo Manuel Pachano Prieto" userId="af0be00b-aaea-42f8-ab7e-8896e0193f6a" providerId="ADAL" clId="{BE7B5B38-34C5-C84E-AFDC-CA3E8EF54A51}" dt="2020-06-23T16:14:27.488" v="4061" actId="207"/>
          <ac:spMkLst>
            <pc:docMk/>
            <pc:sldMk cId="231750268" sldId="501"/>
            <ac:spMk id="3" creationId="{304FCB2C-8C03-064D-8909-CC97522B3B59}"/>
          </ac:spMkLst>
        </pc:spChg>
      </pc:sldChg>
      <pc:sldChg chg="modSp add">
        <pc:chgData name="Leonardo Manuel Pachano Prieto" userId="af0be00b-aaea-42f8-ab7e-8896e0193f6a" providerId="ADAL" clId="{BE7B5B38-34C5-C84E-AFDC-CA3E8EF54A51}" dt="2020-06-24T10:39:34.178" v="4793" actId="108"/>
        <pc:sldMkLst>
          <pc:docMk/>
          <pc:sldMk cId="617816974" sldId="502"/>
        </pc:sldMkLst>
        <pc:spChg chg="mod">
          <ac:chgData name="Leonardo Manuel Pachano Prieto" userId="af0be00b-aaea-42f8-ab7e-8896e0193f6a" providerId="ADAL" clId="{BE7B5B38-34C5-C84E-AFDC-CA3E8EF54A51}" dt="2020-06-24T10:39:34.178" v="4793" actId="108"/>
          <ac:spMkLst>
            <pc:docMk/>
            <pc:sldMk cId="617816974" sldId="502"/>
            <ac:spMk id="3" creationId="{304FCB2C-8C03-064D-8909-CC97522B3B59}"/>
          </ac:spMkLst>
        </pc:spChg>
      </pc:sldChg>
      <pc:sldChg chg="modSp add">
        <pc:chgData name="Leonardo Manuel Pachano Prieto" userId="af0be00b-aaea-42f8-ab7e-8896e0193f6a" providerId="ADAL" clId="{BE7B5B38-34C5-C84E-AFDC-CA3E8EF54A51}" dt="2020-06-24T10:44:53.807" v="4800" actId="108"/>
        <pc:sldMkLst>
          <pc:docMk/>
          <pc:sldMk cId="2384194308" sldId="503"/>
        </pc:sldMkLst>
        <pc:spChg chg="mod">
          <ac:chgData name="Leonardo Manuel Pachano Prieto" userId="af0be00b-aaea-42f8-ab7e-8896e0193f6a" providerId="ADAL" clId="{BE7B5B38-34C5-C84E-AFDC-CA3E8EF54A51}" dt="2020-06-24T10:44:53.807" v="4800" actId="108"/>
          <ac:spMkLst>
            <pc:docMk/>
            <pc:sldMk cId="2384194308" sldId="503"/>
            <ac:spMk id="3" creationId="{304FCB2C-8C03-064D-8909-CC97522B3B59}"/>
          </ac:spMkLst>
        </pc:spChg>
      </pc:sldChg>
      <pc:sldChg chg="modSp add">
        <pc:chgData name="Leonardo Manuel Pachano Prieto" userId="af0be00b-aaea-42f8-ab7e-8896e0193f6a" providerId="ADAL" clId="{BE7B5B38-34C5-C84E-AFDC-CA3E8EF54A51}" dt="2020-06-25T08:00:50.452" v="5318" actId="108"/>
        <pc:sldMkLst>
          <pc:docMk/>
          <pc:sldMk cId="1326464447" sldId="504"/>
        </pc:sldMkLst>
        <pc:spChg chg="mod">
          <ac:chgData name="Leonardo Manuel Pachano Prieto" userId="af0be00b-aaea-42f8-ab7e-8896e0193f6a" providerId="ADAL" clId="{BE7B5B38-34C5-C84E-AFDC-CA3E8EF54A51}" dt="2020-06-25T08:00:50.452" v="5318" actId="108"/>
          <ac:spMkLst>
            <pc:docMk/>
            <pc:sldMk cId="1326464447" sldId="504"/>
            <ac:spMk id="3" creationId="{304FCB2C-8C03-064D-8909-CC97522B3B59}"/>
          </ac:spMkLst>
        </pc:spChg>
      </pc:sldChg>
      <pc:sldChg chg="modSp add">
        <pc:chgData name="Leonardo Manuel Pachano Prieto" userId="af0be00b-aaea-42f8-ab7e-8896e0193f6a" providerId="ADAL" clId="{BE7B5B38-34C5-C84E-AFDC-CA3E8EF54A51}" dt="2020-06-23T16:16:16.539" v="4074" actId="207"/>
        <pc:sldMkLst>
          <pc:docMk/>
          <pc:sldMk cId="1869501500" sldId="505"/>
        </pc:sldMkLst>
        <pc:spChg chg="mod">
          <ac:chgData name="Leonardo Manuel Pachano Prieto" userId="af0be00b-aaea-42f8-ab7e-8896e0193f6a" providerId="ADAL" clId="{BE7B5B38-34C5-C84E-AFDC-CA3E8EF54A51}" dt="2020-06-23T16:16:16.539" v="4074" actId="207"/>
          <ac:spMkLst>
            <pc:docMk/>
            <pc:sldMk cId="1869501500" sldId="505"/>
            <ac:spMk id="3" creationId="{304FCB2C-8C03-064D-8909-CC97522B3B59}"/>
          </ac:spMkLst>
        </pc:spChg>
      </pc:sldChg>
      <pc:sldChg chg="modSp add">
        <pc:chgData name="Leonardo Manuel Pachano Prieto" userId="af0be00b-aaea-42f8-ab7e-8896e0193f6a" providerId="ADAL" clId="{BE7B5B38-34C5-C84E-AFDC-CA3E8EF54A51}" dt="2020-06-23T16:14:08.521" v="4058" actId="207"/>
        <pc:sldMkLst>
          <pc:docMk/>
          <pc:sldMk cId="569309432" sldId="506"/>
        </pc:sldMkLst>
        <pc:spChg chg="mod">
          <ac:chgData name="Leonardo Manuel Pachano Prieto" userId="af0be00b-aaea-42f8-ab7e-8896e0193f6a" providerId="ADAL" clId="{BE7B5B38-34C5-C84E-AFDC-CA3E8EF54A51}" dt="2020-06-23T16:14:08.521" v="4058" actId="207"/>
          <ac:spMkLst>
            <pc:docMk/>
            <pc:sldMk cId="569309432" sldId="506"/>
            <ac:spMk id="3" creationId="{304FCB2C-8C03-064D-8909-CC97522B3B59}"/>
          </ac:spMkLst>
        </pc:spChg>
      </pc:sldChg>
      <pc:sldChg chg="modSp add">
        <pc:chgData name="Leonardo Manuel Pachano Prieto" userId="af0be00b-aaea-42f8-ab7e-8896e0193f6a" providerId="ADAL" clId="{BE7B5B38-34C5-C84E-AFDC-CA3E8EF54A51}" dt="2020-06-23T16:16:44.761" v="4079" actId="113"/>
        <pc:sldMkLst>
          <pc:docMk/>
          <pc:sldMk cId="979515094" sldId="507"/>
        </pc:sldMkLst>
        <pc:spChg chg="mod">
          <ac:chgData name="Leonardo Manuel Pachano Prieto" userId="af0be00b-aaea-42f8-ab7e-8896e0193f6a" providerId="ADAL" clId="{BE7B5B38-34C5-C84E-AFDC-CA3E8EF54A51}" dt="2020-06-23T16:16:44.761" v="4079" actId="113"/>
          <ac:spMkLst>
            <pc:docMk/>
            <pc:sldMk cId="979515094" sldId="507"/>
            <ac:spMk id="3" creationId="{304FCB2C-8C03-064D-8909-CC97522B3B59}"/>
          </ac:spMkLst>
        </pc:spChg>
      </pc:sldChg>
      <pc:sldChg chg="addSp delSp modSp add del">
        <pc:chgData name="Leonardo Manuel Pachano Prieto" userId="af0be00b-aaea-42f8-ab7e-8896e0193f6a" providerId="ADAL" clId="{BE7B5B38-34C5-C84E-AFDC-CA3E8EF54A51}" dt="2020-06-24T10:02:51.791" v="4770" actId="2696"/>
        <pc:sldMkLst>
          <pc:docMk/>
          <pc:sldMk cId="118303572" sldId="508"/>
        </pc:sldMkLst>
        <pc:spChg chg="mod">
          <ac:chgData name="Leonardo Manuel Pachano Prieto" userId="af0be00b-aaea-42f8-ab7e-8896e0193f6a" providerId="ADAL" clId="{BE7B5B38-34C5-C84E-AFDC-CA3E8EF54A51}" dt="2020-06-24T09:57:52.379" v="4475" actId="14100"/>
          <ac:spMkLst>
            <pc:docMk/>
            <pc:sldMk cId="118303572" sldId="508"/>
            <ac:spMk id="3" creationId="{2FA58907-AB26-DC4A-B4AB-B651AF4228F0}"/>
          </ac:spMkLst>
        </pc:spChg>
        <pc:spChg chg="del">
          <ac:chgData name="Leonardo Manuel Pachano Prieto" userId="af0be00b-aaea-42f8-ab7e-8896e0193f6a" providerId="ADAL" clId="{BE7B5B38-34C5-C84E-AFDC-CA3E8EF54A51}" dt="2020-06-24T09:56:19.383" v="4427" actId="478"/>
          <ac:spMkLst>
            <pc:docMk/>
            <pc:sldMk cId="118303572" sldId="508"/>
            <ac:spMk id="8" creationId="{39A423AA-8674-4F25-A14D-69806D539D40}"/>
          </ac:spMkLst>
        </pc:spChg>
        <pc:spChg chg="del">
          <ac:chgData name="Leonardo Manuel Pachano Prieto" userId="af0be00b-aaea-42f8-ab7e-8896e0193f6a" providerId="ADAL" clId="{BE7B5B38-34C5-C84E-AFDC-CA3E8EF54A51}" dt="2020-06-24T09:56:19.383" v="4427" actId="478"/>
          <ac:spMkLst>
            <pc:docMk/>
            <pc:sldMk cId="118303572" sldId="508"/>
            <ac:spMk id="9" creationId="{E207D334-5B13-4431-BD97-9B5FD6A14834}"/>
          </ac:spMkLst>
        </pc:spChg>
        <pc:spChg chg="add mod">
          <ac:chgData name="Leonardo Manuel Pachano Prieto" userId="af0be00b-aaea-42f8-ab7e-8896e0193f6a" providerId="ADAL" clId="{BE7B5B38-34C5-C84E-AFDC-CA3E8EF54A51}" dt="2020-06-24T09:57:10.320" v="4472" actId="20577"/>
          <ac:spMkLst>
            <pc:docMk/>
            <pc:sldMk cId="118303572" sldId="508"/>
            <ac:spMk id="10" creationId="{F5583140-C2E0-0147-B998-D6B278AC9135}"/>
          </ac:spMkLst>
        </pc:spChg>
        <pc:picChg chg="del">
          <ac:chgData name="Leonardo Manuel Pachano Prieto" userId="af0be00b-aaea-42f8-ab7e-8896e0193f6a" providerId="ADAL" clId="{BE7B5B38-34C5-C84E-AFDC-CA3E8EF54A51}" dt="2020-06-24T09:56:19.383" v="4427" actId="478"/>
          <ac:picMkLst>
            <pc:docMk/>
            <pc:sldMk cId="118303572" sldId="508"/>
            <ac:picMk id="6" creationId="{B9073F76-6C94-4AD5-A0FA-BD5C13527A29}"/>
          </ac:picMkLst>
        </pc:picChg>
        <pc:picChg chg="del">
          <ac:chgData name="Leonardo Manuel Pachano Prieto" userId="af0be00b-aaea-42f8-ab7e-8896e0193f6a" providerId="ADAL" clId="{BE7B5B38-34C5-C84E-AFDC-CA3E8EF54A51}" dt="2020-06-24T09:56:19.383" v="4427" actId="478"/>
          <ac:picMkLst>
            <pc:docMk/>
            <pc:sldMk cId="118303572" sldId="508"/>
            <ac:picMk id="7" creationId="{7BA63B17-1CE4-4888-B53E-43663FCA67C8}"/>
          </ac:picMkLst>
        </pc:picChg>
      </pc:sldChg>
      <pc:sldChg chg="addSp delSp modSp add del">
        <pc:chgData name="Leonardo Manuel Pachano Prieto" userId="af0be00b-aaea-42f8-ab7e-8896e0193f6a" providerId="ADAL" clId="{BE7B5B38-34C5-C84E-AFDC-CA3E8EF54A51}" dt="2020-06-24T11:29:56.719" v="4842" actId="2696"/>
        <pc:sldMkLst>
          <pc:docMk/>
          <pc:sldMk cId="1692594682" sldId="509"/>
        </pc:sldMkLst>
        <pc:spChg chg="mod">
          <ac:chgData name="Leonardo Manuel Pachano Prieto" userId="af0be00b-aaea-42f8-ab7e-8896e0193f6a" providerId="ADAL" clId="{BE7B5B38-34C5-C84E-AFDC-CA3E8EF54A51}" dt="2020-06-24T09:58:45.619" v="4511" actId="20577"/>
          <ac:spMkLst>
            <pc:docMk/>
            <pc:sldMk cId="1692594682" sldId="509"/>
            <ac:spMk id="2" creationId="{4773A797-C443-D445-80A9-DFA3D9BD37C8}"/>
          </ac:spMkLst>
        </pc:spChg>
        <pc:spChg chg="del">
          <ac:chgData name="Leonardo Manuel Pachano Prieto" userId="af0be00b-aaea-42f8-ab7e-8896e0193f6a" providerId="ADAL" clId="{BE7B5B38-34C5-C84E-AFDC-CA3E8EF54A51}" dt="2020-06-24T09:59:12.944" v="4532" actId="931"/>
          <ac:spMkLst>
            <pc:docMk/>
            <pc:sldMk cId="1692594682" sldId="509"/>
            <ac:spMk id="3" creationId="{30FF8F05-FB11-6F43-82FB-7156AB3A4357}"/>
          </ac:spMkLst>
        </pc:spChg>
        <pc:spChg chg="mod">
          <ac:chgData name="Leonardo Manuel Pachano Prieto" userId="af0be00b-aaea-42f8-ab7e-8896e0193f6a" providerId="ADAL" clId="{BE7B5B38-34C5-C84E-AFDC-CA3E8EF54A51}" dt="2020-06-24T09:58:50.989" v="4531" actId="20577"/>
          <ac:spMkLst>
            <pc:docMk/>
            <pc:sldMk cId="1692594682" sldId="509"/>
            <ac:spMk id="4" creationId="{EDCE7316-F178-FC42-BA1F-7F13F817ED93}"/>
          </ac:spMkLst>
        </pc:spChg>
        <pc:spChg chg="add mod">
          <ac:chgData name="Leonardo Manuel Pachano Prieto" userId="af0be00b-aaea-42f8-ab7e-8896e0193f6a" providerId="ADAL" clId="{BE7B5B38-34C5-C84E-AFDC-CA3E8EF54A51}" dt="2020-06-24T10:00:11.650" v="4542" actId="1076"/>
          <ac:spMkLst>
            <pc:docMk/>
            <pc:sldMk cId="1692594682" sldId="509"/>
            <ac:spMk id="9" creationId="{3347CA8F-D69A-034E-A0F0-439F562A42AC}"/>
          </ac:spMkLst>
        </pc:spChg>
        <pc:spChg chg="add mod">
          <ac:chgData name="Leonardo Manuel Pachano Prieto" userId="af0be00b-aaea-42f8-ab7e-8896e0193f6a" providerId="ADAL" clId="{BE7B5B38-34C5-C84E-AFDC-CA3E8EF54A51}" dt="2020-06-24T10:00:25.649" v="4560" actId="1076"/>
          <ac:spMkLst>
            <pc:docMk/>
            <pc:sldMk cId="1692594682" sldId="509"/>
            <ac:spMk id="10" creationId="{ED22EF3D-3675-A248-BFB1-C0D1523EAAEF}"/>
          </ac:spMkLst>
        </pc:spChg>
        <pc:picChg chg="add mod">
          <ac:chgData name="Leonardo Manuel Pachano Prieto" userId="af0be00b-aaea-42f8-ab7e-8896e0193f6a" providerId="ADAL" clId="{BE7B5B38-34C5-C84E-AFDC-CA3E8EF54A51}" dt="2020-06-24T09:59:22.716" v="4534" actId="1076"/>
          <ac:picMkLst>
            <pc:docMk/>
            <pc:sldMk cId="1692594682" sldId="509"/>
            <ac:picMk id="7" creationId="{93202600-18F6-5144-AEF8-C6D5B42A42E2}"/>
          </ac:picMkLst>
        </pc:picChg>
        <pc:picChg chg="add mod">
          <ac:chgData name="Leonardo Manuel Pachano Prieto" userId="af0be00b-aaea-42f8-ab7e-8896e0193f6a" providerId="ADAL" clId="{BE7B5B38-34C5-C84E-AFDC-CA3E8EF54A51}" dt="2020-06-24T10:00:22.342" v="4559" actId="1076"/>
          <ac:picMkLst>
            <pc:docMk/>
            <pc:sldMk cId="1692594682" sldId="509"/>
            <ac:picMk id="8" creationId="{F34B5374-51F9-EA4A-A28D-22E7A96A0DB2}"/>
          </ac:picMkLst>
        </pc:picChg>
      </pc:sldChg>
      <pc:sldChg chg="addSp delSp modSp add del">
        <pc:chgData name="Leonardo Manuel Pachano Prieto" userId="af0be00b-aaea-42f8-ab7e-8896e0193f6a" providerId="ADAL" clId="{BE7B5B38-34C5-C84E-AFDC-CA3E8EF54A51}" dt="2020-06-24T11:03:35.343" v="4820" actId="2696"/>
        <pc:sldMkLst>
          <pc:docMk/>
          <pc:sldMk cId="279549918" sldId="510"/>
        </pc:sldMkLst>
        <pc:spChg chg="del">
          <ac:chgData name="Leonardo Manuel Pachano Prieto" userId="af0be00b-aaea-42f8-ab7e-8896e0193f6a" providerId="ADAL" clId="{BE7B5B38-34C5-C84E-AFDC-CA3E8EF54A51}" dt="2020-06-24T11:03:26.694" v="4818" actId="478"/>
          <ac:spMkLst>
            <pc:docMk/>
            <pc:sldMk cId="279549918" sldId="510"/>
            <ac:spMk id="10" creationId="{E3B35CD3-F67C-7341-9233-8A7EB1BF4B1F}"/>
          </ac:spMkLst>
        </pc:spChg>
        <pc:spChg chg="add mod">
          <ac:chgData name="Leonardo Manuel Pachano Prieto" userId="af0be00b-aaea-42f8-ab7e-8896e0193f6a" providerId="ADAL" clId="{BE7B5B38-34C5-C84E-AFDC-CA3E8EF54A51}" dt="2020-06-24T11:03:26.694" v="4818" actId="478"/>
          <ac:spMkLst>
            <pc:docMk/>
            <pc:sldMk cId="279549918" sldId="510"/>
            <ac:spMk id="12" creationId="{9847DFC1-03E2-A44B-A86D-E9F9155751AA}"/>
          </ac:spMkLst>
        </pc:spChg>
      </pc:sldChg>
      <pc:sldChg chg="addSp delSp modSp add modAnim">
        <pc:chgData name="Leonardo Manuel Pachano Prieto" userId="af0be00b-aaea-42f8-ab7e-8896e0193f6a" providerId="ADAL" clId="{BE7B5B38-34C5-C84E-AFDC-CA3E8EF54A51}" dt="2020-06-25T08:11:47.761" v="5404" actId="1076"/>
        <pc:sldMkLst>
          <pc:docMk/>
          <pc:sldMk cId="148994134" sldId="511"/>
        </pc:sldMkLst>
        <pc:spChg chg="mod">
          <ac:chgData name="Leonardo Manuel Pachano Prieto" userId="af0be00b-aaea-42f8-ab7e-8896e0193f6a" providerId="ADAL" clId="{BE7B5B38-34C5-C84E-AFDC-CA3E8EF54A51}" dt="2020-06-24T11:03:14.738" v="4816"/>
          <ac:spMkLst>
            <pc:docMk/>
            <pc:sldMk cId="148994134" sldId="511"/>
            <ac:spMk id="2" creationId="{8D488E36-CB0D-974F-A1B6-A7EF892430BF}"/>
          </ac:spMkLst>
        </pc:spChg>
        <pc:spChg chg="mod">
          <ac:chgData name="Leonardo Manuel Pachano Prieto" userId="af0be00b-aaea-42f8-ab7e-8896e0193f6a" providerId="ADAL" clId="{BE7B5B38-34C5-C84E-AFDC-CA3E8EF54A51}" dt="2020-06-25T08:11:18.250" v="5398" actId="20577"/>
          <ac:spMkLst>
            <pc:docMk/>
            <pc:sldMk cId="148994134" sldId="511"/>
            <ac:spMk id="3" creationId="{A7E1DB48-79D4-CE4F-A26F-D169414F6E88}"/>
          </ac:spMkLst>
        </pc:spChg>
        <pc:spChg chg="mod">
          <ac:chgData name="Leonardo Manuel Pachano Prieto" userId="af0be00b-aaea-42f8-ab7e-8896e0193f6a" providerId="ADAL" clId="{BE7B5B38-34C5-C84E-AFDC-CA3E8EF54A51}" dt="2020-06-24T11:03:22.341" v="4817"/>
          <ac:spMkLst>
            <pc:docMk/>
            <pc:sldMk cId="148994134" sldId="511"/>
            <ac:spMk id="4" creationId="{00B27150-6A74-6144-B10C-452DDF79A9E3}"/>
          </ac:spMkLst>
        </pc:spChg>
        <pc:spChg chg="add del mod">
          <ac:chgData name="Leonardo Manuel Pachano Prieto" userId="af0be00b-aaea-42f8-ab7e-8896e0193f6a" providerId="ADAL" clId="{BE7B5B38-34C5-C84E-AFDC-CA3E8EF54A51}" dt="2020-06-24T11:04:11.256" v="4826" actId="478"/>
          <ac:spMkLst>
            <pc:docMk/>
            <pc:sldMk cId="148994134" sldId="511"/>
            <ac:spMk id="8" creationId="{0D1BB71F-2C00-7246-8D96-70DF8EE91906}"/>
          </ac:spMkLst>
        </pc:spChg>
        <pc:spChg chg="add del mod">
          <ac:chgData name="Leonardo Manuel Pachano Prieto" userId="af0be00b-aaea-42f8-ab7e-8896e0193f6a" providerId="ADAL" clId="{BE7B5B38-34C5-C84E-AFDC-CA3E8EF54A51}" dt="2020-06-24T11:04:13.012" v="4827" actId="478"/>
          <ac:spMkLst>
            <pc:docMk/>
            <pc:sldMk cId="148994134" sldId="511"/>
            <ac:spMk id="9" creationId="{3BBB6CA7-FFCF-0A4E-973D-DB970A572897}"/>
          </ac:spMkLst>
        </pc:spChg>
        <pc:spChg chg="add mod">
          <ac:chgData name="Leonardo Manuel Pachano Prieto" userId="af0be00b-aaea-42f8-ab7e-8896e0193f6a" providerId="ADAL" clId="{BE7B5B38-34C5-C84E-AFDC-CA3E8EF54A51}" dt="2020-06-25T08:11:34.358" v="5401" actId="1076"/>
          <ac:spMkLst>
            <pc:docMk/>
            <pc:sldMk cId="148994134" sldId="511"/>
            <ac:spMk id="12" creationId="{0EDD470F-156F-3949-8F77-2EB9F668C628}"/>
          </ac:spMkLst>
        </pc:spChg>
        <pc:spChg chg="add mod">
          <ac:chgData name="Leonardo Manuel Pachano Prieto" userId="af0be00b-aaea-42f8-ab7e-8896e0193f6a" providerId="ADAL" clId="{BE7B5B38-34C5-C84E-AFDC-CA3E8EF54A51}" dt="2020-06-25T08:11:38.644" v="5402" actId="1076"/>
          <ac:spMkLst>
            <pc:docMk/>
            <pc:sldMk cId="148994134" sldId="511"/>
            <ac:spMk id="13" creationId="{0A2E0F6F-9EBD-0C4C-BE21-A56B9C9F4CEB}"/>
          </ac:spMkLst>
        </pc:spChg>
        <pc:spChg chg="add mod">
          <ac:chgData name="Leonardo Manuel Pachano Prieto" userId="af0be00b-aaea-42f8-ab7e-8896e0193f6a" providerId="ADAL" clId="{BE7B5B38-34C5-C84E-AFDC-CA3E8EF54A51}" dt="2020-06-25T08:11:43.484" v="5403" actId="1076"/>
          <ac:spMkLst>
            <pc:docMk/>
            <pc:sldMk cId="148994134" sldId="511"/>
            <ac:spMk id="14" creationId="{63250F5D-C6B0-5E40-95ED-92816B6E3AEF}"/>
          </ac:spMkLst>
        </pc:spChg>
        <pc:spChg chg="add mod">
          <ac:chgData name="Leonardo Manuel Pachano Prieto" userId="af0be00b-aaea-42f8-ab7e-8896e0193f6a" providerId="ADAL" clId="{BE7B5B38-34C5-C84E-AFDC-CA3E8EF54A51}" dt="2020-06-25T08:11:47.761" v="5404" actId="1076"/>
          <ac:spMkLst>
            <pc:docMk/>
            <pc:sldMk cId="148994134" sldId="511"/>
            <ac:spMk id="15" creationId="{B264AA1C-99C9-C54E-8DBB-36876C379C23}"/>
          </ac:spMkLst>
        </pc:spChg>
        <pc:picChg chg="add del mod">
          <ac:chgData name="Leonardo Manuel Pachano Prieto" userId="af0be00b-aaea-42f8-ab7e-8896e0193f6a" providerId="ADAL" clId="{BE7B5B38-34C5-C84E-AFDC-CA3E8EF54A51}" dt="2020-06-24T14:29:18.730" v="4843" actId="478"/>
          <ac:picMkLst>
            <pc:docMk/>
            <pc:sldMk cId="148994134" sldId="511"/>
            <ac:picMk id="6" creationId="{2B17584C-2721-A447-95BA-3C0E1E38B7A7}"/>
          </ac:picMkLst>
        </pc:picChg>
        <pc:picChg chg="add del mod">
          <ac:chgData name="Leonardo Manuel Pachano Prieto" userId="af0be00b-aaea-42f8-ab7e-8896e0193f6a" providerId="ADAL" clId="{BE7B5B38-34C5-C84E-AFDC-CA3E8EF54A51}" dt="2020-06-24T14:29:19.183" v="4844" actId="478"/>
          <ac:picMkLst>
            <pc:docMk/>
            <pc:sldMk cId="148994134" sldId="511"/>
            <ac:picMk id="7" creationId="{5AE09FBD-93EF-B54C-A7C1-49D24113BEF7}"/>
          </ac:picMkLst>
        </pc:picChg>
        <pc:picChg chg="add mod">
          <ac:chgData name="Leonardo Manuel Pachano Prieto" userId="af0be00b-aaea-42f8-ab7e-8896e0193f6a" providerId="ADAL" clId="{BE7B5B38-34C5-C84E-AFDC-CA3E8EF54A51}" dt="2020-06-25T08:11:28.623" v="5399" actId="1076"/>
          <ac:picMkLst>
            <pc:docMk/>
            <pc:sldMk cId="148994134" sldId="511"/>
            <ac:picMk id="11" creationId="{BB44BADD-F798-0F4A-8660-870C5D40D4AE}"/>
          </ac:picMkLst>
        </pc:picChg>
      </pc:sldChg>
      <pc:sldChg chg="add del">
        <pc:chgData name="Leonardo Manuel Pachano Prieto" userId="af0be00b-aaea-42f8-ab7e-8896e0193f6a" providerId="ADAL" clId="{BE7B5B38-34C5-C84E-AFDC-CA3E8EF54A51}" dt="2020-06-25T09:30:53.979" v="5416" actId="2696"/>
        <pc:sldMkLst>
          <pc:docMk/>
          <pc:sldMk cId="2156089317" sldId="512"/>
        </pc:sldMkLst>
      </pc:sldChg>
      <pc:sldChg chg="add del">
        <pc:chgData name="Leonardo Manuel Pachano Prieto" userId="af0be00b-aaea-42f8-ab7e-8896e0193f6a" providerId="ADAL" clId="{BE7B5B38-34C5-C84E-AFDC-CA3E8EF54A51}" dt="2020-06-25T09:31:00.560" v="5417" actId="2696"/>
        <pc:sldMkLst>
          <pc:docMk/>
          <pc:sldMk cId="2763110576" sldId="5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A1D9B53-F0DD-2948-A534-E980B28079A3}" type="datetimeFigureOut">
              <a:rPr lang="en-US" smtClean="0"/>
              <a:t>6/30/20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0DA943A-159E-AC4E-9A8F-349401F9D202}" type="slidenum">
              <a:rPr lang="en-US" smtClean="0"/>
              <a:t>‹Nº›</a:t>
            </a:fld>
            <a:endParaRPr lang="en-US"/>
          </a:p>
        </p:txBody>
      </p:sp>
    </p:spTree>
    <p:extLst>
      <p:ext uri="{BB962C8B-B14F-4D97-AF65-F5344CB8AC3E}">
        <p14:creationId xmlns:p14="http://schemas.microsoft.com/office/powerpoint/2010/main" val="661638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080A489-9093-C54A-B1C3-374F661A0010}" type="datetimeFigureOut">
              <a:rPr lang="en-US" smtClean="0"/>
              <a:t>6/30/20</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EAA7A1A-8011-3A42-91B8-EE1BD44E4455}" type="slidenum">
              <a:rPr lang="en-US" smtClean="0"/>
              <a:t>‹Nº›</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3EAA7A1A-8011-3A42-91B8-EE1BD44E4455}" type="slidenum">
              <a:rPr lang="en-US" smtClean="0"/>
              <a:t>1</a:t>
            </a:fld>
            <a:endParaRPr lang="en-US"/>
          </a:p>
        </p:txBody>
      </p:sp>
    </p:spTree>
    <p:extLst>
      <p:ext uri="{BB962C8B-B14F-4D97-AF65-F5344CB8AC3E}">
        <p14:creationId xmlns:p14="http://schemas.microsoft.com/office/powerpoint/2010/main" val="223290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EAA7A1A-8011-3A42-91B8-EE1BD44E4455}" type="slidenum">
              <a:rPr lang="en-US" smtClean="0"/>
              <a:t>7</a:t>
            </a:fld>
            <a:endParaRPr lang="en-US"/>
          </a:p>
        </p:txBody>
      </p:sp>
    </p:spTree>
    <p:extLst>
      <p:ext uri="{BB962C8B-B14F-4D97-AF65-F5344CB8AC3E}">
        <p14:creationId xmlns:p14="http://schemas.microsoft.com/office/powerpoint/2010/main" val="292255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EAA7A1A-8011-3A42-91B8-EE1BD44E4455}" type="slidenum">
              <a:rPr lang="en-US" smtClean="0"/>
              <a:t>8</a:t>
            </a:fld>
            <a:endParaRPr lang="en-US"/>
          </a:p>
        </p:txBody>
      </p:sp>
    </p:spTree>
    <p:extLst>
      <p:ext uri="{BB962C8B-B14F-4D97-AF65-F5344CB8AC3E}">
        <p14:creationId xmlns:p14="http://schemas.microsoft.com/office/powerpoint/2010/main" val="261903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EAA7A1A-8011-3A42-91B8-EE1BD44E4455}" type="slidenum">
              <a:rPr lang="en-US" smtClean="0"/>
              <a:t>9</a:t>
            </a:fld>
            <a:endParaRPr lang="en-US"/>
          </a:p>
        </p:txBody>
      </p:sp>
    </p:spTree>
    <p:extLst>
      <p:ext uri="{BB962C8B-B14F-4D97-AF65-F5344CB8AC3E}">
        <p14:creationId xmlns:p14="http://schemas.microsoft.com/office/powerpoint/2010/main" val="291255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EAA7A1A-8011-3A42-91B8-EE1BD44E4455}" type="slidenum">
              <a:rPr lang="en-US" smtClean="0"/>
              <a:t>12</a:t>
            </a:fld>
            <a:endParaRPr lang="en-US"/>
          </a:p>
        </p:txBody>
      </p:sp>
    </p:spTree>
    <p:extLst>
      <p:ext uri="{BB962C8B-B14F-4D97-AF65-F5344CB8AC3E}">
        <p14:creationId xmlns:p14="http://schemas.microsoft.com/office/powerpoint/2010/main" val="392269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EAA7A1A-8011-3A42-91B8-EE1BD44E4455}" type="slidenum">
              <a:rPr lang="en-US" smtClean="0"/>
              <a:t>20</a:t>
            </a:fld>
            <a:endParaRPr lang="en-US"/>
          </a:p>
        </p:txBody>
      </p:sp>
    </p:spTree>
    <p:extLst>
      <p:ext uri="{BB962C8B-B14F-4D97-AF65-F5344CB8AC3E}">
        <p14:creationId xmlns:p14="http://schemas.microsoft.com/office/powerpoint/2010/main" val="964093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3EAA7A1A-8011-3A42-91B8-EE1BD44E4455}" type="slidenum">
              <a:rPr lang="en-US" smtClean="0"/>
              <a:t>26</a:t>
            </a:fld>
            <a:endParaRPr lang="en-US"/>
          </a:p>
        </p:txBody>
      </p:sp>
    </p:spTree>
    <p:extLst>
      <p:ext uri="{BB962C8B-B14F-4D97-AF65-F5344CB8AC3E}">
        <p14:creationId xmlns:p14="http://schemas.microsoft.com/office/powerpoint/2010/main" val="3621577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a:t>Optional one line subhead, </a:t>
            </a:r>
            <a:r>
              <a:rPr lang="en-US" err="1"/>
              <a:t>url</a:t>
            </a:r>
            <a:r>
              <a:rPr lang="en-US"/>
              <a:t> or date</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a:t>Click icon to insert an image</a:t>
            </a:r>
          </a:p>
        </p:txBody>
      </p:sp>
      <p:sp>
        <p:nvSpPr>
          <p:cNvPr id="2" name="Title 1"/>
          <p:cNvSpPr>
            <a:spLocks noGrp="1"/>
          </p:cNvSpPr>
          <p:nvPr>
            <p:ph type="title" hasCustomPrompt="1"/>
          </p:nvPr>
        </p:nvSpPr>
        <p:spPr>
          <a:xfrm>
            <a:off x="1" y="1266825"/>
            <a:ext cx="4863724" cy="2029968"/>
          </a:xfrm>
          <a:solidFill>
            <a:schemeClr val="accent6"/>
          </a:solidFill>
        </p:spPr>
        <p:txBody>
          <a:bodyPr lIns="457200" rIns="91440" anchor="ctr">
            <a:normAutofit/>
          </a:bodyPr>
          <a:lstStyle>
            <a:lvl1pPr>
              <a:defRPr sz="2800" baseline="0">
                <a:solidFill>
                  <a:schemeClr val="bg1"/>
                </a:solidFill>
              </a:defRPr>
            </a:lvl1pPr>
          </a:lstStyle>
          <a:p>
            <a:r>
              <a:rPr lang="en-US"/>
              <a:t>presentation title -Cover option A</a:t>
            </a:r>
            <a:br>
              <a:rPr lang="en-US"/>
            </a:br>
            <a:r>
              <a:rPr lang="en-US"/>
              <a:t>can be up to four </a:t>
            </a:r>
            <a:br>
              <a:rPr lang="en-US"/>
            </a:br>
            <a:r>
              <a:rPr lang="en-US"/>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4"/>
          </a:solidFill>
        </p:spPr>
        <p:txBody>
          <a:bodyPr bIns="0" anchor="b"/>
          <a:lstStyle>
            <a:lvl1pPr marL="0" indent="0">
              <a:buNone/>
              <a:defRPr sz="100"/>
            </a:lvl1pPr>
          </a:lstStyle>
          <a:p>
            <a:pPr lvl="0"/>
            <a:r>
              <a:rPr lang="en-US"/>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a:t>Add Presenter Title</a:t>
            </a:r>
            <a:br>
              <a:rPr lang="en-US"/>
            </a:br>
            <a:r>
              <a:rPr lang="en-US"/>
              <a:t>Optional Line 2</a:t>
            </a:r>
            <a:br>
              <a:rPr lang="en-US"/>
            </a:br>
            <a:r>
              <a:rPr lang="en-US"/>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second presenter </a:t>
            </a:r>
            <a:br>
              <a:rPr lang="en-US"/>
            </a:br>
            <a:r>
              <a:rPr lang="en-US"/>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a:t>Remove third presenter </a:t>
            </a:r>
            <a:br>
              <a:rPr lang="en-US"/>
            </a:br>
            <a:r>
              <a:rPr lang="en-US"/>
              <a:t>info if not needed</a:t>
            </a:r>
          </a:p>
        </p:txBody>
      </p:sp>
      <p:sp>
        <p:nvSpPr>
          <p:cNvPr id="47" name="Text Placeholder 45"/>
          <p:cNvSpPr>
            <a:spLocks noGrp="1"/>
          </p:cNvSpPr>
          <p:nvPr>
            <p:ph type="body" sz="quarter" idx="19" hasCustomPrompt="1"/>
          </p:nvPr>
        </p:nvSpPr>
        <p:spPr>
          <a:xfrm>
            <a:off x="469900" y="4570711"/>
            <a:ext cx="589449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a:t>Presentation Date</a:t>
            </a:r>
            <a:br>
              <a:rPr lang="en-US"/>
            </a:br>
            <a:r>
              <a:rPr lang="en-US"/>
              <a:t>City, State (presentation location)</a:t>
            </a:r>
          </a:p>
        </p:txBody>
      </p:sp>
      <p:pic>
        <p:nvPicPr>
          <p:cNvPr id="18" name="Picture 17">
            <a:extLst>
              <a:ext uri="{FF2B5EF4-FFF2-40B4-BE49-F238E27FC236}">
                <a16:creationId xmlns:a16="http://schemas.microsoft.com/office/drawing/2014/main" id="{1A961A96-98DB-4B30-B9E9-F36B50B4688D}"/>
              </a:ext>
            </a:extLst>
          </p:cNvPr>
          <p:cNvPicPr>
            <a:picLocks noChangeAspect="1"/>
          </p:cNvPicPr>
          <p:nvPr userDrawn="1"/>
        </p:nvPicPr>
        <p:blipFill>
          <a:blip r:embed="rId2"/>
          <a:stretch>
            <a:fillRect/>
          </a:stretch>
        </p:blipFill>
        <p:spPr>
          <a:xfrm>
            <a:off x="8254818" y="4744791"/>
            <a:ext cx="865740" cy="358140"/>
          </a:xfrm>
          <a:prstGeom prst="rect">
            <a:avLst/>
          </a:prstGeom>
        </p:spPr>
      </p:pic>
    </p:spTree>
    <p:extLst>
      <p:ext uri="{BB962C8B-B14F-4D97-AF65-F5344CB8AC3E}">
        <p14:creationId xmlns:p14="http://schemas.microsoft.com/office/powerpoint/2010/main" val="1628958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BASIC CONTENT SLIDE</a:t>
            </a:r>
          </a:p>
        </p:txBody>
      </p:sp>
      <p:sp>
        <p:nvSpPr>
          <p:cNvPr id="3" name="Content Placeholder 2"/>
          <p:cNvSpPr>
            <a:spLocks noGrp="1"/>
          </p:cNvSpPr>
          <p:nvPr>
            <p:ph idx="1" hasCustomPrompt="1"/>
          </p:nvPr>
        </p:nvSpPr>
        <p:spPr>
          <a:xfrm>
            <a:off x="457201" y="1081339"/>
            <a:ext cx="8372901" cy="3317082"/>
          </a:xfrm>
        </p:spPr>
        <p:txBody>
          <a:bodyPr/>
          <a:lstStyle>
            <a:lvl1pPr>
              <a:defRPr baseline="0"/>
            </a:lvl1pPr>
          </a:lstStyle>
          <a:p>
            <a:pPr lvl="0"/>
            <a:r>
              <a:rPr lang="en-US"/>
              <a:t>Click to add 1st-level bullet. Click an icon below to add table, graph or other imagery.</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2" hasCustomPrompt="1"/>
          </p:nvPr>
        </p:nvSpPr>
        <p:spPr>
          <a:xfrm>
            <a:off x="457201" y="682905"/>
            <a:ext cx="8372901" cy="374786"/>
          </a:xfrm>
        </p:spPr>
        <p:txBody>
          <a:bodyPr bIns="0">
            <a:noAutofit/>
          </a:bodyPr>
          <a:lstStyle>
            <a:lvl1pPr marL="0" indent="0">
              <a:lnSpc>
                <a:spcPct val="90000"/>
              </a:lnSpc>
              <a:spcBef>
                <a:spcPts val="0"/>
              </a:spcBef>
              <a:buNone/>
              <a:defRPr sz="2000" b="1" baseline="0">
                <a:solidFill>
                  <a:schemeClr val="accent6"/>
                </a:solidFill>
              </a:defRPr>
            </a:lvl1pPr>
          </a:lstStyle>
          <a:p>
            <a:r>
              <a:rPr lang="en-US"/>
              <a:t>Slide subtitle optional -  delete as needed</a:t>
            </a:r>
          </a:p>
        </p:txBody>
      </p:sp>
      <p:sp>
        <p:nvSpPr>
          <p:cNvPr id="4" name="Slide Number Placeholder 3"/>
          <p:cNvSpPr>
            <a:spLocks noGrp="1"/>
          </p:cNvSpPr>
          <p:nvPr>
            <p:ph type="sldNum" sz="quarter" idx="13"/>
          </p:nvPr>
        </p:nvSpPr>
        <p:spPr/>
        <p:txBody>
          <a:bodyPr/>
          <a:lstStyle/>
          <a:p>
            <a:fld id="{ED278EB1-C8FB-40EE-BB5A-A41569F381C6}" type="slidenum">
              <a:rPr lang="en-US" smtClean="0"/>
              <a:t>‹Nº›</a:t>
            </a:fld>
            <a:endParaRPr lang="en-US"/>
          </a:p>
        </p:txBody>
      </p:sp>
    </p:spTree>
    <p:extLst>
      <p:ext uri="{BB962C8B-B14F-4D97-AF65-F5344CB8AC3E}">
        <p14:creationId xmlns:p14="http://schemas.microsoft.com/office/powerpoint/2010/main" val="3847345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a:t>BASIC CONTENT SLIDE</a:t>
            </a:r>
          </a:p>
        </p:txBody>
      </p:sp>
      <p:sp>
        <p:nvSpPr>
          <p:cNvPr id="4" name="Slide Number Placeholder 3"/>
          <p:cNvSpPr>
            <a:spLocks noGrp="1"/>
          </p:cNvSpPr>
          <p:nvPr>
            <p:ph type="sldNum" sz="quarter" idx="13"/>
          </p:nvPr>
        </p:nvSpPr>
        <p:spPr/>
        <p:txBody>
          <a:bodyPr/>
          <a:lstStyle/>
          <a:p>
            <a:fld id="{ED278EB1-C8FB-40EE-BB5A-A41569F381C6}" type="slidenum">
              <a:rPr lang="en-US" smtClean="0"/>
              <a:t>‹Nº›</a:t>
            </a:fld>
            <a:endParaRPr lang="en-US"/>
          </a:p>
        </p:txBody>
      </p:sp>
      <p:sp>
        <p:nvSpPr>
          <p:cNvPr id="5" name="Text Placeholder 5">
            <a:extLst>
              <a:ext uri="{FF2B5EF4-FFF2-40B4-BE49-F238E27FC236}">
                <a16:creationId xmlns:a16="http://schemas.microsoft.com/office/drawing/2014/main" id="{C1FBE341-C3C7-9943-B9B3-017F24BAF2EE}"/>
              </a:ext>
            </a:extLst>
          </p:cNvPr>
          <p:cNvSpPr>
            <a:spLocks noGrp="1"/>
          </p:cNvSpPr>
          <p:nvPr>
            <p:ph type="body" sz="quarter" idx="12" hasCustomPrompt="1"/>
          </p:nvPr>
        </p:nvSpPr>
        <p:spPr>
          <a:xfrm>
            <a:off x="457201" y="682905"/>
            <a:ext cx="8372901" cy="374786"/>
          </a:xfrm>
        </p:spPr>
        <p:txBody>
          <a:bodyPr bIns="0">
            <a:noAutofit/>
          </a:bodyPr>
          <a:lstStyle>
            <a:lvl1pPr marL="0" indent="0">
              <a:lnSpc>
                <a:spcPct val="90000"/>
              </a:lnSpc>
              <a:spcBef>
                <a:spcPts val="0"/>
              </a:spcBef>
              <a:buNone/>
              <a:defRPr sz="2000" b="1" baseline="0">
                <a:solidFill>
                  <a:schemeClr val="accent6"/>
                </a:solidFill>
              </a:defRPr>
            </a:lvl1pPr>
          </a:lstStyle>
          <a:p>
            <a:r>
              <a:rPr lang="en-US"/>
              <a:t>Slide subtitle optional -  delete as needed</a:t>
            </a:r>
          </a:p>
        </p:txBody>
      </p:sp>
    </p:spTree>
    <p:extLst>
      <p:ext uri="{BB962C8B-B14F-4D97-AF65-F5344CB8AC3E}">
        <p14:creationId xmlns:p14="http://schemas.microsoft.com/office/powerpoint/2010/main" val="901077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37427"/>
            <a:ext cx="8372901" cy="621711"/>
          </a:xfrm>
          <a:prstGeom prst="rect">
            <a:avLst/>
          </a:prstGeom>
        </p:spPr>
        <p:txBody>
          <a:bodyPr vert="horz" lIns="0" tIns="0" rIns="0" bIns="0" rtlCol="0" anchor="b">
            <a:noAutofit/>
          </a:bodyPr>
          <a:lstStyle/>
          <a:p>
            <a:r>
              <a:rPr lang="en-US"/>
              <a:t>Headline in all caps 28pt </a:t>
            </a:r>
          </a:p>
        </p:txBody>
      </p:sp>
      <p:sp>
        <p:nvSpPr>
          <p:cNvPr id="3" name="Text Placeholder 2"/>
          <p:cNvSpPr>
            <a:spLocks noGrp="1"/>
          </p:cNvSpPr>
          <p:nvPr>
            <p:ph type="body" idx="1"/>
          </p:nvPr>
        </p:nvSpPr>
        <p:spPr>
          <a:xfrm>
            <a:off x="457201" y="1080000"/>
            <a:ext cx="8372901" cy="3317081"/>
          </a:xfrm>
          <a:prstGeom prst="rect">
            <a:avLst/>
          </a:prstGeom>
        </p:spPr>
        <p:txBody>
          <a:bodyPr vert="horz" lIns="0" tIns="0" rIns="0" bIns="45720" rtlCol="0">
            <a:noAutofit/>
          </a:bodyPr>
          <a:lstStyle/>
          <a:p>
            <a:pPr lvl="0"/>
            <a:r>
              <a:rPr lang="en-US"/>
              <a:t>Click to add 1st-level bullet</a:t>
            </a:r>
          </a:p>
          <a:p>
            <a:pPr lvl="1"/>
            <a:r>
              <a:rPr lang="en-US"/>
              <a:t>Second level</a:t>
            </a:r>
          </a:p>
          <a:p>
            <a:pPr lvl="2"/>
            <a:r>
              <a:rPr lang="en-US"/>
              <a:t>Third level</a:t>
            </a:r>
          </a:p>
          <a:p>
            <a:pPr lvl="3"/>
            <a:r>
              <a:rPr lang="en-US"/>
              <a:t>Fourth level</a:t>
            </a:r>
          </a:p>
          <a:p>
            <a:pPr lvl="4"/>
            <a:r>
              <a:rPr lang="en-US"/>
              <a:t>Fifth level</a:t>
            </a:r>
          </a:p>
        </p:txBody>
      </p:sp>
      <p:sp>
        <p:nvSpPr>
          <p:cNvPr id="49" name="Rectangle 48"/>
          <p:cNvSpPr/>
          <p:nvPr/>
        </p:nvSpPr>
        <p:spPr>
          <a:xfrm>
            <a:off x="0" y="-2"/>
            <a:ext cx="228600" cy="5143502"/>
          </a:xfrm>
          <a:prstGeom prst="rect">
            <a:avLst/>
          </a:prstGeom>
          <a:solidFill>
            <a:schemeClr val="bg2"/>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pic>
        <p:nvPicPr>
          <p:cNvPr id="5" name="Picture 4">
            <a:extLst>
              <a:ext uri="{FF2B5EF4-FFF2-40B4-BE49-F238E27FC236}">
                <a16:creationId xmlns:a16="http://schemas.microsoft.com/office/drawing/2014/main" id="{1A961A96-98DB-4B30-B9E9-F36B50B4688D}"/>
              </a:ext>
            </a:extLst>
          </p:cNvPr>
          <p:cNvPicPr>
            <a:picLocks noChangeAspect="1"/>
          </p:cNvPicPr>
          <p:nvPr userDrawn="1"/>
        </p:nvPicPr>
        <p:blipFill>
          <a:blip r:embed="rId5"/>
          <a:stretch>
            <a:fillRect/>
          </a:stretch>
        </p:blipFill>
        <p:spPr>
          <a:xfrm>
            <a:off x="8254818" y="4744791"/>
            <a:ext cx="865740" cy="358140"/>
          </a:xfrm>
          <a:prstGeom prst="rect">
            <a:avLst/>
          </a:prstGeom>
        </p:spPr>
      </p:pic>
      <p:sp>
        <p:nvSpPr>
          <p:cNvPr id="8" name="Slide Number Placeholder 7"/>
          <p:cNvSpPr>
            <a:spLocks noGrp="1"/>
          </p:cNvSpPr>
          <p:nvPr>
            <p:ph type="sldNum" sz="quarter" idx="4"/>
          </p:nvPr>
        </p:nvSpPr>
        <p:spPr>
          <a:xfrm>
            <a:off x="-77764" y="4816527"/>
            <a:ext cx="384128" cy="274637"/>
          </a:xfrm>
          <a:prstGeom prst="rect">
            <a:avLst/>
          </a:prstGeom>
        </p:spPr>
        <p:txBody>
          <a:bodyPr vert="horz" lIns="91440" tIns="45720" rIns="91440" bIns="45720" rtlCol="0" anchor="ctr"/>
          <a:lstStyle>
            <a:lvl1pPr algn="ctr">
              <a:defRPr sz="1200">
                <a:solidFill>
                  <a:srgbClr val="000000"/>
                </a:solidFill>
              </a:defRPr>
            </a:lvl1pPr>
          </a:lstStyle>
          <a:p>
            <a:fld id="{ED278EB1-C8FB-40EE-BB5A-A41569F381C6}" type="slidenum">
              <a:rPr lang="en-US" smtClean="0"/>
              <a:pPr/>
              <a:t>‹Nº›</a:t>
            </a:fld>
            <a:endParaRPr lang="en-US"/>
          </a:p>
        </p:txBody>
      </p:sp>
    </p:spTree>
    <p:extLst>
      <p:ext uri="{BB962C8B-B14F-4D97-AF65-F5344CB8AC3E}">
        <p14:creationId xmlns:p14="http://schemas.microsoft.com/office/powerpoint/2010/main" val="454865473"/>
      </p:ext>
    </p:extLst>
  </p:cSld>
  <p:clrMap bg1="lt1" tx1="dk1" bg2="lt2" tx2="dk2" accent1="accent1" accent2="accent2" accent3="accent3" accent4="accent4" accent5="accent5" accent6="accent6" hlink="hlink" folHlink="folHlink"/>
  <p:sldLayoutIdLst>
    <p:sldLayoutId id="2147483814" r:id="rId1"/>
    <p:sldLayoutId id="2147483811" r:id="rId2"/>
    <p:sldLayoutId id="2147483812"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60">
          <p15:clr>
            <a:srgbClr val="F26B43"/>
          </p15:clr>
        </p15:guide>
        <p15:guide id="2" pos="2880">
          <p15:clr>
            <a:srgbClr val="F26B43"/>
          </p15:clr>
        </p15:guide>
        <p15:guide id="3" orient="horz" pos="3156">
          <p15:clr>
            <a:srgbClr val="F26B43"/>
          </p15:clr>
        </p15:guide>
        <p15:guide id="4" orient="horz" pos="3132">
          <p15:clr>
            <a:srgbClr val="F26B43"/>
          </p15:clr>
        </p15:guide>
        <p15:guide id="5" pos="2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s://ecn.sandia.gov/workshop/ECN7/ECN7.0.2.mp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emf"/><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cn.sandia.gov/workshop/ECN7/ECN6.12.mp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i.org/10.4271/2018-01-178" TargetMode="External"/><Relationship Id="rId5" Type="http://schemas.openxmlformats.org/officeDocument/2006/relationships/hyperlink" Target="https://doi.org/10.1016/j.applthermaleng.2020.115136" TargetMode="External"/><Relationship Id="rId4" Type="http://schemas.openxmlformats.org/officeDocument/2006/relationships/hyperlink" Target="https://ecn.sandia.gov/workshop/ECN7/ECN6.14.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1.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0.emf"/><Relationship Id="rId4" Type="http://schemas.openxmlformats.org/officeDocument/2006/relationships/image" Target="../media/image40.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ECN 7: flame structure TOPIC</a:t>
            </a:r>
          </a:p>
        </p:txBody>
      </p:sp>
      <p:sp>
        <p:nvSpPr>
          <p:cNvPr id="5" name="Text Placeholder 4"/>
          <p:cNvSpPr>
            <a:spLocks noGrp="1"/>
          </p:cNvSpPr>
          <p:nvPr>
            <p:ph type="body" sz="quarter" idx="12"/>
          </p:nvPr>
        </p:nvSpPr>
        <p:spPr/>
        <p:txBody>
          <a:bodyPr/>
          <a:lstStyle/>
          <a:p>
            <a:endParaRPr lang="en-US"/>
          </a:p>
        </p:txBody>
      </p:sp>
      <p:sp>
        <p:nvSpPr>
          <p:cNvPr id="6" name="Text Placeholder 5"/>
          <p:cNvSpPr>
            <a:spLocks noGrp="1"/>
          </p:cNvSpPr>
          <p:nvPr>
            <p:ph type="body" sz="quarter" idx="17"/>
          </p:nvPr>
        </p:nvSpPr>
        <p:spPr/>
        <p:txBody>
          <a:bodyPr/>
          <a:lstStyle/>
          <a:p>
            <a:r>
              <a:rPr lang="en-US" dirty="0">
                <a:cs typeface="Arial"/>
              </a:rPr>
              <a:t>Leonardo Pachano</a:t>
            </a:r>
            <a:endParaRPr lang="en-US" dirty="0"/>
          </a:p>
        </p:txBody>
      </p:sp>
      <p:sp>
        <p:nvSpPr>
          <p:cNvPr id="7" name="Text Placeholder 6"/>
          <p:cNvSpPr>
            <a:spLocks noGrp="1"/>
          </p:cNvSpPr>
          <p:nvPr>
            <p:ph type="body" sz="quarter" idx="18"/>
          </p:nvPr>
        </p:nvSpPr>
        <p:spPr/>
        <p:txBody>
          <a:bodyPr/>
          <a:lstStyle/>
          <a:p>
            <a:r>
              <a:rPr lang="en-US" dirty="0"/>
              <a:t>CMT-</a:t>
            </a:r>
            <a:r>
              <a:rPr lang="en-US" dirty="0" err="1"/>
              <a:t>Motores</a:t>
            </a:r>
            <a:r>
              <a:rPr lang="en-US" dirty="0"/>
              <a:t> </a:t>
            </a:r>
            <a:r>
              <a:rPr lang="en-US" dirty="0" err="1"/>
              <a:t>Térmicos</a:t>
            </a:r>
            <a:endParaRPr lang="en-US" dirty="0"/>
          </a:p>
        </p:txBody>
      </p:sp>
      <p:sp>
        <p:nvSpPr>
          <p:cNvPr id="12" name="Text Placeholder 11"/>
          <p:cNvSpPr>
            <a:spLocks noGrp="1"/>
          </p:cNvSpPr>
          <p:nvPr>
            <p:ph type="body" sz="quarter" idx="19"/>
          </p:nvPr>
        </p:nvSpPr>
        <p:spPr/>
        <p:txBody>
          <a:bodyPr/>
          <a:lstStyle/>
          <a:p>
            <a:r>
              <a:rPr lang="en-US"/>
              <a:t>25</a:t>
            </a:r>
            <a:r>
              <a:rPr lang="en-US" baseline="30000"/>
              <a:t>th</a:t>
            </a:r>
            <a:r>
              <a:rPr lang="en-US"/>
              <a:t> June 2020</a:t>
            </a:r>
          </a:p>
          <a:p>
            <a:r>
              <a:rPr lang="en-US"/>
              <a:t>Valencia, Spain</a:t>
            </a:r>
          </a:p>
        </p:txBody>
      </p:sp>
      <p:pic>
        <p:nvPicPr>
          <p:cNvPr id="14" name="Marcador de posición de imagen 13" descr="Imagen que contiene alimentos, tabla, luz&#10;&#10;Descripción generada automáticamente">
            <a:extLst>
              <a:ext uri="{FF2B5EF4-FFF2-40B4-BE49-F238E27FC236}">
                <a16:creationId xmlns:a16="http://schemas.microsoft.com/office/drawing/2014/main" id="{E4AFA989-287F-454A-BD95-B4E4668E467E}"/>
              </a:ext>
            </a:extLst>
          </p:cNvPr>
          <p:cNvPicPr>
            <a:picLocks noGrp="1" noChangeAspect="1"/>
          </p:cNvPicPr>
          <p:nvPr>
            <p:ph type="pic" sz="quarter" idx="16"/>
          </p:nvPr>
        </p:nvPicPr>
        <p:blipFill>
          <a:blip r:embed="rId3"/>
          <a:srcRect l="15974" r="15974"/>
          <a:stretch>
            <a:fillRect/>
          </a:stretch>
        </p:blipFill>
        <p:spPr/>
      </p:pic>
    </p:spTree>
    <p:extLst>
      <p:ext uri="{BB962C8B-B14F-4D97-AF65-F5344CB8AC3E}">
        <p14:creationId xmlns:p14="http://schemas.microsoft.com/office/powerpoint/2010/main" val="3144725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dirty="0">
                <a:solidFill>
                  <a:schemeClr val="tx1">
                    <a:lumMod val="60000"/>
                    <a:lumOff val="40000"/>
                  </a:schemeClr>
                </a:solidFill>
              </a:rPr>
              <a:t>Introduction</a:t>
            </a:r>
            <a:endParaRPr lang="es-ES" dirty="0">
              <a:solidFill>
                <a:schemeClr val="tx1">
                  <a:lumMod val="60000"/>
                  <a:lumOff val="40000"/>
                </a:schemeClr>
              </a:solidFill>
            </a:endParaRPr>
          </a:p>
          <a:p>
            <a:pPr marL="172720" indent="-172720"/>
            <a:r>
              <a:rPr lang="en-US" dirty="0">
                <a:solidFill>
                  <a:schemeClr val="tx1">
                    <a:lumMod val="60000"/>
                    <a:lumOff val="40000"/>
                  </a:schemeClr>
                </a:solidFill>
              </a:rPr>
              <a:t>Summary of contributions</a:t>
            </a:r>
            <a:endParaRPr lang="en-US" dirty="0">
              <a:solidFill>
                <a:schemeClr val="tx1">
                  <a:lumMod val="60000"/>
                  <a:lumOff val="40000"/>
                </a:schemeClr>
              </a:solidFill>
              <a:cs typeface="Arial"/>
            </a:endParaRPr>
          </a:p>
          <a:p>
            <a:pPr marL="172720" indent="-172720"/>
            <a:r>
              <a:rPr lang="en-US" b="1" dirty="0"/>
              <a:t>Inert mixing field</a:t>
            </a:r>
            <a:endParaRPr lang="en-US" b="1" dirty="0">
              <a:cs typeface="Arial"/>
            </a:endParaRPr>
          </a:p>
          <a:p>
            <a:pPr marL="172720" indent="-172720"/>
            <a:r>
              <a:rPr lang="en-US" dirty="0">
                <a:solidFill>
                  <a:schemeClr val="tx1">
                    <a:lumMod val="60000"/>
                    <a:lumOff val="40000"/>
                  </a:schemeClr>
                </a:solidFill>
              </a:rPr>
              <a:t>Assessment of modeling approaches</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Transition from Spray A towards Spray D and Spray C</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Summary</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Future directions</a:t>
            </a:r>
            <a:endParaRPr lang="en-US" dirty="0">
              <a:solidFill>
                <a:schemeClr val="tx1">
                  <a:lumMod val="60000"/>
                  <a:lumOff val="40000"/>
                </a:schemeClr>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10</a:t>
            </a:fld>
            <a:endParaRPr lang="en-US"/>
          </a:p>
        </p:txBody>
      </p:sp>
    </p:spTree>
    <p:extLst>
      <p:ext uri="{BB962C8B-B14F-4D97-AF65-F5344CB8AC3E}">
        <p14:creationId xmlns:p14="http://schemas.microsoft.com/office/powerpoint/2010/main" val="23175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375DC-634E-844A-9578-55F2B2D11A4F}"/>
              </a:ext>
            </a:extLst>
          </p:cNvPr>
          <p:cNvSpPr>
            <a:spLocks noGrp="1"/>
          </p:cNvSpPr>
          <p:nvPr>
            <p:ph type="title"/>
          </p:nvPr>
        </p:nvSpPr>
        <p:spPr/>
        <p:txBody>
          <a:bodyPr/>
          <a:lstStyle/>
          <a:p>
            <a:r>
              <a:rPr lang="en-US"/>
              <a:t>INERT Mixing field</a:t>
            </a:r>
          </a:p>
        </p:txBody>
      </p:sp>
      <p:sp>
        <p:nvSpPr>
          <p:cNvPr id="5" name="Marcador de número de diapositiva 4">
            <a:extLst>
              <a:ext uri="{FF2B5EF4-FFF2-40B4-BE49-F238E27FC236}">
                <a16:creationId xmlns:a16="http://schemas.microsoft.com/office/drawing/2014/main" id="{448AA37A-AF14-9148-AFA3-D81DFA8BAE64}"/>
              </a:ext>
            </a:extLst>
          </p:cNvPr>
          <p:cNvSpPr>
            <a:spLocks noGrp="1"/>
          </p:cNvSpPr>
          <p:nvPr>
            <p:ph type="sldNum" sz="quarter" idx="13"/>
          </p:nvPr>
        </p:nvSpPr>
        <p:spPr/>
        <p:txBody>
          <a:bodyPr/>
          <a:lstStyle/>
          <a:p>
            <a:fld id="{ED278EB1-C8FB-40EE-BB5A-A41569F381C6}" type="slidenum">
              <a:rPr lang="en-US" smtClean="0"/>
              <a:t>11</a:t>
            </a:fld>
            <a:endParaRPr lang="en-US"/>
          </a:p>
        </p:txBody>
      </p:sp>
      <p:pic>
        <p:nvPicPr>
          <p:cNvPr id="8" name="Imagen 7">
            <a:extLst>
              <a:ext uri="{FF2B5EF4-FFF2-40B4-BE49-F238E27FC236}">
                <a16:creationId xmlns:a16="http://schemas.microsoft.com/office/drawing/2014/main" id="{0578B1DB-9D5B-3B48-8623-BD7B64B5E970}"/>
              </a:ext>
            </a:extLst>
          </p:cNvPr>
          <p:cNvPicPr>
            <a:picLocks noChangeAspect="1"/>
          </p:cNvPicPr>
          <p:nvPr/>
        </p:nvPicPr>
        <p:blipFill>
          <a:blip r:embed="rId2"/>
          <a:srcRect/>
          <a:stretch/>
        </p:blipFill>
        <p:spPr>
          <a:xfrm>
            <a:off x="306364" y="790284"/>
            <a:ext cx="7174975" cy="4119553"/>
          </a:xfrm>
          <a:prstGeom prst="rect">
            <a:avLst/>
          </a:prstGeom>
        </p:spPr>
      </p:pic>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16892949-BF2E-5544-939A-A7BD4A73F15E}"/>
                  </a:ext>
                </a:extLst>
              </p:cNvPr>
              <p:cNvSpPr>
                <a:spLocks noGrp="1"/>
              </p:cNvSpPr>
              <p:nvPr>
                <p:ph idx="1"/>
              </p:nvPr>
            </p:nvSpPr>
            <p:spPr>
              <a:xfrm>
                <a:off x="5295477" y="3234116"/>
                <a:ext cx="3697656" cy="1505309"/>
              </a:xfrm>
            </p:spPr>
            <p:txBody>
              <a:bodyPr/>
              <a:lstStyle/>
              <a:p>
                <a:r>
                  <a:rPr lang="en-US"/>
                  <a:t>Do we all start from the same mixing state?</a:t>
                </a:r>
              </a:p>
              <a:p>
                <a:pPr lvl="1"/>
                <a:r>
                  <a:rPr lang="en-US"/>
                  <a:t>Some variability around ideal adiabatic mixing</a:t>
                </a:r>
              </a:p>
              <a:p>
                <a:pPr lvl="1"/>
                <a:r>
                  <a:rPr lang="en-US"/>
                  <a:t>Points at T &gt; 900 </a:t>
                </a:r>
                <a14:m>
                  <m:oMath xmlns:m="http://schemas.openxmlformats.org/officeDocument/2006/math">
                    <m:r>
                      <a:rPr lang="en-US" i="1" dirty="0" smtClean="0">
                        <a:latin typeface="Cambria Math" panose="02040503050406030204" pitchFamily="18" charset="0"/>
                      </a:rPr>
                      <m:t>𝐾</m:t>
                    </m:r>
                  </m:oMath>
                </a14:m>
                <a:endParaRPr lang="en-US"/>
              </a:p>
            </p:txBody>
          </p:sp>
        </mc:Choice>
        <mc:Fallback xmlns="">
          <p:sp>
            <p:nvSpPr>
              <p:cNvPr id="3" name="Marcador de contenido 2">
                <a:extLst>
                  <a:ext uri="{FF2B5EF4-FFF2-40B4-BE49-F238E27FC236}">
                    <a16:creationId xmlns:a16="http://schemas.microsoft.com/office/drawing/2014/main" id="{16892949-BF2E-5544-939A-A7BD4A73F15E}"/>
                  </a:ext>
                </a:extLst>
              </p:cNvPr>
              <p:cNvSpPr>
                <a:spLocks noGrp="1" noRot="1" noChangeAspect="1" noMove="1" noResize="1" noEditPoints="1" noAdjustHandles="1" noChangeArrowheads="1" noChangeShapeType="1" noTextEdit="1"/>
              </p:cNvSpPr>
              <p:nvPr>
                <p:ph idx="1"/>
              </p:nvPr>
            </p:nvSpPr>
            <p:spPr>
              <a:xfrm>
                <a:off x="5295477" y="3234116"/>
                <a:ext cx="3697656" cy="1505309"/>
              </a:xfrm>
              <a:blipFill>
                <a:blip r:embed="rId3"/>
                <a:stretch>
                  <a:fillRect l="-3630" t="-5285" b="-813"/>
                </a:stretch>
              </a:blipFill>
            </p:spPr>
            <p:txBody>
              <a:bodyPr/>
              <a:lstStyle/>
              <a:p>
                <a:r>
                  <a:rPr lang="en-US">
                    <a:noFill/>
                  </a:rPr>
                  <a:t> </a:t>
                </a:r>
              </a:p>
            </p:txBody>
          </p:sp>
        </mc:Fallback>
      </mc:AlternateContent>
      <p:sp>
        <p:nvSpPr>
          <p:cNvPr id="6" name="CuadroTexto 5">
            <a:extLst>
              <a:ext uri="{FF2B5EF4-FFF2-40B4-BE49-F238E27FC236}">
                <a16:creationId xmlns:a16="http://schemas.microsoft.com/office/drawing/2014/main" id="{54DB821B-F3A6-034F-9D98-D124E51C705A}"/>
              </a:ext>
            </a:extLst>
          </p:cNvPr>
          <p:cNvSpPr txBox="1"/>
          <p:nvPr/>
        </p:nvSpPr>
        <p:spPr>
          <a:xfrm>
            <a:off x="811369" y="1523575"/>
            <a:ext cx="1293944" cy="230832"/>
          </a:xfrm>
          <a:prstGeom prst="rect">
            <a:avLst/>
          </a:prstGeom>
          <a:solidFill>
            <a:schemeClr val="bg1"/>
          </a:solidFill>
          <a:ln>
            <a:solidFill>
              <a:srgbClr val="000000"/>
            </a:solidFill>
          </a:ln>
        </p:spPr>
        <p:txBody>
          <a:bodyPr wrap="none" rtlCol="0">
            <a:spAutoFit/>
          </a:bodyPr>
          <a:lstStyle/>
          <a:p>
            <a:r>
              <a:rPr lang="en-US" sz="900">
                <a:solidFill>
                  <a:schemeClr val="tx1">
                    <a:lumMod val="50000"/>
                  </a:schemeClr>
                </a:solidFill>
              </a:rPr>
              <a:t>Ideal adiabatic mixing</a:t>
            </a:r>
          </a:p>
        </p:txBody>
      </p:sp>
      <p:cxnSp>
        <p:nvCxnSpPr>
          <p:cNvPr id="17" name="Conector recto de flecha 16">
            <a:extLst>
              <a:ext uri="{FF2B5EF4-FFF2-40B4-BE49-F238E27FC236}">
                <a16:creationId xmlns:a16="http://schemas.microsoft.com/office/drawing/2014/main" id="{DB7AC105-5156-544A-A30E-F70CCA62F784}"/>
              </a:ext>
            </a:extLst>
          </p:cNvPr>
          <p:cNvCxnSpPr>
            <a:cxnSpLocks/>
            <a:stCxn id="6" idx="0"/>
          </p:cNvCxnSpPr>
          <p:nvPr/>
        </p:nvCxnSpPr>
        <p:spPr>
          <a:xfrm flipV="1">
            <a:off x="1458341" y="1316012"/>
            <a:ext cx="0" cy="207563"/>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B33F1850-6888-E246-ABF8-440F45ACC8C9}"/>
                  </a:ext>
                </a:extLst>
              </p:cNvPr>
              <p:cNvSpPr txBox="1"/>
              <p:nvPr/>
            </p:nvSpPr>
            <p:spPr>
              <a:xfrm>
                <a:off x="755383" y="4120593"/>
                <a:ext cx="1194713" cy="369332"/>
              </a:xfrm>
              <a:prstGeom prst="rect">
                <a:avLst/>
              </a:prstGeom>
              <a:noFill/>
              <a:ln>
                <a:noFill/>
              </a:ln>
            </p:spPr>
            <p:txBody>
              <a:bodyPr wrap="square" rtlCol="0">
                <a:spAutoFit/>
              </a:bodyPr>
              <a:lstStyle/>
              <a:p>
                <a:r>
                  <a:rPr lang="en-US" sz="900">
                    <a:solidFill>
                      <a:schemeClr val="tx1">
                        <a:lumMod val="50000"/>
                      </a:schemeClr>
                    </a:solidFill>
                  </a:rPr>
                  <a:t>Reacting case at 0.1 </a:t>
                </a:r>
                <a14:m>
                  <m:oMath xmlns:m="http://schemas.openxmlformats.org/officeDocument/2006/math">
                    <m:r>
                      <a:rPr lang="en-US" sz="900" i="1" dirty="0" smtClean="0">
                        <a:solidFill>
                          <a:schemeClr val="tx1">
                            <a:lumMod val="50000"/>
                          </a:schemeClr>
                        </a:solidFill>
                        <a:latin typeface="Cambria Math" panose="02040503050406030204" pitchFamily="18" charset="0"/>
                      </a:rPr>
                      <m:t>𝑚𝑠</m:t>
                    </m:r>
                  </m:oMath>
                </a14:m>
                <a:endParaRPr lang="en-US" sz="900">
                  <a:solidFill>
                    <a:schemeClr val="tx1">
                      <a:lumMod val="50000"/>
                    </a:schemeClr>
                  </a:solidFill>
                </a:endParaRPr>
              </a:p>
            </p:txBody>
          </p:sp>
        </mc:Choice>
        <mc:Fallback xmlns="">
          <p:sp>
            <p:nvSpPr>
              <p:cNvPr id="12" name="CuadroTexto 11">
                <a:extLst>
                  <a:ext uri="{FF2B5EF4-FFF2-40B4-BE49-F238E27FC236}">
                    <a16:creationId xmlns:a16="http://schemas.microsoft.com/office/drawing/2014/main" id="{B33F1850-6888-E246-ABF8-440F45ACC8C9}"/>
                  </a:ext>
                </a:extLst>
              </p:cNvPr>
              <p:cNvSpPr txBox="1">
                <a:spLocks noRot="1" noChangeAspect="1" noMove="1" noResize="1" noEditPoints="1" noAdjustHandles="1" noChangeArrowheads="1" noChangeShapeType="1" noTextEdit="1"/>
              </p:cNvSpPr>
              <p:nvPr/>
            </p:nvSpPr>
            <p:spPr>
              <a:xfrm>
                <a:off x="755383" y="4120593"/>
                <a:ext cx="1194713" cy="369332"/>
              </a:xfrm>
              <a:prstGeom prst="rect">
                <a:avLst/>
              </a:prstGeom>
              <a:blipFill>
                <a:blip r:embed="rId4"/>
                <a:stretch>
                  <a:fillRect b="-491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39995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375DC-634E-844A-9578-55F2B2D11A4F}"/>
              </a:ext>
            </a:extLst>
          </p:cNvPr>
          <p:cNvSpPr>
            <a:spLocks noGrp="1"/>
          </p:cNvSpPr>
          <p:nvPr>
            <p:ph type="title"/>
          </p:nvPr>
        </p:nvSpPr>
        <p:spPr/>
        <p:txBody>
          <a:bodyPr/>
          <a:lstStyle/>
          <a:p>
            <a:r>
              <a:rPr lang="en-US"/>
              <a:t>INERT Mixing field</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16892949-BF2E-5544-939A-A7BD4A73F15E}"/>
                  </a:ext>
                </a:extLst>
              </p:cNvPr>
              <p:cNvSpPr>
                <a:spLocks noGrp="1"/>
              </p:cNvSpPr>
              <p:nvPr>
                <p:ph idx="1"/>
              </p:nvPr>
            </p:nvSpPr>
            <p:spPr>
              <a:xfrm>
                <a:off x="4960278" y="2044574"/>
                <a:ext cx="4174390" cy="2891325"/>
              </a:xfrm>
            </p:spPr>
            <p:txBody>
              <a:bodyPr/>
              <a:lstStyle/>
              <a:p>
                <a:r>
                  <a:rPr lang="en-US" dirty="0"/>
                  <a:t>Spray A</a:t>
                </a:r>
              </a:p>
              <a:p>
                <a:pPr lvl="1"/>
                <a:r>
                  <a:rPr lang="en-US" dirty="0"/>
                  <a:t>Agreement with measurement in the far-field</a:t>
                </a:r>
              </a:p>
              <a:p>
                <a:r>
                  <a:rPr lang="en-US" dirty="0"/>
                  <a:t>Spray D</a:t>
                </a:r>
              </a:p>
              <a:p>
                <a:pPr lvl="1"/>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𝑍</m:t>
                        </m:r>
                      </m:e>
                      <m:sub>
                        <m:r>
                          <a:rPr lang="en-US" i="1" dirty="0">
                            <a:latin typeface="Cambria Math" panose="02040503050406030204" pitchFamily="18" charset="0"/>
                          </a:rPr>
                          <m:t>𝑐𝑙</m:t>
                        </m:r>
                      </m:sub>
                    </m:sSub>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𝐿𝐸𝑆</m:t>
                        </m:r>
                      </m:e>
                    </m:d>
                    <m:r>
                      <a:rPr lang="en-US" i="1" dirty="0">
                        <a:latin typeface="Cambria Math" panose="02040503050406030204" pitchFamily="18" charset="0"/>
                      </a:rPr>
                      <m:t>&lt;</m:t>
                    </m:r>
                    <m:sSub>
                      <m:sSubPr>
                        <m:ctrlPr>
                          <a:rPr lang="en-US" i="1" dirty="0">
                            <a:latin typeface="Cambria Math" panose="02040503050406030204" pitchFamily="18" charset="0"/>
                          </a:rPr>
                        </m:ctrlPr>
                      </m:sSubPr>
                      <m:e>
                        <m:r>
                          <a:rPr lang="en-US" i="1" dirty="0">
                            <a:latin typeface="Cambria Math" panose="02040503050406030204" pitchFamily="18" charset="0"/>
                          </a:rPr>
                          <m:t>𝑍</m:t>
                        </m:r>
                      </m:e>
                      <m:sub>
                        <m:r>
                          <a:rPr lang="en-US" i="1" dirty="0">
                            <a:latin typeface="Cambria Math" panose="02040503050406030204" pitchFamily="18" charset="0"/>
                          </a:rPr>
                          <m:t>𝑐𝑙</m:t>
                        </m:r>
                      </m:sub>
                    </m:sSub>
                    <m:r>
                      <a:rPr lang="en-US" i="1" dirty="0">
                        <a:latin typeface="Cambria Math" panose="02040503050406030204" pitchFamily="18" charset="0"/>
                      </a:rPr>
                      <m:t> </m:t>
                    </m:r>
                    <m:d>
                      <m:dPr>
                        <m:ctrlPr>
                          <a:rPr lang="en-US" i="1" dirty="0">
                            <a:latin typeface="Cambria Math" panose="02040503050406030204" pitchFamily="18" charset="0"/>
                          </a:rPr>
                        </m:ctrlPr>
                      </m:dPr>
                      <m:e>
                        <m:r>
                          <a:rPr lang="es-ES" i="1" dirty="0">
                            <a:latin typeface="Cambria Math" panose="02040503050406030204" pitchFamily="18" charset="0"/>
                          </a:rPr>
                          <m:t>𝑅𝐴𝑁𝑆</m:t>
                        </m:r>
                      </m:e>
                    </m:d>
                  </m:oMath>
                </a14:m>
                <a:endParaRPr lang="en-US" dirty="0"/>
              </a:p>
              <a:p>
                <a:pPr lvl="1"/>
                <a:r>
                  <a:rPr lang="en-US" dirty="0"/>
                  <a:t>Narrower radial profiles compared to measurements</a:t>
                </a:r>
              </a:p>
              <a:p>
                <a:r>
                  <a:rPr lang="en-US" dirty="0"/>
                  <a:t>Spray C</a:t>
                </a:r>
              </a:p>
              <a:p>
                <a:pPr lvl="1"/>
                <a:r>
                  <a:rPr lang="en-US" dirty="0"/>
                  <a:t>Both modeling results match in the far-field</a:t>
                </a:r>
              </a:p>
              <a:p>
                <a:endParaRPr lang="en-US" dirty="0"/>
              </a:p>
            </p:txBody>
          </p:sp>
        </mc:Choice>
        <mc:Fallback xmlns="">
          <p:sp>
            <p:nvSpPr>
              <p:cNvPr id="3" name="Marcador de contenido 2">
                <a:extLst>
                  <a:ext uri="{FF2B5EF4-FFF2-40B4-BE49-F238E27FC236}">
                    <a16:creationId xmlns:a16="http://schemas.microsoft.com/office/drawing/2014/main" id="{16892949-BF2E-5544-939A-A7BD4A73F15E}"/>
                  </a:ext>
                </a:extLst>
              </p:cNvPr>
              <p:cNvSpPr>
                <a:spLocks noGrp="1" noRot="1" noChangeAspect="1" noMove="1" noResize="1" noEditPoints="1" noAdjustHandles="1" noChangeArrowheads="1" noChangeShapeType="1" noTextEdit="1"/>
              </p:cNvSpPr>
              <p:nvPr>
                <p:ph idx="1"/>
              </p:nvPr>
            </p:nvSpPr>
            <p:spPr>
              <a:xfrm>
                <a:off x="4960278" y="2044574"/>
                <a:ext cx="4174390" cy="2891325"/>
              </a:xfrm>
              <a:blipFill>
                <a:blip r:embed="rId3"/>
                <a:stretch>
                  <a:fillRect l="-3216" t="-2737" r="-1316" b="-5053"/>
                </a:stretch>
              </a:blipFill>
            </p:spPr>
            <p:txBody>
              <a:bodyPr/>
              <a:lstStyle/>
              <a:p>
                <a:r>
                  <a:rPr lang="en-US">
                    <a:noFill/>
                  </a:rPr>
                  <a:t> </a:t>
                </a:r>
              </a:p>
            </p:txBody>
          </p:sp>
        </mc:Fallback>
      </mc:AlternateContent>
      <p:sp>
        <p:nvSpPr>
          <p:cNvPr id="5" name="Marcador de número de diapositiva 4">
            <a:extLst>
              <a:ext uri="{FF2B5EF4-FFF2-40B4-BE49-F238E27FC236}">
                <a16:creationId xmlns:a16="http://schemas.microsoft.com/office/drawing/2014/main" id="{448AA37A-AF14-9148-AFA3-D81DFA8BAE64}"/>
              </a:ext>
            </a:extLst>
          </p:cNvPr>
          <p:cNvSpPr>
            <a:spLocks noGrp="1"/>
          </p:cNvSpPr>
          <p:nvPr>
            <p:ph type="sldNum" sz="quarter" idx="13"/>
          </p:nvPr>
        </p:nvSpPr>
        <p:spPr>
          <a:xfrm>
            <a:off x="-77764" y="4517941"/>
            <a:ext cx="384128" cy="274637"/>
          </a:xfrm>
        </p:spPr>
        <p:txBody>
          <a:bodyPr/>
          <a:lstStyle/>
          <a:p>
            <a:fld id="{ED278EB1-C8FB-40EE-BB5A-A41569F381C6}" type="slidenum">
              <a:rPr lang="en-US" smtClean="0"/>
              <a:t>12</a:t>
            </a:fld>
            <a:endParaRPr lang="en-US"/>
          </a:p>
        </p:txBody>
      </p:sp>
      <p:pic>
        <p:nvPicPr>
          <p:cNvPr id="8" name="Imagen 7">
            <a:extLst>
              <a:ext uri="{FF2B5EF4-FFF2-40B4-BE49-F238E27FC236}">
                <a16:creationId xmlns:a16="http://schemas.microsoft.com/office/drawing/2014/main" id="{A67133C8-4324-2E4E-9E17-6D4CBF8839D1}"/>
              </a:ext>
            </a:extLst>
          </p:cNvPr>
          <p:cNvPicPr>
            <a:picLocks noChangeAspect="1"/>
          </p:cNvPicPr>
          <p:nvPr/>
        </p:nvPicPr>
        <p:blipFill>
          <a:blip r:embed="rId4"/>
          <a:srcRect/>
          <a:stretch/>
        </p:blipFill>
        <p:spPr>
          <a:xfrm>
            <a:off x="313898" y="976392"/>
            <a:ext cx="4655711" cy="4087075"/>
          </a:xfrm>
          <a:prstGeom prst="rect">
            <a:avLst/>
          </a:prstGeom>
        </p:spPr>
      </p:pic>
      <p:pic>
        <p:nvPicPr>
          <p:cNvPr id="9" name="Picture 3">
            <a:extLst>
              <a:ext uri="{FF2B5EF4-FFF2-40B4-BE49-F238E27FC236}">
                <a16:creationId xmlns:a16="http://schemas.microsoft.com/office/drawing/2014/main" id="{0D85F823-EAD4-FB46-AAC7-3F36D5B8454F}"/>
              </a:ext>
            </a:extLst>
          </p:cNvPr>
          <p:cNvPicPr>
            <a:picLocks noChangeAspect="1"/>
          </p:cNvPicPr>
          <p:nvPr/>
        </p:nvPicPr>
        <p:blipFill>
          <a:blip r:embed="rId5"/>
          <a:srcRect/>
          <a:stretch/>
        </p:blipFill>
        <p:spPr>
          <a:xfrm>
            <a:off x="5011486" y="140933"/>
            <a:ext cx="1957821" cy="1468366"/>
          </a:xfrm>
          <a:prstGeom prst="rect">
            <a:avLst/>
          </a:prstGeom>
        </p:spPr>
      </p:pic>
      <p:pic>
        <p:nvPicPr>
          <p:cNvPr id="10" name="Picture 5">
            <a:extLst>
              <a:ext uri="{FF2B5EF4-FFF2-40B4-BE49-F238E27FC236}">
                <a16:creationId xmlns:a16="http://schemas.microsoft.com/office/drawing/2014/main" id="{DDCAD4EF-C687-064F-994B-EE06CD346D9B}"/>
              </a:ext>
            </a:extLst>
          </p:cNvPr>
          <p:cNvPicPr>
            <a:picLocks noChangeAspect="1"/>
          </p:cNvPicPr>
          <p:nvPr/>
        </p:nvPicPr>
        <p:blipFill>
          <a:blip r:embed="rId6"/>
          <a:srcRect/>
          <a:stretch/>
        </p:blipFill>
        <p:spPr>
          <a:xfrm>
            <a:off x="7069564" y="140933"/>
            <a:ext cx="1963200" cy="1472400"/>
          </a:xfrm>
          <a:prstGeom prst="rect">
            <a:avLst/>
          </a:prstGeom>
        </p:spPr>
      </p:pic>
      <p:sp>
        <p:nvSpPr>
          <p:cNvPr id="12" name="CuadroTexto 11">
            <a:extLst>
              <a:ext uri="{FF2B5EF4-FFF2-40B4-BE49-F238E27FC236}">
                <a16:creationId xmlns:a16="http://schemas.microsoft.com/office/drawing/2014/main" id="{322CFF66-D807-D148-89E7-B69C77846DE8}"/>
              </a:ext>
            </a:extLst>
          </p:cNvPr>
          <p:cNvSpPr txBox="1"/>
          <p:nvPr/>
        </p:nvSpPr>
        <p:spPr>
          <a:xfrm>
            <a:off x="5272894" y="1678186"/>
            <a:ext cx="3708066" cy="215444"/>
          </a:xfrm>
          <a:prstGeom prst="rect">
            <a:avLst/>
          </a:prstGeom>
          <a:noFill/>
        </p:spPr>
        <p:txBody>
          <a:bodyPr wrap="none" rtlCol="0">
            <a:spAutoFit/>
          </a:bodyPr>
          <a:lstStyle/>
          <a:p>
            <a:r>
              <a:rPr lang="en-US" sz="800" dirty="0">
                <a:solidFill>
                  <a:srgbClr val="007836"/>
                </a:solidFill>
              </a:rPr>
              <a:t>Adapted from ECN 7</a:t>
            </a:r>
            <a:r>
              <a:rPr lang="es-ES" sz="800" dirty="0">
                <a:solidFill>
                  <a:srgbClr val="007836"/>
                </a:solidFill>
              </a:rPr>
              <a:t> </a:t>
            </a:r>
            <a:r>
              <a:rPr lang="es-ES" sz="800" dirty="0">
                <a:solidFill>
                  <a:srgbClr val="007836"/>
                </a:solidFill>
                <a:hlinkClick r:id="rId7">
                  <a:extLst>
                    <a:ext uri="{A12FA001-AC4F-418D-AE19-62706E023703}">
                      <ahyp:hlinkClr xmlns:ahyp="http://schemas.microsoft.com/office/drawing/2018/hyperlinkcolor" val="tx"/>
                    </a:ext>
                  </a:extLst>
                </a:hlinkClick>
              </a:rPr>
              <a:t>https://ecn.sandia.gov/workshop/ECN7/ECN7.0.2.mp4</a:t>
            </a:r>
            <a:endParaRPr lang="en-US" sz="800" dirty="0">
              <a:solidFill>
                <a:srgbClr val="007836"/>
              </a:solidFill>
            </a:endParaRPr>
          </a:p>
        </p:txBody>
      </p:sp>
      <p:sp>
        <p:nvSpPr>
          <p:cNvPr id="13" name="CuadroTexto 12">
            <a:extLst>
              <a:ext uri="{FF2B5EF4-FFF2-40B4-BE49-F238E27FC236}">
                <a16:creationId xmlns:a16="http://schemas.microsoft.com/office/drawing/2014/main" id="{0B95F77B-7B2F-5543-BD6C-3F4B2088CDEA}"/>
              </a:ext>
            </a:extLst>
          </p:cNvPr>
          <p:cNvSpPr txBox="1"/>
          <p:nvPr/>
        </p:nvSpPr>
        <p:spPr>
          <a:xfrm>
            <a:off x="1373493" y="1267223"/>
            <a:ext cx="2504212" cy="215444"/>
          </a:xfrm>
          <a:prstGeom prst="rect">
            <a:avLst/>
          </a:prstGeom>
          <a:noFill/>
        </p:spPr>
        <p:txBody>
          <a:bodyPr wrap="none" rtlCol="0">
            <a:spAutoFit/>
          </a:bodyPr>
          <a:lstStyle/>
          <a:p>
            <a:r>
              <a:rPr lang="en-US" sz="800">
                <a:solidFill>
                  <a:srgbClr val="0F2EDA"/>
                </a:solidFill>
              </a:rPr>
              <a:t>SNL LES </a:t>
            </a:r>
            <a:r>
              <a:rPr lang="en-US" sz="800">
                <a:solidFill>
                  <a:srgbClr val="0F2EDA"/>
                </a:solidFill>
                <a:sym typeface="Wingdings" pitchFamily="2" charset="2"/>
              </a:rPr>
              <a:t> reacting case quasi-steady at x &lt; LOL</a:t>
            </a:r>
          </a:p>
        </p:txBody>
      </p:sp>
      <p:cxnSp>
        <p:nvCxnSpPr>
          <p:cNvPr id="14" name="Conector recto 13">
            <a:extLst>
              <a:ext uri="{FF2B5EF4-FFF2-40B4-BE49-F238E27FC236}">
                <a16:creationId xmlns:a16="http://schemas.microsoft.com/office/drawing/2014/main" id="{8F176DEA-13B9-E24D-AD38-B0D293189509}"/>
              </a:ext>
            </a:extLst>
          </p:cNvPr>
          <p:cNvCxnSpPr/>
          <p:nvPr/>
        </p:nvCxnSpPr>
        <p:spPr>
          <a:xfrm>
            <a:off x="1687133" y="2414139"/>
            <a:ext cx="0" cy="1010992"/>
          </a:xfrm>
          <a:prstGeom prst="line">
            <a:avLst/>
          </a:prstGeom>
          <a:ln w="28575">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5" name="Conector recto 14">
            <a:extLst>
              <a:ext uri="{FF2B5EF4-FFF2-40B4-BE49-F238E27FC236}">
                <a16:creationId xmlns:a16="http://schemas.microsoft.com/office/drawing/2014/main" id="{EFFA9CD5-C552-D14E-BA0B-9F9AC80BCFCE}"/>
              </a:ext>
            </a:extLst>
          </p:cNvPr>
          <p:cNvCxnSpPr/>
          <p:nvPr/>
        </p:nvCxnSpPr>
        <p:spPr>
          <a:xfrm>
            <a:off x="2206581" y="2414139"/>
            <a:ext cx="0" cy="1010992"/>
          </a:xfrm>
          <a:prstGeom prst="line">
            <a:avLst/>
          </a:prstGeom>
          <a:ln w="28575">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16" name="Rectángulo 15">
            <a:extLst>
              <a:ext uri="{FF2B5EF4-FFF2-40B4-BE49-F238E27FC236}">
                <a16:creationId xmlns:a16="http://schemas.microsoft.com/office/drawing/2014/main" id="{68788DD0-21E2-924C-B38A-6F74604E3A6E}"/>
              </a:ext>
            </a:extLst>
          </p:cNvPr>
          <p:cNvSpPr/>
          <p:nvPr/>
        </p:nvSpPr>
        <p:spPr>
          <a:xfrm>
            <a:off x="5003579" y="57253"/>
            <a:ext cx="4097118" cy="1880315"/>
          </a:xfrm>
          <a:prstGeom prst="rect">
            <a:avLst/>
          </a:prstGeom>
          <a:noFill/>
          <a:ln w="19050">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adroTexto 16">
            <a:extLst>
              <a:ext uri="{FF2B5EF4-FFF2-40B4-BE49-F238E27FC236}">
                <a16:creationId xmlns:a16="http://schemas.microsoft.com/office/drawing/2014/main" id="{3E04F362-F22B-6448-B00C-8FE72F38898E}"/>
              </a:ext>
            </a:extLst>
          </p:cNvPr>
          <p:cNvSpPr txBox="1"/>
          <p:nvPr/>
        </p:nvSpPr>
        <p:spPr>
          <a:xfrm>
            <a:off x="2641753" y="3183956"/>
            <a:ext cx="609462" cy="215444"/>
          </a:xfrm>
          <a:prstGeom prst="rect">
            <a:avLst/>
          </a:prstGeom>
          <a:noFill/>
        </p:spPr>
        <p:txBody>
          <a:bodyPr wrap="none" rtlCol="0">
            <a:spAutoFit/>
          </a:bodyPr>
          <a:lstStyle/>
          <a:p>
            <a:r>
              <a:rPr lang="en-US" sz="800">
                <a:solidFill>
                  <a:srgbClr val="0F2EDA"/>
                </a:solidFill>
              </a:rPr>
              <a:t>SNL LES</a:t>
            </a:r>
          </a:p>
        </p:txBody>
      </p:sp>
      <p:sp>
        <p:nvSpPr>
          <p:cNvPr id="18" name="CuadroTexto 17">
            <a:extLst>
              <a:ext uri="{FF2B5EF4-FFF2-40B4-BE49-F238E27FC236}">
                <a16:creationId xmlns:a16="http://schemas.microsoft.com/office/drawing/2014/main" id="{DAD882F9-7863-DE4B-AC9D-A56D59FC8736}"/>
              </a:ext>
            </a:extLst>
          </p:cNvPr>
          <p:cNvSpPr txBox="1"/>
          <p:nvPr/>
        </p:nvSpPr>
        <p:spPr>
          <a:xfrm>
            <a:off x="5266414" y="240560"/>
            <a:ext cx="574196" cy="215444"/>
          </a:xfrm>
          <a:prstGeom prst="rect">
            <a:avLst/>
          </a:prstGeom>
          <a:noFill/>
        </p:spPr>
        <p:txBody>
          <a:bodyPr wrap="none" rtlCol="0">
            <a:spAutoFit/>
          </a:bodyPr>
          <a:lstStyle/>
          <a:p>
            <a:r>
              <a:rPr lang="en-US" sz="800" b="1">
                <a:solidFill>
                  <a:srgbClr val="000000"/>
                </a:solidFill>
              </a:rPr>
              <a:t>Spray D</a:t>
            </a:r>
          </a:p>
        </p:txBody>
      </p:sp>
    </p:spTree>
    <p:extLst>
      <p:ext uri="{BB962C8B-B14F-4D97-AF65-F5344CB8AC3E}">
        <p14:creationId xmlns:p14="http://schemas.microsoft.com/office/powerpoint/2010/main" val="2797009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dirty="0">
                <a:solidFill>
                  <a:schemeClr val="tx1">
                    <a:lumMod val="60000"/>
                    <a:lumOff val="40000"/>
                  </a:schemeClr>
                </a:solidFill>
              </a:rPr>
              <a:t>Introduction</a:t>
            </a:r>
            <a:endParaRPr lang="es-ES" dirty="0">
              <a:solidFill>
                <a:schemeClr val="tx1">
                  <a:lumMod val="60000"/>
                  <a:lumOff val="40000"/>
                </a:schemeClr>
              </a:solidFill>
            </a:endParaRPr>
          </a:p>
          <a:p>
            <a:pPr marL="172720" indent="-172720"/>
            <a:r>
              <a:rPr lang="en-US" dirty="0">
                <a:solidFill>
                  <a:schemeClr val="tx1">
                    <a:lumMod val="60000"/>
                    <a:lumOff val="40000"/>
                  </a:schemeClr>
                </a:solidFill>
              </a:rPr>
              <a:t>Summary of contributions</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Inert mixing field</a:t>
            </a:r>
            <a:endParaRPr lang="en-US" dirty="0">
              <a:solidFill>
                <a:schemeClr val="tx1">
                  <a:lumMod val="60000"/>
                  <a:lumOff val="40000"/>
                </a:schemeClr>
              </a:solidFill>
              <a:cs typeface="Arial"/>
            </a:endParaRPr>
          </a:p>
          <a:p>
            <a:pPr marL="172720" indent="-172720"/>
            <a:r>
              <a:rPr lang="en-US" b="1" dirty="0"/>
              <a:t>Assessment of modeling approaches</a:t>
            </a:r>
          </a:p>
          <a:p>
            <a:pPr lvl="1"/>
            <a:r>
              <a:rPr lang="en-US" b="1" dirty="0"/>
              <a:t>RANS sub-grid flame structure assumption</a:t>
            </a:r>
          </a:p>
          <a:p>
            <a:pPr lvl="1"/>
            <a:r>
              <a:rPr lang="en-US" dirty="0">
                <a:solidFill>
                  <a:schemeClr val="tx1">
                    <a:lumMod val="60000"/>
                    <a:lumOff val="40000"/>
                  </a:schemeClr>
                </a:solidFill>
              </a:rPr>
              <a:t>Turbulence model</a:t>
            </a:r>
          </a:p>
          <a:p>
            <a:pPr marL="172720" indent="-172720"/>
            <a:r>
              <a:rPr lang="en-US" dirty="0">
                <a:solidFill>
                  <a:schemeClr val="tx1">
                    <a:lumMod val="60000"/>
                    <a:lumOff val="40000"/>
                  </a:schemeClr>
                </a:solidFill>
              </a:rPr>
              <a:t>Transition from Spray A towards Spray D and Spray C</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Summary</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Future directions</a:t>
            </a:r>
            <a:endParaRPr lang="en-US" dirty="0">
              <a:solidFill>
                <a:schemeClr val="tx1">
                  <a:lumMod val="60000"/>
                  <a:lumOff val="40000"/>
                </a:schemeClr>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13</a:t>
            </a:fld>
            <a:endParaRPr lang="en-US"/>
          </a:p>
        </p:txBody>
      </p:sp>
    </p:spTree>
    <p:extLst>
      <p:ext uri="{BB962C8B-B14F-4D97-AF65-F5344CB8AC3E}">
        <p14:creationId xmlns:p14="http://schemas.microsoft.com/office/powerpoint/2010/main" val="617816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375DC-634E-844A-9578-55F2B2D11A4F}"/>
              </a:ext>
            </a:extLst>
          </p:cNvPr>
          <p:cNvSpPr>
            <a:spLocks noGrp="1"/>
          </p:cNvSpPr>
          <p:nvPr>
            <p:ph type="title"/>
          </p:nvPr>
        </p:nvSpPr>
        <p:spPr/>
        <p:txBody>
          <a:bodyPr/>
          <a:lstStyle/>
          <a:p>
            <a:r>
              <a:rPr lang="en-US"/>
              <a:t>Combustion Modeling approach</a:t>
            </a:r>
          </a:p>
        </p:txBody>
      </p:sp>
      <p:sp>
        <p:nvSpPr>
          <p:cNvPr id="4" name="Marcador de texto 3">
            <a:extLst>
              <a:ext uri="{FF2B5EF4-FFF2-40B4-BE49-F238E27FC236}">
                <a16:creationId xmlns:a16="http://schemas.microsoft.com/office/drawing/2014/main" id="{DE4C9DAF-E259-8B41-9AD2-60DD3103C551}"/>
              </a:ext>
            </a:extLst>
          </p:cNvPr>
          <p:cNvSpPr>
            <a:spLocks noGrp="1"/>
          </p:cNvSpPr>
          <p:nvPr>
            <p:ph type="body" sz="quarter" idx="12"/>
          </p:nvPr>
        </p:nvSpPr>
        <p:spPr/>
        <p:txBody>
          <a:bodyPr/>
          <a:lstStyle/>
          <a:p>
            <a:r>
              <a:rPr lang="en-US"/>
              <a:t>Lift-off length: Assessment of sub-grid flame assumption</a:t>
            </a:r>
          </a:p>
        </p:txBody>
      </p:sp>
      <p:sp>
        <p:nvSpPr>
          <p:cNvPr id="5" name="Marcador de número de diapositiva 4">
            <a:extLst>
              <a:ext uri="{FF2B5EF4-FFF2-40B4-BE49-F238E27FC236}">
                <a16:creationId xmlns:a16="http://schemas.microsoft.com/office/drawing/2014/main" id="{448AA37A-AF14-9148-AFA3-D81DFA8BAE64}"/>
              </a:ext>
            </a:extLst>
          </p:cNvPr>
          <p:cNvSpPr>
            <a:spLocks noGrp="1"/>
          </p:cNvSpPr>
          <p:nvPr>
            <p:ph type="sldNum" sz="quarter" idx="13"/>
          </p:nvPr>
        </p:nvSpPr>
        <p:spPr/>
        <p:txBody>
          <a:bodyPr/>
          <a:lstStyle/>
          <a:p>
            <a:fld id="{ED278EB1-C8FB-40EE-BB5A-A41569F381C6}" type="slidenum">
              <a:rPr lang="en-US" smtClean="0"/>
              <a:t>14</a:t>
            </a:fld>
            <a:endParaRPr lang="en-US"/>
          </a:p>
        </p:txBody>
      </p:sp>
      <mc:AlternateContent xmlns:mc="http://schemas.openxmlformats.org/markup-compatibility/2006" xmlns:a14="http://schemas.microsoft.com/office/drawing/2010/main">
        <mc:Choice Requires="a14">
          <p:sp>
            <p:nvSpPr>
              <p:cNvPr id="8" name="Marcador de contenido 7">
                <a:extLst>
                  <a:ext uri="{FF2B5EF4-FFF2-40B4-BE49-F238E27FC236}">
                    <a16:creationId xmlns:a16="http://schemas.microsoft.com/office/drawing/2014/main" id="{BDBE1D50-72EC-3C46-AF30-C67C2540F145}"/>
                  </a:ext>
                </a:extLst>
              </p:cNvPr>
              <p:cNvSpPr>
                <a:spLocks noGrp="1"/>
              </p:cNvSpPr>
              <p:nvPr>
                <p:ph idx="1"/>
              </p:nvPr>
            </p:nvSpPr>
            <p:spPr>
              <a:xfrm>
                <a:off x="4334647" y="1216948"/>
                <a:ext cx="4690482" cy="3739099"/>
              </a:xfrm>
            </p:spPr>
            <p:txBody>
              <a:bodyPr/>
              <a:lstStyle/>
              <a:p>
                <a:r>
                  <a:rPr lang="en-US" dirty="0"/>
                  <a:t>Baseline setup </a:t>
                </a:r>
                <a:r>
                  <a:rPr lang="en-US" dirty="0">
                    <a:sym typeface="Wingdings" pitchFamily="2" charset="2"/>
                  </a:rPr>
                  <a:t></a:t>
                </a:r>
                <a:r>
                  <a:rPr lang="en-US" dirty="0"/>
                  <a:t> </a:t>
                </a:r>
                <a:r>
                  <a:rPr lang="en-US" b="1" dirty="0">
                    <a:highlight>
                      <a:srgbClr val="808080"/>
                    </a:highlight>
                  </a:rPr>
                  <a:t>Spray D – YAO – RANS</a:t>
                </a:r>
              </a:p>
              <a:p>
                <a:endParaRPr lang="en-US" dirty="0"/>
              </a:p>
              <a:p>
                <a:r>
                  <a:rPr lang="en-US" dirty="0"/>
                  <a:t>Sub-grid flame assumption</a:t>
                </a:r>
              </a:p>
              <a:p>
                <a:pPr lvl="1"/>
                <a:r>
                  <a:rPr lang="en-US" dirty="0"/>
                  <a:t>Well-mixed: ANL, CMT, LLNL, POLIMI*(TWM)</a:t>
                </a:r>
              </a:p>
              <a:p>
                <a:pPr lvl="1"/>
                <a:r>
                  <a:rPr lang="en-US" dirty="0"/>
                  <a:t>Flamelet-based: CMT, POLIMI</a:t>
                </a:r>
              </a:p>
              <a:p>
                <a:endParaRPr lang="en-US" dirty="0"/>
              </a:p>
              <a:p>
                <a:r>
                  <a:rPr lang="en-US" dirty="0"/>
                  <a:t>In general:</a:t>
                </a:r>
              </a:p>
              <a:p>
                <a:pPr lvl="1"/>
                <a14:m>
                  <m:oMath xmlns:m="http://schemas.openxmlformats.org/officeDocument/2006/math">
                    <m:r>
                      <a:rPr lang="en-US" i="1" dirty="0" smtClean="0">
                        <a:latin typeface="Cambria Math" panose="02040503050406030204" pitchFamily="18" charset="0"/>
                      </a:rPr>
                      <m:t>𝐿𝑂</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𝐿</m:t>
                        </m:r>
                      </m:e>
                      <m:sub>
                        <m:r>
                          <a:rPr lang="en-US" i="1" dirty="0" smtClean="0">
                            <a:latin typeface="Cambria Math" panose="02040503050406030204" pitchFamily="18" charset="0"/>
                          </a:rPr>
                          <m:t>𝑊</m:t>
                        </m:r>
                        <m:r>
                          <a:rPr lang="es-ES" b="0" i="1" dirty="0" smtClean="0">
                            <a:latin typeface="Cambria Math" panose="02040503050406030204" pitchFamily="18" charset="0"/>
                          </a:rPr>
                          <m:t>𝑀</m:t>
                        </m:r>
                      </m:sub>
                    </m:sSub>
                    <m:r>
                      <a:rPr lang="en-US" i="1" dirty="0" smtClean="0">
                        <a:latin typeface="Cambria Math" panose="02040503050406030204" pitchFamily="18" charset="0"/>
                      </a:rPr>
                      <m:t>&gt;</m:t>
                    </m:r>
                    <m:r>
                      <a:rPr lang="en-US" i="1" dirty="0">
                        <a:latin typeface="Cambria Math" panose="02040503050406030204" pitchFamily="18" charset="0"/>
                      </a:rPr>
                      <m:t> </m:t>
                    </m:r>
                    <m:r>
                      <a:rPr lang="en-US" i="1" dirty="0" err="1" smtClean="0">
                        <a:latin typeface="Cambria Math" panose="02040503050406030204" pitchFamily="18" charset="0"/>
                      </a:rPr>
                      <m:t>𝐿𝑂</m:t>
                    </m:r>
                    <m:sSub>
                      <m:sSubPr>
                        <m:ctrlPr>
                          <a:rPr lang="en-US" i="1" dirty="0" err="1" smtClean="0">
                            <a:latin typeface="Cambria Math" panose="02040503050406030204" pitchFamily="18" charset="0"/>
                          </a:rPr>
                        </m:ctrlPr>
                      </m:sSubPr>
                      <m:e>
                        <m:r>
                          <a:rPr lang="en-US" i="1" dirty="0" err="1" smtClean="0">
                            <a:latin typeface="Cambria Math" panose="02040503050406030204" pitchFamily="18" charset="0"/>
                          </a:rPr>
                          <m:t>𝐿</m:t>
                        </m:r>
                      </m:e>
                      <m:sub>
                        <m:r>
                          <a:rPr lang="en-US" i="1" dirty="0" err="1" smtClean="0">
                            <a:latin typeface="Cambria Math" panose="02040503050406030204" pitchFamily="18" charset="0"/>
                          </a:rPr>
                          <m:t>𝐹𝑙𝑎𝑚𝑒𝑙𝑒𝑡</m:t>
                        </m:r>
                      </m:sub>
                    </m:sSub>
                    <m:r>
                      <a:rPr lang="en-US" i="1" dirty="0">
                        <a:latin typeface="Cambria Math" panose="02040503050406030204" pitchFamily="18" charset="0"/>
                      </a:rPr>
                      <m:t> </m:t>
                    </m:r>
                    <m:r>
                      <a:rPr lang="en-US" i="1" dirty="0" smtClean="0">
                        <a:latin typeface="Cambria Math" panose="02040503050406030204" pitchFamily="18" charset="0"/>
                      </a:rPr>
                      <m:t>&gt;</m:t>
                    </m:r>
                    <m:r>
                      <a:rPr lang="en-US" i="1" dirty="0">
                        <a:latin typeface="Cambria Math" panose="02040503050406030204" pitchFamily="18" charset="0"/>
                      </a:rPr>
                      <m:t> </m:t>
                    </m:r>
                    <m:r>
                      <a:rPr lang="en-US" i="1" dirty="0" smtClean="0">
                        <a:latin typeface="Cambria Math" panose="02040503050406030204" pitchFamily="18" charset="0"/>
                      </a:rPr>
                      <m:t>𝐿𝑂</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𝐿</m:t>
                        </m:r>
                      </m:e>
                      <m:sub>
                        <m:r>
                          <a:rPr lang="en-US" i="1" dirty="0" smtClean="0">
                            <a:latin typeface="Cambria Math" panose="02040503050406030204" pitchFamily="18" charset="0"/>
                          </a:rPr>
                          <m:t>𝑇𝑊</m:t>
                        </m:r>
                        <m:r>
                          <a:rPr lang="en-US" i="1" dirty="0">
                            <a:latin typeface="Cambria Math" panose="02040503050406030204" pitchFamily="18" charset="0"/>
                          </a:rPr>
                          <m:t>𝑀</m:t>
                        </m:r>
                      </m:sub>
                    </m:sSub>
                  </m:oMath>
                </a14:m>
                <a:endParaRPr lang="en-US" dirty="0"/>
              </a:p>
              <a:p>
                <a:endParaRPr lang="en-US" dirty="0"/>
              </a:p>
            </p:txBody>
          </p:sp>
        </mc:Choice>
        <mc:Fallback xmlns="">
          <p:sp>
            <p:nvSpPr>
              <p:cNvPr id="8" name="Marcador de contenido 7">
                <a:extLst>
                  <a:ext uri="{FF2B5EF4-FFF2-40B4-BE49-F238E27FC236}">
                    <a16:creationId xmlns:a16="http://schemas.microsoft.com/office/drawing/2014/main" id="{BDBE1D50-72EC-3C46-AF30-C67C2540F145}"/>
                  </a:ext>
                </a:extLst>
              </p:cNvPr>
              <p:cNvSpPr>
                <a:spLocks noGrp="1" noRot="1" noChangeAspect="1" noMove="1" noResize="1" noEditPoints="1" noAdjustHandles="1" noChangeArrowheads="1" noChangeShapeType="1" noTextEdit="1"/>
              </p:cNvSpPr>
              <p:nvPr>
                <p:ph idx="1"/>
              </p:nvPr>
            </p:nvSpPr>
            <p:spPr>
              <a:xfrm>
                <a:off x="4334647" y="1216948"/>
                <a:ext cx="4690482" cy="3739099"/>
              </a:xfrm>
              <a:blipFill>
                <a:blip r:embed="rId2"/>
                <a:stretch>
                  <a:fillRect l="-2727" t="-2121"/>
                </a:stretch>
              </a:blipFill>
            </p:spPr>
            <p:txBody>
              <a:bodyPr/>
              <a:lstStyle/>
              <a:p>
                <a:r>
                  <a:rPr lang="en-US">
                    <a:noFill/>
                  </a:rPr>
                  <a:t> </a:t>
                </a:r>
              </a:p>
            </p:txBody>
          </p:sp>
        </mc:Fallback>
      </mc:AlternateContent>
      <p:pic>
        <p:nvPicPr>
          <p:cNvPr id="6" name="Imagen 5">
            <a:extLst>
              <a:ext uri="{FF2B5EF4-FFF2-40B4-BE49-F238E27FC236}">
                <a16:creationId xmlns:a16="http://schemas.microsoft.com/office/drawing/2014/main" id="{CD937168-D626-FF44-BBEB-0A979117B3DA}"/>
              </a:ext>
            </a:extLst>
          </p:cNvPr>
          <p:cNvPicPr>
            <a:picLocks noChangeAspect="1"/>
          </p:cNvPicPr>
          <p:nvPr/>
        </p:nvPicPr>
        <p:blipFill>
          <a:blip r:embed="rId3"/>
          <a:srcRect/>
          <a:stretch/>
        </p:blipFill>
        <p:spPr>
          <a:xfrm>
            <a:off x="306364" y="1057691"/>
            <a:ext cx="3926104" cy="3982564"/>
          </a:xfrm>
          <a:prstGeom prst="rect">
            <a:avLst/>
          </a:prstGeom>
        </p:spPr>
      </p:pic>
      <p:pic>
        <p:nvPicPr>
          <p:cNvPr id="29" name="Imagen 28">
            <a:extLst>
              <a:ext uri="{FF2B5EF4-FFF2-40B4-BE49-F238E27FC236}">
                <a16:creationId xmlns:a16="http://schemas.microsoft.com/office/drawing/2014/main" id="{34AEE217-2BC4-C644-A073-A0BCF6D5956A}"/>
              </a:ext>
            </a:extLst>
          </p:cNvPr>
          <p:cNvPicPr>
            <a:picLocks noChangeAspect="1"/>
          </p:cNvPicPr>
          <p:nvPr/>
        </p:nvPicPr>
        <p:blipFill>
          <a:blip r:embed="rId4"/>
          <a:srcRect/>
          <a:stretch/>
        </p:blipFill>
        <p:spPr>
          <a:xfrm>
            <a:off x="306000" y="1058400"/>
            <a:ext cx="3926104" cy="3982563"/>
          </a:xfrm>
          <a:prstGeom prst="rect">
            <a:avLst/>
          </a:prstGeom>
        </p:spPr>
      </p:pic>
      <p:sp>
        <p:nvSpPr>
          <p:cNvPr id="13" name="Elipse 12">
            <a:extLst>
              <a:ext uri="{FF2B5EF4-FFF2-40B4-BE49-F238E27FC236}">
                <a16:creationId xmlns:a16="http://schemas.microsoft.com/office/drawing/2014/main" id="{92045EE4-B998-A74A-B0A9-84DBD335DE58}"/>
              </a:ext>
            </a:extLst>
          </p:cNvPr>
          <p:cNvSpPr/>
          <p:nvPr/>
        </p:nvSpPr>
        <p:spPr>
          <a:xfrm>
            <a:off x="2154390" y="3040652"/>
            <a:ext cx="279918" cy="309455"/>
          </a:xfrm>
          <a:prstGeom prst="ellipse">
            <a:avLst/>
          </a:prstGeom>
          <a:noFill/>
          <a:ln w="19050">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adroTexto 13">
            <a:extLst>
              <a:ext uri="{FF2B5EF4-FFF2-40B4-BE49-F238E27FC236}">
                <a16:creationId xmlns:a16="http://schemas.microsoft.com/office/drawing/2014/main" id="{25A7B450-AA35-BC47-8173-1032D0037ADB}"/>
              </a:ext>
            </a:extLst>
          </p:cNvPr>
          <p:cNvSpPr txBox="1"/>
          <p:nvPr/>
        </p:nvSpPr>
        <p:spPr>
          <a:xfrm>
            <a:off x="2618263" y="1270560"/>
            <a:ext cx="1040457" cy="215444"/>
          </a:xfrm>
          <a:prstGeom prst="rect">
            <a:avLst/>
          </a:prstGeom>
          <a:noFill/>
        </p:spPr>
        <p:txBody>
          <a:bodyPr wrap="square" rtlCol="0">
            <a:spAutoFit/>
          </a:bodyPr>
          <a:lstStyle/>
          <a:p>
            <a:r>
              <a:rPr lang="en-US" sz="800">
                <a:solidFill>
                  <a:srgbClr val="0B1F8F"/>
                </a:solidFill>
              </a:rPr>
              <a:t>LLNLWM #135</a:t>
            </a:r>
          </a:p>
        </p:txBody>
      </p:sp>
      <p:sp>
        <p:nvSpPr>
          <p:cNvPr id="3" name="Elipse 2">
            <a:extLst>
              <a:ext uri="{FF2B5EF4-FFF2-40B4-BE49-F238E27FC236}">
                <a16:creationId xmlns:a16="http://schemas.microsoft.com/office/drawing/2014/main" id="{9C61A778-32CA-D945-9D11-AC1DC7A6E008}"/>
              </a:ext>
            </a:extLst>
          </p:cNvPr>
          <p:cNvSpPr/>
          <p:nvPr/>
        </p:nvSpPr>
        <p:spPr>
          <a:xfrm>
            <a:off x="2317046" y="1344805"/>
            <a:ext cx="279918" cy="758044"/>
          </a:xfrm>
          <a:prstGeom prst="ellipse">
            <a:avLst/>
          </a:prstGeom>
          <a:noFill/>
          <a:ln w="19050">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AC773302-E46E-BD48-9807-DA385FA26587}"/>
              </a:ext>
            </a:extLst>
          </p:cNvPr>
          <p:cNvSpPr txBox="1"/>
          <p:nvPr/>
        </p:nvSpPr>
        <p:spPr>
          <a:xfrm>
            <a:off x="2072982" y="3370934"/>
            <a:ext cx="488127" cy="215444"/>
          </a:xfrm>
          <a:prstGeom prst="rect">
            <a:avLst/>
          </a:prstGeom>
          <a:solidFill>
            <a:schemeClr val="bg1"/>
          </a:solidFill>
        </p:spPr>
        <p:txBody>
          <a:bodyPr wrap="square" rtlCol="0">
            <a:spAutoFit/>
          </a:bodyPr>
          <a:lstStyle/>
          <a:p>
            <a:r>
              <a:rPr lang="en-US" sz="800">
                <a:solidFill>
                  <a:srgbClr val="000000"/>
                </a:solidFill>
              </a:rPr>
              <a:t>TWM</a:t>
            </a:r>
          </a:p>
        </p:txBody>
      </p:sp>
      <p:sp>
        <p:nvSpPr>
          <p:cNvPr id="22" name="CuadroTexto 21">
            <a:extLst>
              <a:ext uri="{FF2B5EF4-FFF2-40B4-BE49-F238E27FC236}">
                <a16:creationId xmlns:a16="http://schemas.microsoft.com/office/drawing/2014/main" id="{D9DC02D2-D79A-A648-8DF7-071F28AA886D}"/>
              </a:ext>
            </a:extLst>
          </p:cNvPr>
          <p:cNvSpPr txBox="1"/>
          <p:nvPr/>
        </p:nvSpPr>
        <p:spPr>
          <a:xfrm>
            <a:off x="1542899" y="1847702"/>
            <a:ext cx="1093073" cy="215444"/>
          </a:xfrm>
          <a:prstGeom prst="rect">
            <a:avLst/>
          </a:prstGeom>
          <a:noFill/>
        </p:spPr>
        <p:txBody>
          <a:bodyPr wrap="square" rtlCol="0">
            <a:spAutoFit/>
          </a:bodyPr>
          <a:lstStyle/>
          <a:p>
            <a:r>
              <a:rPr lang="en-US" sz="800">
                <a:solidFill>
                  <a:srgbClr val="FF0000"/>
                </a:solidFill>
              </a:rPr>
              <a:t>ANL WM #134</a:t>
            </a:r>
          </a:p>
        </p:txBody>
      </p:sp>
      <p:sp>
        <p:nvSpPr>
          <p:cNvPr id="26" name="CuadroTexto 25">
            <a:extLst>
              <a:ext uri="{FF2B5EF4-FFF2-40B4-BE49-F238E27FC236}">
                <a16:creationId xmlns:a16="http://schemas.microsoft.com/office/drawing/2014/main" id="{78DABA4F-0A20-3B49-BF59-DB74D5F27969}"/>
              </a:ext>
            </a:extLst>
          </p:cNvPr>
          <p:cNvSpPr txBox="1"/>
          <p:nvPr/>
        </p:nvSpPr>
        <p:spPr>
          <a:xfrm>
            <a:off x="2005038" y="1217033"/>
            <a:ext cx="385421" cy="215444"/>
          </a:xfrm>
          <a:prstGeom prst="rect">
            <a:avLst/>
          </a:prstGeom>
          <a:solidFill>
            <a:schemeClr val="bg1"/>
          </a:solidFill>
        </p:spPr>
        <p:txBody>
          <a:bodyPr wrap="square" rtlCol="0">
            <a:spAutoFit/>
          </a:bodyPr>
          <a:lstStyle/>
          <a:p>
            <a:r>
              <a:rPr lang="en-US" sz="800">
                <a:solidFill>
                  <a:srgbClr val="000000"/>
                </a:solidFill>
              </a:rPr>
              <a:t>WM</a:t>
            </a:r>
          </a:p>
        </p:txBody>
      </p:sp>
      <p:sp>
        <p:nvSpPr>
          <p:cNvPr id="25" name="CuadroTexto 24">
            <a:extLst>
              <a:ext uri="{FF2B5EF4-FFF2-40B4-BE49-F238E27FC236}">
                <a16:creationId xmlns:a16="http://schemas.microsoft.com/office/drawing/2014/main" id="{D434736C-6B1A-CE49-AEB3-F950A5290B7A}"/>
              </a:ext>
            </a:extLst>
          </p:cNvPr>
          <p:cNvSpPr txBox="1"/>
          <p:nvPr/>
        </p:nvSpPr>
        <p:spPr>
          <a:xfrm>
            <a:off x="2466527" y="3238423"/>
            <a:ext cx="1097613" cy="215444"/>
          </a:xfrm>
          <a:prstGeom prst="rect">
            <a:avLst/>
          </a:prstGeom>
          <a:noFill/>
        </p:spPr>
        <p:txBody>
          <a:bodyPr wrap="square" rtlCol="0">
            <a:spAutoFit/>
          </a:bodyPr>
          <a:lstStyle/>
          <a:p>
            <a:r>
              <a:rPr lang="en-US" sz="800">
                <a:solidFill>
                  <a:srgbClr val="7030A0"/>
                </a:solidFill>
              </a:rPr>
              <a:t>POLIMI TWM #134</a:t>
            </a:r>
          </a:p>
        </p:txBody>
      </p:sp>
      <p:sp>
        <p:nvSpPr>
          <p:cNvPr id="20" name="CuadroTexto 19">
            <a:extLst>
              <a:ext uri="{FF2B5EF4-FFF2-40B4-BE49-F238E27FC236}">
                <a16:creationId xmlns:a16="http://schemas.microsoft.com/office/drawing/2014/main" id="{8636B034-B6B3-C846-90C9-24A30385612A}"/>
              </a:ext>
            </a:extLst>
          </p:cNvPr>
          <p:cNvSpPr txBox="1"/>
          <p:nvPr/>
        </p:nvSpPr>
        <p:spPr>
          <a:xfrm>
            <a:off x="2679422" y="1534040"/>
            <a:ext cx="879900" cy="215444"/>
          </a:xfrm>
          <a:prstGeom prst="rect">
            <a:avLst/>
          </a:prstGeom>
          <a:noFill/>
        </p:spPr>
        <p:txBody>
          <a:bodyPr wrap="square" rtlCol="0">
            <a:spAutoFit/>
          </a:bodyPr>
          <a:lstStyle/>
          <a:p>
            <a:r>
              <a:rPr lang="en-US" sz="800">
                <a:solidFill>
                  <a:srgbClr val="007836"/>
                </a:solidFill>
              </a:rPr>
              <a:t>CMT WM #135</a:t>
            </a:r>
          </a:p>
        </p:txBody>
      </p:sp>
      <p:pic>
        <p:nvPicPr>
          <p:cNvPr id="30" name="Imagen 29">
            <a:extLst>
              <a:ext uri="{FF2B5EF4-FFF2-40B4-BE49-F238E27FC236}">
                <a16:creationId xmlns:a16="http://schemas.microsoft.com/office/drawing/2014/main" id="{8A5AD5C7-E391-C949-B07D-02FCD47FE940}"/>
              </a:ext>
            </a:extLst>
          </p:cNvPr>
          <p:cNvPicPr>
            <a:picLocks noChangeAspect="1"/>
          </p:cNvPicPr>
          <p:nvPr/>
        </p:nvPicPr>
        <p:blipFill>
          <a:blip r:embed="rId5"/>
          <a:srcRect/>
          <a:stretch/>
        </p:blipFill>
        <p:spPr>
          <a:xfrm>
            <a:off x="306000" y="1058400"/>
            <a:ext cx="3926103" cy="3982563"/>
          </a:xfrm>
          <a:prstGeom prst="rect">
            <a:avLst/>
          </a:prstGeom>
        </p:spPr>
      </p:pic>
      <p:sp>
        <p:nvSpPr>
          <p:cNvPr id="12" name="Elipse 11">
            <a:extLst>
              <a:ext uri="{FF2B5EF4-FFF2-40B4-BE49-F238E27FC236}">
                <a16:creationId xmlns:a16="http://schemas.microsoft.com/office/drawing/2014/main" id="{E8014831-12A2-2E47-9F0A-E206ACB91DA9}"/>
              </a:ext>
            </a:extLst>
          </p:cNvPr>
          <p:cNvSpPr/>
          <p:nvPr/>
        </p:nvSpPr>
        <p:spPr>
          <a:xfrm>
            <a:off x="2466527" y="2249470"/>
            <a:ext cx="279918" cy="655859"/>
          </a:xfrm>
          <a:prstGeom prst="ellipse">
            <a:avLst/>
          </a:prstGeom>
          <a:noFill/>
          <a:ln w="19050">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uadroTexto 14">
            <a:extLst>
              <a:ext uri="{FF2B5EF4-FFF2-40B4-BE49-F238E27FC236}">
                <a16:creationId xmlns:a16="http://schemas.microsoft.com/office/drawing/2014/main" id="{0F13F08A-F863-B342-8E82-1C28C5CDD996}"/>
              </a:ext>
            </a:extLst>
          </p:cNvPr>
          <p:cNvSpPr txBox="1"/>
          <p:nvPr/>
        </p:nvSpPr>
        <p:spPr>
          <a:xfrm>
            <a:off x="2019137" y="2511996"/>
            <a:ext cx="617660" cy="215444"/>
          </a:xfrm>
          <a:prstGeom prst="rect">
            <a:avLst/>
          </a:prstGeom>
          <a:solidFill>
            <a:schemeClr val="bg1"/>
          </a:solidFill>
        </p:spPr>
        <p:txBody>
          <a:bodyPr wrap="square" rtlCol="0">
            <a:spAutoFit/>
          </a:bodyPr>
          <a:lstStyle/>
          <a:p>
            <a:r>
              <a:rPr lang="en-US" sz="800">
                <a:solidFill>
                  <a:srgbClr val="000000"/>
                </a:solidFill>
              </a:rPr>
              <a:t>Flamelet</a:t>
            </a:r>
          </a:p>
        </p:txBody>
      </p:sp>
      <p:sp>
        <p:nvSpPr>
          <p:cNvPr id="23" name="CuadroTexto 22">
            <a:extLst>
              <a:ext uri="{FF2B5EF4-FFF2-40B4-BE49-F238E27FC236}">
                <a16:creationId xmlns:a16="http://schemas.microsoft.com/office/drawing/2014/main" id="{9F937A81-23CA-3744-8D01-98977F69111B}"/>
              </a:ext>
            </a:extLst>
          </p:cNvPr>
          <p:cNvSpPr txBox="1"/>
          <p:nvPr/>
        </p:nvSpPr>
        <p:spPr>
          <a:xfrm>
            <a:off x="2805644" y="2172119"/>
            <a:ext cx="1015851" cy="215444"/>
          </a:xfrm>
          <a:prstGeom prst="rect">
            <a:avLst/>
          </a:prstGeom>
          <a:noFill/>
        </p:spPr>
        <p:txBody>
          <a:bodyPr wrap="square" rtlCol="0">
            <a:spAutoFit/>
          </a:bodyPr>
          <a:lstStyle/>
          <a:p>
            <a:r>
              <a:rPr lang="en-US" sz="800">
                <a:solidFill>
                  <a:srgbClr val="007836"/>
                </a:solidFill>
              </a:rPr>
              <a:t>CMT UFPV #135</a:t>
            </a:r>
          </a:p>
        </p:txBody>
      </p:sp>
      <p:sp>
        <p:nvSpPr>
          <p:cNvPr id="24" name="CuadroTexto 23">
            <a:extLst>
              <a:ext uri="{FF2B5EF4-FFF2-40B4-BE49-F238E27FC236}">
                <a16:creationId xmlns:a16="http://schemas.microsoft.com/office/drawing/2014/main" id="{3F8C003E-CAE6-7C48-BF71-527D71AA9511}"/>
              </a:ext>
            </a:extLst>
          </p:cNvPr>
          <p:cNvSpPr txBox="1"/>
          <p:nvPr/>
        </p:nvSpPr>
        <p:spPr>
          <a:xfrm>
            <a:off x="2679422" y="2839870"/>
            <a:ext cx="1097613" cy="215444"/>
          </a:xfrm>
          <a:prstGeom prst="rect">
            <a:avLst/>
          </a:prstGeom>
          <a:noFill/>
        </p:spPr>
        <p:txBody>
          <a:bodyPr wrap="square" rtlCol="0">
            <a:spAutoFit/>
          </a:bodyPr>
          <a:lstStyle/>
          <a:p>
            <a:r>
              <a:rPr lang="en-US" sz="800">
                <a:solidFill>
                  <a:srgbClr val="7030A0"/>
                </a:solidFill>
              </a:rPr>
              <a:t>POLIMI TFPV #134</a:t>
            </a:r>
          </a:p>
        </p:txBody>
      </p:sp>
      <p:sp>
        <p:nvSpPr>
          <p:cNvPr id="18" name="CuadroTexto 17">
            <a:extLst>
              <a:ext uri="{FF2B5EF4-FFF2-40B4-BE49-F238E27FC236}">
                <a16:creationId xmlns:a16="http://schemas.microsoft.com/office/drawing/2014/main" id="{6FA6D614-A6D4-CE40-8033-97CBAE0D7703}"/>
              </a:ext>
            </a:extLst>
          </p:cNvPr>
          <p:cNvSpPr txBox="1"/>
          <p:nvPr/>
        </p:nvSpPr>
        <p:spPr>
          <a:xfrm>
            <a:off x="2995820" y="2489184"/>
            <a:ext cx="880369" cy="215444"/>
          </a:xfrm>
          <a:prstGeom prst="rect">
            <a:avLst/>
          </a:prstGeom>
          <a:solidFill>
            <a:schemeClr val="bg1"/>
          </a:solidFill>
        </p:spPr>
        <p:txBody>
          <a:bodyPr wrap="none" rtlCol="0">
            <a:spAutoFit/>
          </a:bodyPr>
          <a:lstStyle/>
          <a:p>
            <a:r>
              <a:rPr lang="en-US" sz="800">
                <a:solidFill>
                  <a:schemeClr val="tx1">
                    <a:lumMod val="50000"/>
                  </a:schemeClr>
                </a:solidFill>
              </a:rPr>
              <a:t>Exp. SNL #134</a:t>
            </a:r>
          </a:p>
        </p:txBody>
      </p:sp>
      <p:sp>
        <p:nvSpPr>
          <p:cNvPr id="21" name="CuadroTexto 20">
            <a:extLst>
              <a:ext uri="{FF2B5EF4-FFF2-40B4-BE49-F238E27FC236}">
                <a16:creationId xmlns:a16="http://schemas.microsoft.com/office/drawing/2014/main" id="{D301A79C-04E1-EC40-B2DE-D31938B2E429}"/>
              </a:ext>
            </a:extLst>
          </p:cNvPr>
          <p:cNvSpPr txBox="1"/>
          <p:nvPr/>
        </p:nvSpPr>
        <p:spPr>
          <a:xfrm>
            <a:off x="2981092" y="1890977"/>
            <a:ext cx="895097" cy="215444"/>
          </a:xfrm>
          <a:prstGeom prst="rect">
            <a:avLst/>
          </a:prstGeom>
          <a:solidFill>
            <a:schemeClr val="bg1"/>
          </a:solidFill>
        </p:spPr>
        <p:txBody>
          <a:bodyPr wrap="square" rtlCol="0">
            <a:spAutoFit/>
          </a:bodyPr>
          <a:lstStyle/>
          <a:p>
            <a:r>
              <a:rPr lang="en-US" sz="800">
                <a:solidFill>
                  <a:schemeClr val="tx1">
                    <a:lumMod val="50000"/>
                  </a:schemeClr>
                </a:solidFill>
              </a:rPr>
              <a:t>Exp. CMT #135</a:t>
            </a:r>
          </a:p>
        </p:txBody>
      </p:sp>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5EAD4652-950E-CB45-8C74-239361BB9487}"/>
                  </a:ext>
                </a:extLst>
              </p:cNvPr>
              <p:cNvSpPr txBox="1"/>
              <p:nvPr/>
            </p:nvSpPr>
            <p:spPr>
              <a:xfrm>
                <a:off x="1249396" y="3993601"/>
                <a:ext cx="2282126" cy="276999"/>
              </a:xfrm>
              <a:prstGeom prst="rect">
                <a:avLst/>
              </a:prstGeom>
              <a:solidFill>
                <a:schemeClr val="bg1"/>
              </a:solidFill>
            </p:spPr>
            <p:txBody>
              <a:bodyPr wrap="square" rtlCol="0">
                <a:spAutoFit/>
              </a:bodyPr>
              <a:lstStyle/>
              <a:p>
                <a:r>
                  <a:rPr lang="en-US" sz="1200">
                    <a:solidFill>
                      <a:schemeClr val="tx1">
                        <a:lumMod val="50000"/>
                      </a:schemeClr>
                    </a:solidFill>
                  </a:rPr>
                  <a:t>Definition based on </a:t>
                </a:r>
                <a14:m>
                  <m:oMath xmlns:m="http://schemas.openxmlformats.org/officeDocument/2006/math">
                    <m:r>
                      <a:rPr lang="en-US" sz="1200" b="0" i="1" dirty="0" smtClean="0">
                        <a:solidFill>
                          <a:schemeClr val="tx1">
                            <a:lumMod val="50000"/>
                          </a:schemeClr>
                        </a:solidFill>
                        <a:latin typeface="Cambria Math" panose="02040503050406030204" pitchFamily="18" charset="0"/>
                      </a:rPr>
                      <m:t>14</m:t>
                    </m:r>
                    <m:r>
                      <a:rPr lang="es-ES" sz="1200" b="0" i="1" dirty="0" smtClean="0">
                        <a:solidFill>
                          <a:schemeClr val="tx1">
                            <a:lumMod val="50000"/>
                          </a:schemeClr>
                        </a:solidFill>
                        <a:latin typeface="Cambria Math" panose="02040503050406030204" pitchFamily="18" charset="0"/>
                      </a:rPr>
                      <m:t>% </m:t>
                    </m:r>
                    <m:sSubSup>
                      <m:sSubSupPr>
                        <m:ctrlPr>
                          <a:rPr lang="es-ES" sz="1200" i="1" dirty="0" smtClean="0">
                            <a:solidFill>
                              <a:schemeClr val="tx1">
                                <a:lumMod val="50000"/>
                              </a:schemeClr>
                            </a:solidFill>
                            <a:latin typeface="Cambria Math" panose="02040503050406030204" pitchFamily="18" charset="0"/>
                          </a:rPr>
                        </m:ctrlPr>
                      </m:sSubSupPr>
                      <m:e>
                        <m:r>
                          <a:rPr lang="es-ES" sz="1200" b="0" i="1" dirty="0" smtClean="0">
                            <a:solidFill>
                              <a:schemeClr val="tx1">
                                <a:lumMod val="50000"/>
                              </a:schemeClr>
                            </a:solidFill>
                            <a:latin typeface="Cambria Math" panose="02040503050406030204" pitchFamily="18" charset="0"/>
                          </a:rPr>
                          <m:t>𝑌</m:t>
                        </m:r>
                      </m:e>
                      <m:sub>
                        <m:r>
                          <a:rPr lang="es-ES" sz="1200" b="0" i="1" dirty="0" smtClean="0">
                            <a:solidFill>
                              <a:schemeClr val="tx1">
                                <a:lumMod val="50000"/>
                              </a:schemeClr>
                            </a:solidFill>
                            <a:latin typeface="Cambria Math" panose="02040503050406030204" pitchFamily="18" charset="0"/>
                          </a:rPr>
                          <m:t>𝑂𝐻</m:t>
                        </m:r>
                      </m:sub>
                      <m:sup>
                        <m:r>
                          <a:rPr lang="es-ES" sz="1200" b="0" i="1" dirty="0" smtClean="0">
                            <a:solidFill>
                              <a:schemeClr val="tx1">
                                <a:lumMod val="50000"/>
                              </a:schemeClr>
                            </a:solidFill>
                            <a:latin typeface="Cambria Math" panose="02040503050406030204" pitchFamily="18" charset="0"/>
                          </a:rPr>
                          <m:t>𝑚𝑎𝑥</m:t>
                        </m:r>
                      </m:sup>
                    </m:sSubSup>
                  </m:oMath>
                </a14:m>
                <a:endParaRPr lang="en-US" sz="1200">
                  <a:solidFill>
                    <a:schemeClr val="tx1">
                      <a:lumMod val="50000"/>
                    </a:schemeClr>
                  </a:solidFill>
                </a:endParaRPr>
              </a:p>
            </p:txBody>
          </p:sp>
        </mc:Choice>
        <mc:Fallback xmlns="">
          <p:sp>
            <p:nvSpPr>
              <p:cNvPr id="31" name="CuadroTexto 30">
                <a:extLst>
                  <a:ext uri="{FF2B5EF4-FFF2-40B4-BE49-F238E27FC236}">
                    <a16:creationId xmlns:a16="http://schemas.microsoft.com/office/drawing/2014/main" id="{5EAD4652-950E-CB45-8C74-239361BB9487}"/>
                  </a:ext>
                </a:extLst>
              </p:cNvPr>
              <p:cNvSpPr txBox="1">
                <a:spLocks noRot="1" noChangeAspect="1" noMove="1" noResize="1" noEditPoints="1" noAdjustHandles="1" noChangeArrowheads="1" noChangeShapeType="1" noTextEdit="1"/>
              </p:cNvSpPr>
              <p:nvPr/>
            </p:nvSpPr>
            <p:spPr>
              <a:xfrm>
                <a:off x="1249396" y="3993601"/>
                <a:ext cx="2282126" cy="276999"/>
              </a:xfrm>
              <a:prstGeom prst="rect">
                <a:avLst/>
              </a:prstGeom>
              <a:blipFill>
                <a:blip r:embed="rId6"/>
                <a:stretch>
                  <a:fillRect l="-267" t="-2174" b="-13043"/>
                </a:stretch>
              </a:blipFill>
            </p:spPr>
            <p:txBody>
              <a:bodyPr/>
              <a:lstStyle/>
              <a:p>
                <a:r>
                  <a:rPr lang="en-US">
                    <a:noFill/>
                  </a:rPr>
                  <a:t> </a:t>
                </a:r>
              </a:p>
            </p:txBody>
          </p:sp>
        </mc:Fallback>
      </mc:AlternateContent>
    </p:spTree>
    <p:extLst>
      <p:ext uri="{BB962C8B-B14F-4D97-AF65-F5344CB8AC3E}">
        <p14:creationId xmlns:p14="http://schemas.microsoft.com/office/powerpoint/2010/main" val="1699059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6" grpId="0" animBg="1"/>
      <p:bldP spid="22" grpId="0"/>
      <p:bldP spid="26" grpId="0" animBg="1"/>
      <p:bldP spid="25" grpId="0"/>
      <p:bldP spid="20" grpId="0"/>
      <p:bldP spid="12" grpId="0" animBg="1"/>
      <p:bldP spid="15" grpId="0" animBg="1"/>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375DC-634E-844A-9578-55F2B2D11A4F}"/>
              </a:ext>
            </a:extLst>
          </p:cNvPr>
          <p:cNvSpPr>
            <a:spLocks noGrp="1"/>
          </p:cNvSpPr>
          <p:nvPr>
            <p:ph type="title"/>
          </p:nvPr>
        </p:nvSpPr>
        <p:spPr/>
        <p:txBody>
          <a:bodyPr/>
          <a:lstStyle/>
          <a:p>
            <a:r>
              <a:rPr lang="en-US"/>
              <a:t>Combustion Modeling approach</a:t>
            </a:r>
          </a:p>
        </p:txBody>
      </p:sp>
      <p:sp>
        <p:nvSpPr>
          <p:cNvPr id="4" name="Marcador de texto 3">
            <a:extLst>
              <a:ext uri="{FF2B5EF4-FFF2-40B4-BE49-F238E27FC236}">
                <a16:creationId xmlns:a16="http://schemas.microsoft.com/office/drawing/2014/main" id="{DE4C9DAF-E259-8B41-9AD2-60DD3103C551}"/>
              </a:ext>
            </a:extLst>
          </p:cNvPr>
          <p:cNvSpPr>
            <a:spLocks noGrp="1"/>
          </p:cNvSpPr>
          <p:nvPr>
            <p:ph type="body" sz="quarter" idx="12"/>
          </p:nvPr>
        </p:nvSpPr>
        <p:spPr/>
        <p:txBody>
          <a:bodyPr/>
          <a:lstStyle/>
          <a:p>
            <a:r>
              <a:rPr lang="en-US"/>
              <a:t>Species distribution: Assessment of sub-grid flame assumption</a:t>
            </a:r>
          </a:p>
        </p:txBody>
      </p:sp>
      <p:sp>
        <p:nvSpPr>
          <p:cNvPr id="5" name="Marcador de número de diapositiva 4">
            <a:extLst>
              <a:ext uri="{FF2B5EF4-FFF2-40B4-BE49-F238E27FC236}">
                <a16:creationId xmlns:a16="http://schemas.microsoft.com/office/drawing/2014/main" id="{448AA37A-AF14-9148-AFA3-D81DFA8BAE64}"/>
              </a:ext>
            </a:extLst>
          </p:cNvPr>
          <p:cNvSpPr>
            <a:spLocks noGrp="1"/>
          </p:cNvSpPr>
          <p:nvPr>
            <p:ph type="sldNum" sz="quarter" idx="13"/>
          </p:nvPr>
        </p:nvSpPr>
        <p:spPr/>
        <p:txBody>
          <a:bodyPr/>
          <a:lstStyle/>
          <a:p>
            <a:fld id="{ED278EB1-C8FB-40EE-BB5A-A41569F381C6}" type="slidenum">
              <a:rPr lang="en-US" smtClean="0"/>
              <a:t>15</a:t>
            </a:fld>
            <a:endParaRPr lang="en-US"/>
          </a:p>
        </p:txBody>
      </p:sp>
      <p:pic>
        <p:nvPicPr>
          <p:cNvPr id="7" name="Imagen 6">
            <a:extLst>
              <a:ext uri="{FF2B5EF4-FFF2-40B4-BE49-F238E27FC236}">
                <a16:creationId xmlns:a16="http://schemas.microsoft.com/office/drawing/2014/main" id="{FD9B3869-60A5-2947-B53E-F9687F3F92EB}"/>
              </a:ext>
            </a:extLst>
          </p:cNvPr>
          <p:cNvPicPr>
            <a:picLocks noChangeAspect="1"/>
          </p:cNvPicPr>
          <p:nvPr/>
        </p:nvPicPr>
        <p:blipFill>
          <a:blip r:embed="rId2"/>
          <a:srcRect/>
          <a:stretch/>
        </p:blipFill>
        <p:spPr>
          <a:xfrm>
            <a:off x="287592" y="1377731"/>
            <a:ext cx="2971555" cy="3327807"/>
          </a:xfrm>
          <a:prstGeom prst="rect">
            <a:avLst/>
          </a:prstGeom>
        </p:spPr>
      </p:pic>
      <p:pic>
        <p:nvPicPr>
          <p:cNvPr id="17" name="Imagen 16">
            <a:extLst>
              <a:ext uri="{FF2B5EF4-FFF2-40B4-BE49-F238E27FC236}">
                <a16:creationId xmlns:a16="http://schemas.microsoft.com/office/drawing/2014/main" id="{B99E73D0-6D69-EB4B-AFB9-20BE5BF82D87}"/>
              </a:ext>
            </a:extLst>
          </p:cNvPr>
          <p:cNvPicPr>
            <a:picLocks noChangeAspect="1"/>
          </p:cNvPicPr>
          <p:nvPr/>
        </p:nvPicPr>
        <p:blipFill>
          <a:blip r:embed="rId3"/>
          <a:srcRect/>
          <a:stretch/>
        </p:blipFill>
        <p:spPr>
          <a:xfrm>
            <a:off x="3259146" y="1272915"/>
            <a:ext cx="2593882" cy="3432623"/>
          </a:xfrm>
          <a:prstGeom prst="rect">
            <a:avLst/>
          </a:prstGeom>
        </p:spPr>
      </p:pic>
      <mc:AlternateContent xmlns:mc="http://schemas.openxmlformats.org/markup-compatibility/2006" xmlns:a14="http://schemas.microsoft.com/office/drawing/2010/main">
        <mc:Choice Requires="a14">
          <p:sp>
            <p:nvSpPr>
              <p:cNvPr id="16" name="Marcador de contenido 7">
                <a:extLst>
                  <a:ext uri="{FF2B5EF4-FFF2-40B4-BE49-F238E27FC236}">
                    <a16:creationId xmlns:a16="http://schemas.microsoft.com/office/drawing/2014/main" id="{F8DF38B5-3982-7844-9C93-AB234B046D6C}"/>
                  </a:ext>
                </a:extLst>
              </p:cNvPr>
              <p:cNvSpPr>
                <a:spLocks noGrp="1"/>
              </p:cNvSpPr>
              <p:nvPr>
                <p:ph idx="1"/>
              </p:nvPr>
            </p:nvSpPr>
            <p:spPr>
              <a:xfrm>
                <a:off x="5998855" y="1081458"/>
                <a:ext cx="2971555" cy="3739099"/>
              </a:xfrm>
            </p:spPr>
            <p:txBody>
              <a:bodyPr/>
              <a:lstStyle/>
              <a:p>
                <a:r>
                  <a:rPr lang="en-US"/>
                  <a:t>In general</a:t>
                </a:r>
              </a:p>
              <a:p>
                <a:pPr lvl="1"/>
                <a14:m>
                  <m:oMath xmlns:m="http://schemas.openxmlformats.org/officeDocument/2006/math">
                    <m:r>
                      <a:rPr lang="en-US" i="1" dirty="0">
                        <a:latin typeface="Cambria Math" panose="02040503050406030204" pitchFamily="18" charset="0"/>
                        <a:sym typeface="Wingdings" pitchFamily="2" charset="2"/>
                      </a:rPr>
                      <m:t>𝐶</m:t>
                    </m:r>
                    <m:sSub>
                      <m:sSubPr>
                        <m:ctrlPr>
                          <a:rPr lang="en-US" i="1" dirty="0">
                            <a:latin typeface="Cambria Math" panose="02040503050406030204" pitchFamily="18" charset="0"/>
                            <a:sym typeface="Wingdings" pitchFamily="2" charset="2"/>
                          </a:rPr>
                        </m:ctrlPr>
                      </m:sSubPr>
                      <m:e>
                        <m:r>
                          <a:rPr lang="en-US" i="1" dirty="0">
                            <a:latin typeface="Cambria Math" panose="02040503050406030204" pitchFamily="18" charset="0"/>
                            <a:sym typeface="Wingdings" pitchFamily="2" charset="2"/>
                          </a:rPr>
                          <m:t>𝐻</m:t>
                        </m:r>
                      </m:e>
                      <m:sub>
                        <m:r>
                          <a:rPr lang="es-ES" i="1" dirty="0">
                            <a:latin typeface="Cambria Math" panose="02040503050406030204" pitchFamily="18" charset="0"/>
                            <a:sym typeface="Wingdings" pitchFamily="2" charset="2"/>
                          </a:rPr>
                          <m:t>2</m:t>
                        </m:r>
                      </m:sub>
                    </m:sSub>
                    <m:r>
                      <a:rPr lang="en-US" i="1" dirty="0">
                        <a:latin typeface="Cambria Math" panose="02040503050406030204" pitchFamily="18" charset="0"/>
                        <a:sym typeface="Wingdings" pitchFamily="2" charset="2"/>
                      </a:rPr>
                      <m:t>𝑂</m:t>
                    </m:r>
                  </m:oMath>
                </a14:m>
                <a:r>
                  <a:rPr lang="en-US"/>
                  <a:t> at LOL vicinity in fuel-rich “cold” mixtures</a:t>
                </a:r>
              </a:p>
              <a:p>
                <a:pPr lvl="1"/>
                <a:r>
                  <a:rPr lang="en-US"/>
                  <a:t>OH around </a:t>
                </a:r>
                <a14:m>
                  <m:oMath xmlns:m="http://schemas.openxmlformats.org/officeDocument/2006/math">
                    <m:r>
                      <a:rPr lang="en-US" i="1" smtClean="0">
                        <a:latin typeface="Cambria Math" panose="02040503050406030204" pitchFamily="18" charset="0"/>
                        <a:ea typeface="Cambria Math" panose="02040503050406030204" pitchFamily="18" charset="0"/>
                      </a:rPr>
                      <m:t>𝜙</m:t>
                    </m:r>
                    <m:r>
                      <a:rPr lang="es-ES" b="0" i="1" smtClean="0">
                        <a:latin typeface="Cambria Math" panose="02040503050406030204" pitchFamily="18" charset="0"/>
                        <a:ea typeface="Cambria Math" panose="02040503050406030204" pitchFamily="18" charset="0"/>
                      </a:rPr>
                      <m:t>=1</m:t>
                    </m:r>
                  </m:oMath>
                </a14:m>
                <a:endParaRPr lang="en-US"/>
              </a:p>
              <a:p>
                <a:endParaRPr lang="en-US"/>
              </a:p>
              <a:p>
                <a:r>
                  <a:rPr lang="en-US"/>
                  <a:t>WM </a:t>
                </a:r>
                <a:r>
                  <a:rPr lang="en-US">
                    <a:sym typeface="Wingdings" pitchFamily="2" charset="2"/>
                  </a:rPr>
                  <a:t> TWM</a:t>
                </a:r>
              </a:p>
              <a:p>
                <a:pPr lvl="1"/>
                <a:r>
                  <a:rPr lang="en-US">
                    <a:sym typeface="Wingdings" pitchFamily="2" charset="2"/>
                  </a:rPr>
                  <a:t>Narrower </a:t>
                </a:r>
                <a14:m>
                  <m:oMath xmlns:m="http://schemas.openxmlformats.org/officeDocument/2006/math">
                    <m:r>
                      <a:rPr lang="en-US" i="1" dirty="0" smtClean="0">
                        <a:latin typeface="Cambria Math" panose="02040503050406030204" pitchFamily="18" charset="0"/>
                        <a:sym typeface="Wingdings" pitchFamily="2" charset="2"/>
                      </a:rPr>
                      <m:t>𝐶</m:t>
                    </m:r>
                    <m:sSub>
                      <m:sSubPr>
                        <m:ctrlPr>
                          <a:rPr lang="en-US" i="1" dirty="0" smtClean="0">
                            <a:latin typeface="Cambria Math" panose="02040503050406030204" pitchFamily="18" charset="0"/>
                            <a:sym typeface="Wingdings" pitchFamily="2" charset="2"/>
                          </a:rPr>
                        </m:ctrlPr>
                      </m:sSubPr>
                      <m:e>
                        <m:r>
                          <a:rPr lang="en-US" i="1" dirty="0" smtClean="0">
                            <a:latin typeface="Cambria Math" panose="02040503050406030204" pitchFamily="18" charset="0"/>
                            <a:sym typeface="Wingdings" pitchFamily="2" charset="2"/>
                          </a:rPr>
                          <m:t>𝐻</m:t>
                        </m:r>
                      </m:e>
                      <m:sub>
                        <m:r>
                          <a:rPr lang="es-ES" b="0" i="1" dirty="0" smtClean="0">
                            <a:latin typeface="Cambria Math" panose="02040503050406030204" pitchFamily="18" charset="0"/>
                            <a:sym typeface="Wingdings" pitchFamily="2" charset="2"/>
                          </a:rPr>
                          <m:t>2</m:t>
                        </m:r>
                      </m:sub>
                    </m:sSub>
                    <m:r>
                      <a:rPr lang="en-US" i="1" dirty="0" smtClean="0">
                        <a:latin typeface="Cambria Math" panose="02040503050406030204" pitchFamily="18" charset="0"/>
                        <a:sym typeface="Wingdings" pitchFamily="2" charset="2"/>
                      </a:rPr>
                      <m:t>𝑂</m:t>
                    </m:r>
                  </m:oMath>
                </a14:m>
                <a:endParaRPr lang="en-US"/>
              </a:p>
              <a:p>
                <a:endParaRPr lang="en-US"/>
              </a:p>
              <a:p>
                <a:r>
                  <a:rPr lang="en-US"/>
                  <a:t>WM </a:t>
                </a:r>
                <a:r>
                  <a:rPr lang="en-US">
                    <a:sym typeface="Wingdings" pitchFamily="2" charset="2"/>
                  </a:rPr>
                  <a:t> Flamelet-based</a:t>
                </a:r>
                <a:endParaRPr lang="en-US"/>
              </a:p>
              <a:p>
                <a:pPr lvl="1"/>
                <a:r>
                  <a:rPr lang="en-US"/>
                  <a:t>Longer </a:t>
                </a:r>
                <a14:m>
                  <m:oMath xmlns:m="http://schemas.openxmlformats.org/officeDocument/2006/math">
                    <m:r>
                      <a:rPr lang="en-US" i="1" dirty="0">
                        <a:latin typeface="Cambria Math" panose="02040503050406030204" pitchFamily="18" charset="0"/>
                        <a:sym typeface="Wingdings" pitchFamily="2" charset="2"/>
                      </a:rPr>
                      <m:t>𝐶</m:t>
                    </m:r>
                    <m:sSub>
                      <m:sSubPr>
                        <m:ctrlPr>
                          <a:rPr lang="en-US" i="1" dirty="0">
                            <a:latin typeface="Cambria Math" panose="02040503050406030204" pitchFamily="18" charset="0"/>
                            <a:sym typeface="Wingdings" pitchFamily="2" charset="2"/>
                          </a:rPr>
                        </m:ctrlPr>
                      </m:sSubPr>
                      <m:e>
                        <m:r>
                          <a:rPr lang="en-US" i="1" dirty="0">
                            <a:latin typeface="Cambria Math" panose="02040503050406030204" pitchFamily="18" charset="0"/>
                            <a:sym typeface="Wingdings" pitchFamily="2" charset="2"/>
                          </a:rPr>
                          <m:t>𝐻</m:t>
                        </m:r>
                      </m:e>
                      <m:sub>
                        <m:r>
                          <a:rPr lang="es-ES" i="1" dirty="0">
                            <a:latin typeface="Cambria Math" panose="02040503050406030204" pitchFamily="18" charset="0"/>
                            <a:sym typeface="Wingdings" pitchFamily="2" charset="2"/>
                          </a:rPr>
                          <m:t>2</m:t>
                        </m:r>
                      </m:sub>
                    </m:sSub>
                    <m:r>
                      <a:rPr lang="en-US" i="1" dirty="0">
                        <a:latin typeface="Cambria Math" panose="02040503050406030204" pitchFamily="18" charset="0"/>
                        <a:sym typeface="Wingdings" pitchFamily="2" charset="2"/>
                      </a:rPr>
                      <m:t>𝑂</m:t>
                    </m:r>
                  </m:oMath>
                </a14:m>
                <a:r>
                  <a:rPr lang="en-US"/>
                  <a:t> extension </a:t>
                </a:r>
                <a14:m>
                  <m:oMath xmlns:m="http://schemas.openxmlformats.org/officeDocument/2006/math">
                    <m:r>
                      <a:rPr lang="es-ES" i="1">
                        <a:latin typeface="Cambria Math" panose="02040503050406030204" pitchFamily="18" charset="0"/>
                        <a:ea typeface="Cambria Math" panose="02040503050406030204" pitchFamily="18" charset="0"/>
                      </a:rPr>
                      <m:t>&gt;</m:t>
                    </m:r>
                    <m:r>
                      <a:rPr lang="es-ES" b="0" i="1" smtClean="0">
                        <a:latin typeface="Cambria Math" panose="02040503050406030204" pitchFamily="18" charset="0"/>
                        <a:ea typeface="Cambria Math" panose="02040503050406030204" pitchFamily="18" charset="0"/>
                      </a:rPr>
                      <m:t>60 </m:t>
                    </m:r>
                    <m:r>
                      <a:rPr lang="es-ES" b="0" i="1" smtClean="0">
                        <a:latin typeface="Cambria Math" panose="02040503050406030204" pitchFamily="18" charset="0"/>
                        <a:ea typeface="Cambria Math" panose="02040503050406030204" pitchFamily="18" charset="0"/>
                      </a:rPr>
                      <m:t>𝑚𝑚</m:t>
                    </m:r>
                  </m:oMath>
                </a14:m>
                <a:endParaRPr lang="es-ES" b="0">
                  <a:ea typeface="Cambria Math" panose="02040503050406030204" pitchFamily="18" charset="0"/>
                </a:endParaRPr>
              </a:p>
              <a:p>
                <a:pPr lvl="1"/>
                <a:r>
                  <a:rPr lang="en-US"/>
                  <a:t>Broader OH</a:t>
                </a:r>
              </a:p>
            </p:txBody>
          </p:sp>
        </mc:Choice>
        <mc:Fallback xmlns="">
          <p:sp>
            <p:nvSpPr>
              <p:cNvPr id="16" name="Marcador de contenido 7">
                <a:extLst>
                  <a:ext uri="{FF2B5EF4-FFF2-40B4-BE49-F238E27FC236}">
                    <a16:creationId xmlns:a16="http://schemas.microsoft.com/office/drawing/2014/main" id="{F8DF38B5-3982-7844-9C93-AB234B046D6C}"/>
                  </a:ext>
                </a:extLst>
              </p:cNvPr>
              <p:cNvSpPr>
                <a:spLocks noGrp="1" noRot="1" noChangeAspect="1" noMove="1" noResize="1" noEditPoints="1" noAdjustHandles="1" noChangeArrowheads="1" noChangeShapeType="1" noTextEdit="1"/>
              </p:cNvSpPr>
              <p:nvPr>
                <p:ph idx="1"/>
              </p:nvPr>
            </p:nvSpPr>
            <p:spPr>
              <a:xfrm>
                <a:off x="5998855" y="1081458"/>
                <a:ext cx="2971555" cy="3739099"/>
              </a:xfrm>
              <a:blipFill>
                <a:blip r:embed="rId4"/>
                <a:stretch>
                  <a:fillRect l="-4303" t="-2117" r="-4508"/>
                </a:stretch>
              </a:blipFill>
            </p:spPr>
            <p:txBody>
              <a:bodyPr/>
              <a:lstStyle/>
              <a:p>
                <a:r>
                  <a:rPr lang="en-US">
                    <a:noFill/>
                  </a:rPr>
                  <a:t> </a:t>
                </a:r>
              </a:p>
            </p:txBody>
          </p:sp>
        </mc:Fallback>
      </mc:AlternateContent>
      <p:sp>
        <p:nvSpPr>
          <p:cNvPr id="18" name="CuadroTexto 17">
            <a:extLst>
              <a:ext uri="{FF2B5EF4-FFF2-40B4-BE49-F238E27FC236}">
                <a16:creationId xmlns:a16="http://schemas.microsoft.com/office/drawing/2014/main" id="{813D4C88-31A2-CA4E-BC7F-CB0B317E3253}"/>
              </a:ext>
            </a:extLst>
          </p:cNvPr>
          <p:cNvSpPr txBox="1"/>
          <p:nvPr/>
        </p:nvSpPr>
        <p:spPr>
          <a:xfrm>
            <a:off x="821826" y="1048434"/>
            <a:ext cx="1903086" cy="338554"/>
          </a:xfrm>
          <a:prstGeom prst="rect">
            <a:avLst/>
          </a:prstGeom>
          <a:solidFill>
            <a:schemeClr val="bg1"/>
          </a:solidFill>
        </p:spPr>
        <p:txBody>
          <a:bodyPr wrap="square" rtlCol="0">
            <a:spAutoFit/>
          </a:bodyPr>
          <a:lstStyle/>
          <a:p>
            <a:r>
              <a:rPr lang="en-US" sz="1600">
                <a:solidFill>
                  <a:schemeClr val="tx1">
                    <a:lumMod val="50000"/>
                  </a:schemeClr>
                </a:solidFill>
              </a:rPr>
              <a:t>False color images</a:t>
            </a:r>
          </a:p>
        </p:txBody>
      </p:sp>
      <p:sp>
        <p:nvSpPr>
          <p:cNvPr id="19" name="CuadroTexto 18">
            <a:extLst>
              <a:ext uri="{FF2B5EF4-FFF2-40B4-BE49-F238E27FC236}">
                <a16:creationId xmlns:a16="http://schemas.microsoft.com/office/drawing/2014/main" id="{3DA627A7-D30B-F540-AE70-383188AC159E}"/>
              </a:ext>
            </a:extLst>
          </p:cNvPr>
          <p:cNvSpPr txBox="1"/>
          <p:nvPr/>
        </p:nvSpPr>
        <p:spPr>
          <a:xfrm>
            <a:off x="1379497" y="1423220"/>
            <a:ext cx="393872" cy="215444"/>
          </a:xfrm>
          <a:prstGeom prst="rect">
            <a:avLst/>
          </a:prstGeom>
          <a:noFill/>
        </p:spPr>
        <p:txBody>
          <a:bodyPr wrap="square" rtlCol="0">
            <a:spAutoFit/>
          </a:bodyPr>
          <a:lstStyle/>
          <a:p>
            <a:r>
              <a:rPr lang="en-US" sz="800">
                <a:solidFill>
                  <a:srgbClr val="B516B3"/>
                </a:solidFill>
              </a:rPr>
              <a:t>CFD</a:t>
            </a:r>
          </a:p>
        </p:txBody>
      </p:sp>
      <p:sp>
        <p:nvSpPr>
          <p:cNvPr id="20" name="CuadroTexto 19">
            <a:extLst>
              <a:ext uri="{FF2B5EF4-FFF2-40B4-BE49-F238E27FC236}">
                <a16:creationId xmlns:a16="http://schemas.microsoft.com/office/drawing/2014/main" id="{5C52E1B6-77F1-F846-9409-FCFA990F5625}"/>
              </a:ext>
            </a:extLst>
          </p:cNvPr>
          <p:cNvSpPr txBox="1"/>
          <p:nvPr/>
        </p:nvSpPr>
        <p:spPr>
          <a:xfrm>
            <a:off x="915444" y="1566127"/>
            <a:ext cx="393872" cy="215444"/>
          </a:xfrm>
          <a:prstGeom prst="rect">
            <a:avLst/>
          </a:prstGeom>
          <a:noFill/>
        </p:spPr>
        <p:txBody>
          <a:bodyPr wrap="square" rtlCol="0">
            <a:spAutoFit/>
          </a:bodyPr>
          <a:lstStyle/>
          <a:p>
            <a:r>
              <a:rPr lang="en-US" sz="800">
                <a:solidFill>
                  <a:schemeClr val="bg1"/>
                </a:solidFill>
              </a:rPr>
              <a:t>Exp.</a:t>
            </a:r>
          </a:p>
        </p:txBody>
      </p:sp>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85A7A0CA-A77E-514C-A8CE-C677288EBFA8}"/>
                  </a:ext>
                </a:extLst>
              </p:cNvPr>
              <p:cNvSpPr txBox="1"/>
              <p:nvPr/>
            </p:nvSpPr>
            <p:spPr>
              <a:xfrm>
                <a:off x="1704128" y="1442350"/>
                <a:ext cx="697093"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800" b="1" i="1" dirty="0" smtClean="0">
                          <a:solidFill>
                            <a:schemeClr val="tx1">
                              <a:lumMod val="60000"/>
                              <a:lumOff val="40000"/>
                            </a:schemeClr>
                          </a:solidFill>
                          <a:latin typeface="Cambria Math" panose="02040503050406030204" pitchFamily="18" charset="0"/>
                        </a:rPr>
                        <m:t>𝑹</m:t>
                      </m:r>
                      <m:r>
                        <a:rPr lang="es-ES" sz="800" b="1" i="1" dirty="0" smtClean="0">
                          <a:solidFill>
                            <a:schemeClr val="tx1">
                              <a:lumMod val="60000"/>
                              <a:lumOff val="40000"/>
                            </a:schemeClr>
                          </a:solidFill>
                          <a:latin typeface="Cambria Math" panose="02040503050406030204" pitchFamily="18" charset="0"/>
                        </a:rPr>
                        <m:t>=</m:t>
                      </m:r>
                      <m:r>
                        <a:rPr lang="es-ES" sz="800" b="1" i="1" dirty="0" smtClean="0">
                          <a:solidFill>
                            <a:schemeClr val="tx1">
                              <a:lumMod val="60000"/>
                              <a:lumOff val="40000"/>
                            </a:schemeClr>
                          </a:solidFill>
                          <a:latin typeface="Cambria Math" panose="02040503050406030204" pitchFamily="18" charset="0"/>
                        </a:rPr>
                        <m:t>𝟏</m:t>
                      </m:r>
                      <m:r>
                        <a:rPr lang="es-ES" sz="800" b="1" i="1" dirty="0" smtClean="0">
                          <a:solidFill>
                            <a:schemeClr val="tx1">
                              <a:lumMod val="60000"/>
                              <a:lumOff val="40000"/>
                            </a:schemeClr>
                          </a:solidFill>
                          <a:latin typeface="Cambria Math" panose="02040503050406030204" pitchFamily="18" charset="0"/>
                        </a:rPr>
                        <m:t>%</m:t>
                      </m:r>
                      <m:sSub>
                        <m:sSubPr>
                          <m:ctrlPr>
                            <a:rPr lang="es-ES" sz="800" b="1" i="1" dirty="0" smtClean="0">
                              <a:solidFill>
                                <a:schemeClr val="tx1">
                                  <a:lumMod val="60000"/>
                                  <a:lumOff val="40000"/>
                                </a:schemeClr>
                              </a:solidFill>
                              <a:latin typeface="Cambria Math" panose="02040503050406030204" pitchFamily="18" charset="0"/>
                            </a:rPr>
                          </m:ctrlPr>
                        </m:sSubPr>
                        <m:e>
                          <m:r>
                            <a:rPr lang="es-ES" sz="800" b="1" i="1" dirty="0" smtClean="0">
                              <a:solidFill>
                                <a:schemeClr val="tx1">
                                  <a:lumMod val="60000"/>
                                  <a:lumOff val="40000"/>
                                </a:schemeClr>
                              </a:solidFill>
                              <a:latin typeface="Cambria Math" panose="02040503050406030204" pitchFamily="18" charset="0"/>
                            </a:rPr>
                            <m:t>𝒁</m:t>
                          </m:r>
                        </m:e>
                        <m:sub>
                          <m:r>
                            <a:rPr lang="es-ES" sz="800" b="1" i="1" dirty="0" smtClean="0">
                              <a:solidFill>
                                <a:schemeClr val="tx1">
                                  <a:lumMod val="60000"/>
                                  <a:lumOff val="40000"/>
                                </a:schemeClr>
                              </a:solidFill>
                              <a:latin typeface="Cambria Math" panose="02040503050406030204" pitchFamily="18" charset="0"/>
                            </a:rPr>
                            <m:t>𝒄𝒍</m:t>
                          </m:r>
                        </m:sub>
                      </m:sSub>
                    </m:oMath>
                  </m:oMathPara>
                </a14:m>
                <a:endParaRPr lang="es-ES" sz="800" b="1">
                  <a:solidFill>
                    <a:schemeClr val="tx1">
                      <a:lumMod val="60000"/>
                      <a:lumOff val="40000"/>
                    </a:schemeClr>
                  </a:solidFill>
                </a:endParaRPr>
              </a:p>
            </p:txBody>
          </p:sp>
        </mc:Choice>
        <mc:Fallback xmlns="">
          <p:sp>
            <p:nvSpPr>
              <p:cNvPr id="21" name="CuadroTexto 20">
                <a:extLst>
                  <a:ext uri="{FF2B5EF4-FFF2-40B4-BE49-F238E27FC236}">
                    <a16:creationId xmlns:a16="http://schemas.microsoft.com/office/drawing/2014/main" id="{85A7A0CA-A77E-514C-A8CE-C677288EBFA8}"/>
                  </a:ext>
                </a:extLst>
              </p:cNvPr>
              <p:cNvSpPr txBox="1">
                <a:spLocks noRot="1" noChangeAspect="1" noMove="1" noResize="1" noEditPoints="1" noAdjustHandles="1" noChangeArrowheads="1" noChangeShapeType="1" noTextEdit="1"/>
              </p:cNvSpPr>
              <p:nvPr/>
            </p:nvSpPr>
            <p:spPr>
              <a:xfrm>
                <a:off x="1704128" y="1442350"/>
                <a:ext cx="697093" cy="21544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745453E5-3336-C144-BD09-3C3A23A13DD1}"/>
                  </a:ext>
                </a:extLst>
              </p:cNvPr>
              <p:cNvSpPr txBox="1"/>
              <p:nvPr/>
            </p:nvSpPr>
            <p:spPr>
              <a:xfrm>
                <a:off x="2401221" y="1560840"/>
                <a:ext cx="697093" cy="2154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800" b="1" i="1" dirty="0" smtClean="0">
                          <a:solidFill>
                            <a:schemeClr val="tx1">
                              <a:lumMod val="60000"/>
                              <a:lumOff val="40000"/>
                            </a:schemeClr>
                          </a:solidFill>
                          <a:latin typeface="Cambria Math" panose="02040503050406030204" pitchFamily="18" charset="0"/>
                          <a:ea typeface="Cambria Math" panose="02040503050406030204" pitchFamily="18" charset="0"/>
                        </a:rPr>
                        <m:t>𝝓</m:t>
                      </m:r>
                      <m:r>
                        <a:rPr lang="es-ES" sz="800" b="1" i="1" dirty="0" smtClean="0">
                          <a:solidFill>
                            <a:schemeClr val="tx1">
                              <a:lumMod val="60000"/>
                              <a:lumOff val="40000"/>
                            </a:schemeClr>
                          </a:solidFill>
                          <a:latin typeface="Cambria Math" panose="02040503050406030204" pitchFamily="18" charset="0"/>
                        </a:rPr>
                        <m:t>=</m:t>
                      </m:r>
                      <m:r>
                        <a:rPr lang="es-ES" sz="800" b="1" i="1" dirty="0" smtClean="0">
                          <a:solidFill>
                            <a:schemeClr val="tx1">
                              <a:lumMod val="60000"/>
                              <a:lumOff val="40000"/>
                            </a:schemeClr>
                          </a:solidFill>
                          <a:latin typeface="Cambria Math" panose="02040503050406030204" pitchFamily="18" charset="0"/>
                        </a:rPr>
                        <m:t>𝟏</m:t>
                      </m:r>
                    </m:oMath>
                  </m:oMathPara>
                </a14:m>
                <a:endParaRPr lang="es-ES" sz="800" b="1">
                  <a:solidFill>
                    <a:schemeClr val="tx1">
                      <a:lumMod val="60000"/>
                      <a:lumOff val="40000"/>
                    </a:schemeClr>
                  </a:solidFill>
                </a:endParaRPr>
              </a:p>
            </p:txBody>
          </p:sp>
        </mc:Choice>
        <mc:Fallback xmlns="">
          <p:sp>
            <p:nvSpPr>
              <p:cNvPr id="22" name="CuadroTexto 21">
                <a:extLst>
                  <a:ext uri="{FF2B5EF4-FFF2-40B4-BE49-F238E27FC236}">
                    <a16:creationId xmlns:a16="http://schemas.microsoft.com/office/drawing/2014/main" id="{745453E5-3336-C144-BD09-3C3A23A13DD1}"/>
                  </a:ext>
                </a:extLst>
              </p:cNvPr>
              <p:cNvSpPr txBox="1">
                <a:spLocks noRot="1" noChangeAspect="1" noMove="1" noResize="1" noEditPoints="1" noAdjustHandles="1" noChangeArrowheads="1" noChangeShapeType="1" noTextEdit="1"/>
              </p:cNvSpPr>
              <p:nvPr/>
            </p:nvSpPr>
            <p:spPr>
              <a:xfrm>
                <a:off x="2401221" y="1560840"/>
                <a:ext cx="697093" cy="215444"/>
              </a:xfrm>
              <a:prstGeom prst="rect">
                <a:avLst/>
              </a:prstGeom>
              <a:blipFill>
                <a:blip r:embed="rId6"/>
                <a:stretch>
                  <a:fillRect b="-2857"/>
                </a:stretch>
              </a:blipFill>
            </p:spPr>
            <p:txBody>
              <a:bodyPr/>
              <a:lstStyle/>
              <a:p>
                <a:r>
                  <a:rPr lang="en-US">
                    <a:noFill/>
                  </a:rPr>
                  <a:t> </a:t>
                </a:r>
              </a:p>
            </p:txBody>
          </p:sp>
        </mc:Fallback>
      </mc:AlternateContent>
      <p:cxnSp>
        <p:nvCxnSpPr>
          <p:cNvPr id="6" name="Conector recto de flecha 5">
            <a:extLst>
              <a:ext uri="{FF2B5EF4-FFF2-40B4-BE49-F238E27FC236}">
                <a16:creationId xmlns:a16="http://schemas.microsoft.com/office/drawing/2014/main" id="{3F596B0D-87B9-154E-A91E-059BB7711F48}"/>
              </a:ext>
            </a:extLst>
          </p:cNvPr>
          <p:cNvCxnSpPr>
            <a:cxnSpLocks/>
          </p:cNvCxnSpPr>
          <p:nvPr/>
        </p:nvCxnSpPr>
        <p:spPr>
          <a:xfrm>
            <a:off x="1056067" y="2166065"/>
            <a:ext cx="0" cy="480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ángulo 8">
            <a:extLst>
              <a:ext uri="{FF2B5EF4-FFF2-40B4-BE49-F238E27FC236}">
                <a16:creationId xmlns:a16="http://schemas.microsoft.com/office/drawing/2014/main" id="{B9963E6F-0427-914E-8A86-98439FF3710A}"/>
              </a:ext>
            </a:extLst>
          </p:cNvPr>
          <p:cNvSpPr/>
          <p:nvPr/>
        </p:nvSpPr>
        <p:spPr>
          <a:xfrm>
            <a:off x="392806" y="1320085"/>
            <a:ext cx="5460222" cy="1854557"/>
          </a:xfrm>
          <a:prstGeom prst="rect">
            <a:avLst/>
          </a:prstGeom>
          <a:noFill/>
          <a:ln w="190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ángulo 22">
            <a:extLst>
              <a:ext uri="{FF2B5EF4-FFF2-40B4-BE49-F238E27FC236}">
                <a16:creationId xmlns:a16="http://schemas.microsoft.com/office/drawing/2014/main" id="{28A3B969-A2CA-DF4D-9ADB-58983B8249E2}"/>
              </a:ext>
            </a:extLst>
          </p:cNvPr>
          <p:cNvSpPr/>
          <p:nvPr/>
        </p:nvSpPr>
        <p:spPr>
          <a:xfrm>
            <a:off x="392806" y="3221813"/>
            <a:ext cx="5460222" cy="1483726"/>
          </a:xfrm>
          <a:prstGeom prst="rect">
            <a:avLst/>
          </a:prstGeom>
          <a:noFill/>
          <a:ln w="19050">
            <a:solidFill>
              <a:srgbClr val="0F2EDA"/>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uadroTexto 9">
            <a:extLst>
              <a:ext uri="{FF2B5EF4-FFF2-40B4-BE49-F238E27FC236}">
                <a16:creationId xmlns:a16="http://schemas.microsoft.com/office/drawing/2014/main" id="{1556E9D6-1F6D-C145-B389-5BA87593D78F}"/>
              </a:ext>
            </a:extLst>
          </p:cNvPr>
          <p:cNvSpPr txBox="1"/>
          <p:nvPr/>
        </p:nvSpPr>
        <p:spPr>
          <a:xfrm rot="16200000">
            <a:off x="-118865" y="1981399"/>
            <a:ext cx="670732" cy="369332"/>
          </a:xfrm>
          <a:prstGeom prst="rect">
            <a:avLst/>
          </a:prstGeom>
          <a:noFill/>
        </p:spPr>
        <p:txBody>
          <a:bodyPr wrap="square" rtlCol="0">
            <a:spAutoFit/>
          </a:bodyPr>
          <a:lstStyle/>
          <a:p>
            <a:r>
              <a:rPr lang="en-US" b="1" dirty="0">
                <a:solidFill>
                  <a:srgbClr val="000000"/>
                </a:solidFill>
              </a:rPr>
              <a:t>WM</a:t>
            </a:r>
          </a:p>
        </p:txBody>
      </p:sp>
      <p:sp>
        <p:nvSpPr>
          <p:cNvPr id="24" name="CuadroTexto 23">
            <a:extLst>
              <a:ext uri="{FF2B5EF4-FFF2-40B4-BE49-F238E27FC236}">
                <a16:creationId xmlns:a16="http://schemas.microsoft.com/office/drawing/2014/main" id="{35F36D0F-B07E-634F-B885-84A29E71E97F}"/>
              </a:ext>
            </a:extLst>
          </p:cNvPr>
          <p:cNvSpPr txBox="1"/>
          <p:nvPr/>
        </p:nvSpPr>
        <p:spPr>
          <a:xfrm rot="16200000">
            <a:off x="-344160" y="3779010"/>
            <a:ext cx="1121322" cy="369332"/>
          </a:xfrm>
          <a:prstGeom prst="rect">
            <a:avLst/>
          </a:prstGeom>
          <a:noFill/>
        </p:spPr>
        <p:txBody>
          <a:bodyPr wrap="square" rtlCol="0">
            <a:spAutoFit/>
          </a:bodyPr>
          <a:lstStyle/>
          <a:p>
            <a:r>
              <a:rPr lang="en-US" b="1">
                <a:solidFill>
                  <a:srgbClr val="000000"/>
                </a:solidFill>
              </a:rPr>
              <a:t>Flamelet</a:t>
            </a:r>
          </a:p>
        </p:txBody>
      </p:sp>
    </p:spTree>
    <p:extLst>
      <p:ext uri="{BB962C8B-B14F-4D97-AF65-F5344CB8AC3E}">
        <p14:creationId xmlns:p14="http://schemas.microsoft.com/office/powerpoint/2010/main" val="3646558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10"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dirty="0">
                <a:solidFill>
                  <a:schemeClr val="tx1">
                    <a:lumMod val="60000"/>
                    <a:lumOff val="40000"/>
                  </a:schemeClr>
                </a:solidFill>
              </a:rPr>
              <a:t>Introduction</a:t>
            </a:r>
            <a:endParaRPr lang="es-ES" dirty="0">
              <a:solidFill>
                <a:schemeClr val="tx1">
                  <a:lumMod val="60000"/>
                  <a:lumOff val="40000"/>
                </a:schemeClr>
              </a:solidFill>
            </a:endParaRPr>
          </a:p>
          <a:p>
            <a:pPr marL="172720" indent="-172720"/>
            <a:r>
              <a:rPr lang="en-US" dirty="0">
                <a:solidFill>
                  <a:schemeClr val="tx1">
                    <a:lumMod val="60000"/>
                    <a:lumOff val="40000"/>
                  </a:schemeClr>
                </a:solidFill>
              </a:rPr>
              <a:t>Summary of contributions</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Inert mixing field</a:t>
            </a:r>
            <a:endParaRPr lang="en-US" dirty="0">
              <a:solidFill>
                <a:schemeClr val="tx1">
                  <a:lumMod val="60000"/>
                  <a:lumOff val="40000"/>
                </a:schemeClr>
              </a:solidFill>
              <a:cs typeface="Arial"/>
            </a:endParaRPr>
          </a:p>
          <a:p>
            <a:pPr marL="172720" indent="-172720"/>
            <a:r>
              <a:rPr lang="en-US" b="1" dirty="0"/>
              <a:t>Assessment of modeling approaches</a:t>
            </a:r>
          </a:p>
          <a:p>
            <a:pPr lvl="1"/>
            <a:r>
              <a:rPr lang="en-US" dirty="0">
                <a:solidFill>
                  <a:schemeClr val="tx1">
                    <a:lumMod val="60000"/>
                    <a:lumOff val="40000"/>
                  </a:schemeClr>
                </a:solidFill>
              </a:rPr>
              <a:t>RANS sub-grid flame structure assumption</a:t>
            </a:r>
          </a:p>
          <a:p>
            <a:pPr lvl="1"/>
            <a:r>
              <a:rPr lang="en-US" b="1" dirty="0"/>
              <a:t>Turbulence model</a:t>
            </a:r>
            <a:endParaRPr lang="en-US" b="1" dirty="0">
              <a:cs typeface="Arial"/>
            </a:endParaRPr>
          </a:p>
          <a:p>
            <a:pPr marL="172720" indent="-172720"/>
            <a:r>
              <a:rPr lang="en-US" dirty="0">
                <a:solidFill>
                  <a:schemeClr val="tx1">
                    <a:lumMod val="60000"/>
                    <a:lumOff val="40000"/>
                  </a:schemeClr>
                </a:solidFill>
              </a:rPr>
              <a:t>Transition from Spray A towards Spray D and Spray C</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Summary</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Future directions</a:t>
            </a:r>
            <a:endParaRPr lang="en-US" dirty="0">
              <a:solidFill>
                <a:schemeClr val="tx1">
                  <a:lumMod val="60000"/>
                  <a:lumOff val="40000"/>
                </a:schemeClr>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16</a:t>
            </a:fld>
            <a:endParaRPr lang="en-US"/>
          </a:p>
        </p:txBody>
      </p:sp>
    </p:spTree>
    <p:extLst>
      <p:ext uri="{BB962C8B-B14F-4D97-AF65-F5344CB8AC3E}">
        <p14:creationId xmlns:p14="http://schemas.microsoft.com/office/powerpoint/2010/main" val="238419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375DC-634E-844A-9578-55F2B2D11A4F}"/>
              </a:ext>
            </a:extLst>
          </p:cNvPr>
          <p:cNvSpPr>
            <a:spLocks noGrp="1"/>
          </p:cNvSpPr>
          <p:nvPr>
            <p:ph type="title"/>
          </p:nvPr>
        </p:nvSpPr>
        <p:spPr/>
        <p:txBody>
          <a:bodyPr/>
          <a:lstStyle/>
          <a:p>
            <a:r>
              <a:rPr lang="en-US"/>
              <a:t>Comb. / Turbulence Modeling approach</a:t>
            </a:r>
          </a:p>
        </p:txBody>
      </p:sp>
      <p:sp>
        <p:nvSpPr>
          <p:cNvPr id="4" name="Marcador de texto 3">
            <a:extLst>
              <a:ext uri="{FF2B5EF4-FFF2-40B4-BE49-F238E27FC236}">
                <a16:creationId xmlns:a16="http://schemas.microsoft.com/office/drawing/2014/main" id="{DE4C9DAF-E259-8B41-9AD2-60DD3103C551}"/>
              </a:ext>
            </a:extLst>
          </p:cNvPr>
          <p:cNvSpPr>
            <a:spLocks noGrp="1"/>
          </p:cNvSpPr>
          <p:nvPr>
            <p:ph type="body" sz="quarter" idx="12"/>
          </p:nvPr>
        </p:nvSpPr>
        <p:spPr/>
        <p:txBody>
          <a:bodyPr/>
          <a:lstStyle/>
          <a:p>
            <a:r>
              <a:rPr lang="en-US"/>
              <a:t>Lift-off length</a:t>
            </a:r>
          </a:p>
        </p:txBody>
      </p:sp>
      <p:sp>
        <p:nvSpPr>
          <p:cNvPr id="5" name="Marcador de número de diapositiva 4">
            <a:extLst>
              <a:ext uri="{FF2B5EF4-FFF2-40B4-BE49-F238E27FC236}">
                <a16:creationId xmlns:a16="http://schemas.microsoft.com/office/drawing/2014/main" id="{448AA37A-AF14-9148-AFA3-D81DFA8BAE64}"/>
              </a:ext>
            </a:extLst>
          </p:cNvPr>
          <p:cNvSpPr>
            <a:spLocks noGrp="1"/>
          </p:cNvSpPr>
          <p:nvPr>
            <p:ph type="sldNum" sz="quarter" idx="13"/>
          </p:nvPr>
        </p:nvSpPr>
        <p:spPr/>
        <p:txBody>
          <a:bodyPr/>
          <a:lstStyle/>
          <a:p>
            <a:fld id="{ED278EB1-C8FB-40EE-BB5A-A41569F381C6}" type="slidenum">
              <a:rPr lang="en-US" smtClean="0"/>
              <a:t>17</a:t>
            </a:fld>
            <a:endParaRPr lang="en-US"/>
          </a:p>
        </p:txBody>
      </p:sp>
      <p:pic>
        <p:nvPicPr>
          <p:cNvPr id="11" name="Imagen 10">
            <a:extLst>
              <a:ext uri="{FF2B5EF4-FFF2-40B4-BE49-F238E27FC236}">
                <a16:creationId xmlns:a16="http://schemas.microsoft.com/office/drawing/2014/main" id="{7E68AFA8-E3BD-2C41-AC96-853F857B039F}"/>
              </a:ext>
            </a:extLst>
          </p:cNvPr>
          <p:cNvPicPr>
            <a:picLocks noChangeAspect="1"/>
          </p:cNvPicPr>
          <p:nvPr/>
        </p:nvPicPr>
        <p:blipFill>
          <a:blip r:embed="rId2"/>
          <a:srcRect/>
          <a:stretch/>
        </p:blipFill>
        <p:spPr>
          <a:xfrm>
            <a:off x="268177" y="960614"/>
            <a:ext cx="4021448" cy="4079278"/>
          </a:xfrm>
          <a:prstGeom prst="rect">
            <a:avLst/>
          </a:prstGeom>
        </p:spPr>
      </p:pic>
      <p:pic>
        <p:nvPicPr>
          <p:cNvPr id="24" name="Imagen 23">
            <a:extLst>
              <a:ext uri="{FF2B5EF4-FFF2-40B4-BE49-F238E27FC236}">
                <a16:creationId xmlns:a16="http://schemas.microsoft.com/office/drawing/2014/main" id="{C94E2B15-631C-474E-8D34-65CF2C020982}"/>
              </a:ext>
            </a:extLst>
          </p:cNvPr>
          <p:cNvPicPr>
            <a:picLocks noChangeAspect="1"/>
          </p:cNvPicPr>
          <p:nvPr/>
        </p:nvPicPr>
        <p:blipFill>
          <a:blip r:embed="rId3"/>
          <a:srcRect/>
          <a:stretch/>
        </p:blipFill>
        <p:spPr>
          <a:xfrm>
            <a:off x="267479" y="958884"/>
            <a:ext cx="4021447" cy="4079278"/>
          </a:xfrm>
          <a:prstGeom prst="rect">
            <a:avLst/>
          </a:prstGeom>
        </p:spPr>
      </p:pic>
      <p:sp>
        <p:nvSpPr>
          <p:cNvPr id="28" name="CuadroTexto 27">
            <a:extLst>
              <a:ext uri="{FF2B5EF4-FFF2-40B4-BE49-F238E27FC236}">
                <a16:creationId xmlns:a16="http://schemas.microsoft.com/office/drawing/2014/main" id="{4EB0655E-6794-B246-8AEA-3C5C6AC34216}"/>
              </a:ext>
            </a:extLst>
          </p:cNvPr>
          <p:cNvSpPr txBox="1"/>
          <p:nvPr/>
        </p:nvSpPr>
        <p:spPr>
          <a:xfrm>
            <a:off x="2322018" y="1343371"/>
            <a:ext cx="1421219" cy="219540"/>
          </a:xfrm>
          <a:prstGeom prst="rect">
            <a:avLst/>
          </a:prstGeom>
          <a:noFill/>
        </p:spPr>
        <p:txBody>
          <a:bodyPr wrap="square" rtlCol="0">
            <a:spAutoFit/>
          </a:bodyPr>
          <a:lstStyle/>
          <a:p>
            <a:r>
              <a:rPr lang="en-US" sz="800">
                <a:solidFill>
                  <a:srgbClr val="0B1F8F"/>
                </a:solidFill>
              </a:rPr>
              <a:t>LLNLWM-RANS #135</a:t>
            </a:r>
          </a:p>
        </p:txBody>
      </p:sp>
      <p:sp>
        <p:nvSpPr>
          <p:cNvPr id="31" name="CuadroTexto 30">
            <a:extLst>
              <a:ext uri="{FF2B5EF4-FFF2-40B4-BE49-F238E27FC236}">
                <a16:creationId xmlns:a16="http://schemas.microsoft.com/office/drawing/2014/main" id="{BC405129-16F5-C542-86E9-69A12C972513}"/>
              </a:ext>
            </a:extLst>
          </p:cNvPr>
          <p:cNvSpPr txBox="1"/>
          <p:nvPr/>
        </p:nvSpPr>
        <p:spPr>
          <a:xfrm>
            <a:off x="3145409" y="2177563"/>
            <a:ext cx="880369" cy="215444"/>
          </a:xfrm>
          <a:prstGeom prst="rect">
            <a:avLst/>
          </a:prstGeom>
          <a:noFill/>
        </p:spPr>
        <p:txBody>
          <a:bodyPr wrap="none" rtlCol="0">
            <a:spAutoFit/>
          </a:bodyPr>
          <a:lstStyle/>
          <a:p>
            <a:r>
              <a:rPr lang="en-US" sz="800">
                <a:solidFill>
                  <a:schemeClr val="tx1">
                    <a:lumMod val="50000"/>
                  </a:schemeClr>
                </a:solidFill>
              </a:rPr>
              <a:t>Exp. SNL #134</a:t>
            </a:r>
          </a:p>
        </p:txBody>
      </p:sp>
      <p:sp>
        <p:nvSpPr>
          <p:cNvPr id="33" name="CuadroTexto 32">
            <a:extLst>
              <a:ext uri="{FF2B5EF4-FFF2-40B4-BE49-F238E27FC236}">
                <a16:creationId xmlns:a16="http://schemas.microsoft.com/office/drawing/2014/main" id="{0ABE6AB0-78B5-EA48-B35D-73DEDA51A3E3}"/>
              </a:ext>
            </a:extLst>
          </p:cNvPr>
          <p:cNvSpPr txBox="1"/>
          <p:nvPr/>
        </p:nvSpPr>
        <p:spPr>
          <a:xfrm>
            <a:off x="3131104" y="1876806"/>
            <a:ext cx="1027280" cy="219540"/>
          </a:xfrm>
          <a:prstGeom prst="rect">
            <a:avLst/>
          </a:prstGeom>
          <a:noFill/>
        </p:spPr>
        <p:txBody>
          <a:bodyPr wrap="square" rtlCol="0">
            <a:spAutoFit/>
          </a:bodyPr>
          <a:lstStyle/>
          <a:p>
            <a:r>
              <a:rPr lang="en-US" sz="800">
                <a:solidFill>
                  <a:schemeClr val="tx1">
                    <a:lumMod val="50000"/>
                  </a:schemeClr>
                </a:solidFill>
              </a:rPr>
              <a:t>Exp. CMT #135</a:t>
            </a:r>
          </a:p>
        </p:txBody>
      </p:sp>
      <p:sp>
        <p:nvSpPr>
          <p:cNvPr id="36" name="CuadroTexto 35">
            <a:extLst>
              <a:ext uri="{FF2B5EF4-FFF2-40B4-BE49-F238E27FC236}">
                <a16:creationId xmlns:a16="http://schemas.microsoft.com/office/drawing/2014/main" id="{935757FE-9233-E44B-9DD2-12753BDBC13E}"/>
              </a:ext>
            </a:extLst>
          </p:cNvPr>
          <p:cNvSpPr txBox="1"/>
          <p:nvPr/>
        </p:nvSpPr>
        <p:spPr>
          <a:xfrm>
            <a:off x="1184913" y="2699125"/>
            <a:ext cx="1399600" cy="219540"/>
          </a:xfrm>
          <a:prstGeom prst="rect">
            <a:avLst/>
          </a:prstGeom>
          <a:noFill/>
        </p:spPr>
        <p:txBody>
          <a:bodyPr wrap="square" rtlCol="0">
            <a:spAutoFit/>
          </a:bodyPr>
          <a:lstStyle/>
          <a:p>
            <a:r>
              <a:rPr lang="en-US" sz="800">
                <a:solidFill>
                  <a:srgbClr val="7030A0"/>
                </a:solidFill>
              </a:rPr>
              <a:t>SNL WM-LES #134</a:t>
            </a:r>
          </a:p>
        </p:txBody>
      </p:sp>
      <p:sp>
        <p:nvSpPr>
          <p:cNvPr id="38" name="CuadroTexto 37">
            <a:extLst>
              <a:ext uri="{FF2B5EF4-FFF2-40B4-BE49-F238E27FC236}">
                <a16:creationId xmlns:a16="http://schemas.microsoft.com/office/drawing/2014/main" id="{4617E1D1-5F7A-3B4D-9630-53639FE364C0}"/>
              </a:ext>
            </a:extLst>
          </p:cNvPr>
          <p:cNvSpPr txBox="1"/>
          <p:nvPr/>
        </p:nvSpPr>
        <p:spPr>
          <a:xfrm>
            <a:off x="1996178" y="1637198"/>
            <a:ext cx="1566076" cy="219540"/>
          </a:xfrm>
          <a:prstGeom prst="rect">
            <a:avLst/>
          </a:prstGeom>
          <a:noFill/>
        </p:spPr>
        <p:txBody>
          <a:bodyPr wrap="square" rtlCol="0">
            <a:spAutoFit/>
          </a:bodyPr>
          <a:lstStyle/>
          <a:p>
            <a:r>
              <a:rPr lang="en-US" sz="800">
                <a:solidFill>
                  <a:srgbClr val="007836"/>
                </a:solidFill>
              </a:rPr>
              <a:t>CMT WM-RANS #135</a:t>
            </a:r>
          </a:p>
        </p:txBody>
      </p:sp>
      <p:sp>
        <p:nvSpPr>
          <p:cNvPr id="39" name="CuadroTexto 38">
            <a:extLst>
              <a:ext uri="{FF2B5EF4-FFF2-40B4-BE49-F238E27FC236}">
                <a16:creationId xmlns:a16="http://schemas.microsoft.com/office/drawing/2014/main" id="{E4A0CAF2-1FB1-AB4D-902A-335A95152011}"/>
              </a:ext>
            </a:extLst>
          </p:cNvPr>
          <p:cNvSpPr txBox="1"/>
          <p:nvPr/>
        </p:nvSpPr>
        <p:spPr>
          <a:xfrm>
            <a:off x="2648664" y="2640724"/>
            <a:ext cx="1509720" cy="219540"/>
          </a:xfrm>
          <a:prstGeom prst="rect">
            <a:avLst/>
          </a:prstGeom>
          <a:noFill/>
        </p:spPr>
        <p:txBody>
          <a:bodyPr wrap="square" rtlCol="0">
            <a:spAutoFit/>
          </a:bodyPr>
          <a:lstStyle/>
          <a:p>
            <a:r>
              <a:rPr lang="en-US" sz="800">
                <a:solidFill>
                  <a:srgbClr val="FF0000"/>
                </a:solidFill>
              </a:rPr>
              <a:t>CMT UFPV-RANS #135</a:t>
            </a:r>
          </a:p>
        </p:txBody>
      </p:sp>
      <mc:AlternateContent xmlns:mc="http://schemas.openxmlformats.org/markup-compatibility/2006" xmlns:a14="http://schemas.microsoft.com/office/drawing/2010/main">
        <mc:Choice Requires="a14">
          <p:sp>
            <p:nvSpPr>
              <p:cNvPr id="20" name="Marcador de contenido 7">
                <a:extLst>
                  <a:ext uri="{FF2B5EF4-FFF2-40B4-BE49-F238E27FC236}">
                    <a16:creationId xmlns:a16="http://schemas.microsoft.com/office/drawing/2014/main" id="{A3BBC478-11E7-194D-B05C-1D83C7DE5738}"/>
                  </a:ext>
                </a:extLst>
              </p:cNvPr>
              <p:cNvSpPr>
                <a:spLocks noGrp="1"/>
              </p:cNvSpPr>
              <p:nvPr>
                <p:ph idx="1"/>
              </p:nvPr>
            </p:nvSpPr>
            <p:spPr>
              <a:xfrm>
                <a:off x="4358273" y="829575"/>
                <a:ext cx="4690482" cy="3739099"/>
              </a:xfrm>
            </p:spPr>
            <p:txBody>
              <a:bodyPr/>
              <a:lstStyle/>
              <a:p>
                <a:r>
                  <a:rPr lang="en-US" dirty="0"/>
                  <a:t>Baseline setup </a:t>
                </a:r>
                <a:r>
                  <a:rPr lang="en-US" dirty="0">
                    <a:sym typeface="Wingdings" pitchFamily="2" charset="2"/>
                  </a:rPr>
                  <a:t></a:t>
                </a:r>
                <a:r>
                  <a:rPr lang="en-US" dirty="0"/>
                  <a:t> </a:t>
                </a:r>
                <a:r>
                  <a:rPr lang="en-US" b="1" dirty="0">
                    <a:highlight>
                      <a:srgbClr val="808080"/>
                    </a:highlight>
                  </a:rPr>
                  <a:t>Spray D – LLNL-h</a:t>
                </a:r>
              </a:p>
              <a:p>
                <a:pPr lvl="1"/>
                <a:r>
                  <a:rPr lang="en-US" dirty="0"/>
                  <a:t>WM-LES: SNL</a:t>
                </a:r>
              </a:p>
              <a:p>
                <a:pPr lvl="1"/>
                <a:r>
                  <a:rPr lang="en-US" dirty="0"/>
                  <a:t>WM-RANS: CMT, LLNL</a:t>
                </a:r>
              </a:p>
              <a:p>
                <a:pPr lvl="1"/>
                <a:r>
                  <a:rPr lang="en-US" dirty="0"/>
                  <a:t>UFPV-RANS: CMT</a:t>
                </a:r>
              </a:p>
              <a:p>
                <a:r>
                  <a:rPr lang="en-US" dirty="0"/>
                  <a:t>WM-LES</a:t>
                </a:r>
              </a:p>
              <a:p>
                <a:pPr lvl="1"/>
                <a14:m>
                  <m:oMath xmlns:m="http://schemas.openxmlformats.org/officeDocument/2006/math">
                    <m:r>
                      <a:rPr lang="en-US" i="1" dirty="0">
                        <a:latin typeface="Cambria Math" panose="02040503050406030204" pitchFamily="18" charset="0"/>
                      </a:rPr>
                      <m:t>𝐿𝑂</m:t>
                    </m:r>
                    <m:sSub>
                      <m:sSubPr>
                        <m:ctrlPr>
                          <a:rPr lang="en-US" i="1" dirty="0">
                            <a:latin typeface="Cambria Math" panose="02040503050406030204" pitchFamily="18" charset="0"/>
                          </a:rPr>
                        </m:ctrlPr>
                      </m:sSubPr>
                      <m:e>
                        <m:r>
                          <a:rPr lang="en-US" i="1" dirty="0">
                            <a:latin typeface="Cambria Math" panose="02040503050406030204" pitchFamily="18" charset="0"/>
                          </a:rPr>
                          <m:t>𝐿</m:t>
                        </m:r>
                      </m:e>
                      <m:sub>
                        <m:r>
                          <a:rPr lang="en-US" i="1" dirty="0">
                            <a:latin typeface="Cambria Math" panose="02040503050406030204" pitchFamily="18" charset="0"/>
                          </a:rPr>
                          <m:t>𝑊</m:t>
                        </m:r>
                        <m:r>
                          <a:rPr lang="es-ES" i="1" dirty="0">
                            <a:latin typeface="Cambria Math" panose="02040503050406030204" pitchFamily="18" charset="0"/>
                          </a:rPr>
                          <m:t>𝑀</m:t>
                        </m:r>
                        <m:r>
                          <a:rPr lang="es-ES" b="0" i="1" dirty="0" smtClean="0">
                            <a:latin typeface="Cambria Math" panose="02040503050406030204" pitchFamily="18" charset="0"/>
                          </a:rPr>
                          <m:t>−</m:t>
                        </m:r>
                        <m:r>
                          <a:rPr lang="es-ES" b="0" i="1" dirty="0" smtClean="0">
                            <a:latin typeface="Cambria Math" panose="02040503050406030204" pitchFamily="18" charset="0"/>
                          </a:rPr>
                          <m:t>𝐿𝐸𝑆</m:t>
                        </m:r>
                      </m:sub>
                    </m:sSub>
                    <m:r>
                      <a:rPr lang="es-ES" b="0" i="1" dirty="0" smtClean="0">
                        <a:latin typeface="Cambria Math" panose="02040503050406030204" pitchFamily="18" charset="0"/>
                      </a:rPr>
                      <m:t>&lt;</m:t>
                    </m:r>
                    <m:r>
                      <a:rPr lang="en-US" i="1" dirty="0">
                        <a:latin typeface="Cambria Math" panose="02040503050406030204" pitchFamily="18" charset="0"/>
                      </a:rPr>
                      <m:t>𝐿𝑂</m:t>
                    </m:r>
                    <m:sSub>
                      <m:sSubPr>
                        <m:ctrlPr>
                          <a:rPr lang="en-US" i="1" dirty="0">
                            <a:latin typeface="Cambria Math" panose="02040503050406030204" pitchFamily="18" charset="0"/>
                          </a:rPr>
                        </m:ctrlPr>
                      </m:sSubPr>
                      <m:e>
                        <m:r>
                          <a:rPr lang="en-US" i="1" dirty="0">
                            <a:latin typeface="Cambria Math" panose="02040503050406030204" pitchFamily="18" charset="0"/>
                          </a:rPr>
                          <m:t>𝐿</m:t>
                        </m:r>
                      </m:e>
                      <m:sub>
                        <m:r>
                          <a:rPr lang="en-US" i="1" dirty="0">
                            <a:latin typeface="Cambria Math" panose="02040503050406030204" pitchFamily="18" charset="0"/>
                          </a:rPr>
                          <m:t>𝑊</m:t>
                        </m:r>
                        <m:r>
                          <a:rPr lang="es-ES" i="1" dirty="0">
                            <a:latin typeface="Cambria Math" panose="02040503050406030204" pitchFamily="18" charset="0"/>
                          </a:rPr>
                          <m:t>𝑀</m:t>
                        </m:r>
                        <m:r>
                          <a:rPr lang="es-ES" i="1" dirty="0">
                            <a:latin typeface="Cambria Math" panose="02040503050406030204" pitchFamily="18" charset="0"/>
                          </a:rPr>
                          <m:t>−</m:t>
                        </m:r>
                        <m:r>
                          <a:rPr lang="es-ES" b="0" i="1" dirty="0" smtClean="0">
                            <a:latin typeface="Cambria Math" panose="02040503050406030204" pitchFamily="18" charset="0"/>
                          </a:rPr>
                          <m:t>𝑅𝐴𝑁𝑆</m:t>
                        </m:r>
                      </m:sub>
                    </m:sSub>
                  </m:oMath>
                </a14:m>
                <a:endParaRPr lang="en-US" dirty="0"/>
              </a:p>
              <a:p>
                <a:pPr lvl="1"/>
                <a:r>
                  <a:rPr lang="en-US" dirty="0"/>
                  <a:t>Comparable to UFPV-RANS</a:t>
                </a:r>
              </a:p>
              <a:p>
                <a14:m>
                  <m:oMath xmlns:m="http://schemas.openxmlformats.org/officeDocument/2006/math">
                    <m:r>
                      <a:rPr lang="en-US" i="1" dirty="0">
                        <a:latin typeface="Cambria Math" panose="02040503050406030204" pitchFamily="18" charset="0"/>
                      </a:rPr>
                      <m:t>14</m:t>
                    </m:r>
                    <m:r>
                      <a:rPr lang="es-ES" i="1" dirty="0">
                        <a:latin typeface="Cambria Math" panose="02040503050406030204" pitchFamily="18" charset="0"/>
                      </a:rPr>
                      <m:t>% </m:t>
                    </m:r>
                    <m:sSubSup>
                      <m:sSubSupPr>
                        <m:ctrlPr>
                          <a:rPr lang="es-ES" i="1" dirty="0">
                            <a:latin typeface="Cambria Math" panose="02040503050406030204" pitchFamily="18" charset="0"/>
                          </a:rPr>
                        </m:ctrlPr>
                      </m:sSubSupPr>
                      <m:e>
                        <m:r>
                          <a:rPr lang="es-ES" i="1" dirty="0">
                            <a:latin typeface="Cambria Math" panose="02040503050406030204" pitchFamily="18" charset="0"/>
                          </a:rPr>
                          <m:t>𝑌</m:t>
                        </m:r>
                      </m:e>
                      <m:sub>
                        <m:r>
                          <a:rPr lang="es-ES" i="1" dirty="0">
                            <a:latin typeface="Cambria Math" panose="02040503050406030204" pitchFamily="18" charset="0"/>
                          </a:rPr>
                          <m:t>𝑂𝐻</m:t>
                        </m:r>
                      </m:sub>
                      <m:sup>
                        <m:r>
                          <a:rPr lang="es-ES" i="1" dirty="0">
                            <a:latin typeface="Cambria Math" panose="02040503050406030204" pitchFamily="18" charset="0"/>
                          </a:rPr>
                          <m:t>𝑚𝑎𝑥</m:t>
                        </m:r>
                      </m:sup>
                    </m:sSubSup>
                  </m:oMath>
                </a14:m>
                <a:r>
                  <a:rPr lang="en-US" dirty="0"/>
                  <a:t> and </a:t>
                </a:r>
                <a14:m>
                  <m:oMath xmlns:m="http://schemas.openxmlformats.org/officeDocument/2006/math">
                    <m:r>
                      <a:rPr lang="es-ES" i="1" dirty="0">
                        <a:latin typeface="Cambria Math" panose="02040503050406030204" pitchFamily="18" charset="0"/>
                      </a:rPr>
                      <m:t>𝑂</m:t>
                    </m:r>
                    <m:sSup>
                      <m:sSupPr>
                        <m:ctrlPr>
                          <a:rPr lang="es-ES" i="1" dirty="0">
                            <a:latin typeface="Cambria Math" panose="02040503050406030204" pitchFamily="18" charset="0"/>
                          </a:rPr>
                        </m:ctrlPr>
                      </m:sSupPr>
                      <m:e>
                        <m:r>
                          <a:rPr lang="es-ES" i="1" dirty="0">
                            <a:latin typeface="Cambria Math" panose="02040503050406030204" pitchFamily="18" charset="0"/>
                          </a:rPr>
                          <m:t>𝐻</m:t>
                        </m:r>
                      </m:e>
                      <m:sup>
                        <m:r>
                          <a:rPr lang="es-ES" i="1" dirty="0">
                            <a:latin typeface="Cambria Math" panose="02040503050406030204" pitchFamily="18" charset="0"/>
                          </a:rPr>
                          <m:t>∗</m:t>
                        </m:r>
                      </m:sup>
                    </m:sSup>
                  </m:oMath>
                </a14:m>
                <a:r>
                  <a:rPr lang="en-US" dirty="0"/>
                  <a:t> yield similar results </a:t>
                </a:r>
              </a:p>
              <a:p>
                <a:endParaRPr lang="en-US" dirty="0"/>
              </a:p>
            </p:txBody>
          </p:sp>
        </mc:Choice>
        <mc:Fallback xmlns="">
          <p:sp>
            <p:nvSpPr>
              <p:cNvPr id="20" name="Marcador de contenido 7">
                <a:extLst>
                  <a:ext uri="{FF2B5EF4-FFF2-40B4-BE49-F238E27FC236}">
                    <a16:creationId xmlns:a16="http://schemas.microsoft.com/office/drawing/2014/main" id="{A3BBC478-11E7-194D-B05C-1D83C7DE5738}"/>
                  </a:ext>
                </a:extLst>
              </p:cNvPr>
              <p:cNvSpPr>
                <a:spLocks noGrp="1" noRot="1" noChangeAspect="1" noMove="1" noResize="1" noEditPoints="1" noAdjustHandles="1" noChangeArrowheads="1" noChangeShapeType="1" noTextEdit="1"/>
              </p:cNvSpPr>
              <p:nvPr>
                <p:ph idx="1"/>
              </p:nvPr>
            </p:nvSpPr>
            <p:spPr>
              <a:xfrm>
                <a:off x="4358273" y="829575"/>
                <a:ext cx="4690482" cy="3739099"/>
              </a:xfrm>
              <a:blipFill>
                <a:blip r:embed="rId4"/>
                <a:stretch>
                  <a:fillRect l="-2861" t="-2121"/>
                </a:stretch>
              </a:blipFill>
            </p:spPr>
            <p:txBody>
              <a:bodyPr/>
              <a:lstStyle/>
              <a:p>
                <a:r>
                  <a:rPr lang="en-US">
                    <a:noFill/>
                  </a:rPr>
                  <a:t> </a:t>
                </a:r>
              </a:p>
            </p:txBody>
          </p:sp>
        </mc:Fallback>
      </mc:AlternateContent>
      <p:sp>
        <p:nvSpPr>
          <p:cNvPr id="12" name="Elipse 11">
            <a:extLst>
              <a:ext uri="{FF2B5EF4-FFF2-40B4-BE49-F238E27FC236}">
                <a16:creationId xmlns:a16="http://schemas.microsoft.com/office/drawing/2014/main" id="{6E6ADB20-EEE9-114A-8ED0-D7DAC178C6B7}"/>
              </a:ext>
            </a:extLst>
          </p:cNvPr>
          <p:cNvSpPr/>
          <p:nvPr/>
        </p:nvSpPr>
        <p:spPr>
          <a:xfrm>
            <a:off x="1579880" y="1267125"/>
            <a:ext cx="304833" cy="545922"/>
          </a:xfrm>
          <a:prstGeom prst="ellipse">
            <a:avLst/>
          </a:prstGeom>
          <a:noFill/>
          <a:ln w="12700">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uadroTexto 21">
            <a:extLst>
              <a:ext uri="{FF2B5EF4-FFF2-40B4-BE49-F238E27FC236}">
                <a16:creationId xmlns:a16="http://schemas.microsoft.com/office/drawing/2014/main" id="{AD331268-CD96-7544-A970-F15671AE33EB}"/>
              </a:ext>
            </a:extLst>
          </p:cNvPr>
          <p:cNvSpPr txBox="1"/>
          <p:nvPr/>
        </p:nvSpPr>
        <p:spPr>
          <a:xfrm>
            <a:off x="1705628" y="1285735"/>
            <a:ext cx="690100" cy="215444"/>
          </a:xfrm>
          <a:prstGeom prst="rect">
            <a:avLst/>
          </a:prstGeom>
          <a:solidFill>
            <a:schemeClr val="bg1"/>
          </a:solidFill>
        </p:spPr>
        <p:txBody>
          <a:bodyPr wrap="square" rtlCol="0">
            <a:spAutoFit/>
          </a:bodyPr>
          <a:lstStyle/>
          <a:p>
            <a:r>
              <a:rPr lang="en-US" sz="800">
                <a:solidFill>
                  <a:schemeClr val="tx1">
                    <a:lumMod val="50000"/>
                  </a:schemeClr>
                </a:solidFill>
              </a:rPr>
              <a:t>WM-RANS</a:t>
            </a:r>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893BF936-E523-6E41-9E12-685F1DB58EEF}"/>
                  </a:ext>
                </a:extLst>
              </p:cNvPr>
              <p:cNvSpPr txBox="1"/>
              <p:nvPr/>
            </p:nvSpPr>
            <p:spPr>
              <a:xfrm>
                <a:off x="1050959" y="3355315"/>
                <a:ext cx="3013832" cy="276999"/>
              </a:xfrm>
              <a:prstGeom prst="rect">
                <a:avLst/>
              </a:prstGeom>
              <a:noFill/>
            </p:spPr>
            <p:txBody>
              <a:bodyPr wrap="square" rtlCol="0">
                <a:spAutoFit/>
              </a:bodyPr>
              <a:lstStyle/>
              <a:p>
                <a:r>
                  <a:rPr lang="en-US" sz="1200">
                    <a:solidFill>
                      <a:schemeClr val="tx1">
                        <a:lumMod val="50000"/>
                      </a:schemeClr>
                    </a:solidFill>
                  </a:rPr>
                  <a:t>Definition based on </a:t>
                </a:r>
                <a14:m>
                  <m:oMath xmlns:m="http://schemas.openxmlformats.org/officeDocument/2006/math">
                    <m:r>
                      <a:rPr lang="en-US" sz="1200" b="0" i="1" dirty="0" smtClean="0">
                        <a:solidFill>
                          <a:schemeClr val="tx1">
                            <a:lumMod val="50000"/>
                          </a:schemeClr>
                        </a:solidFill>
                        <a:latin typeface="Cambria Math" panose="02040503050406030204" pitchFamily="18" charset="0"/>
                      </a:rPr>
                      <m:t>14</m:t>
                    </m:r>
                    <m:r>
                      <a:rPr lang="es-ES" sz="1200" b="0" i="1" dirty="0" smtClean="0">
                        <a:solidFill>
                          <a:schemeClr val="tx1">
                            <a:lumMod val="50000"/>
                          </a:schemeClr>
                        </a:solidFill>
                        <a:latin typeface="Cambria Math" panose="02040503050406030204" pitchFamily="18" charset="0"/>
                      </a:rPr>
                      <m:t>% </m:t>
                    </m:r>
                    <m:sSubSup>
                      <m:sSubSupPr>
                        <m:ctrlPr>
                          <a:rPr lang="es-ES" sz="1200" i="1" dirty="0" smtClean="0">
                            <a:solidFill>
                              <a:schemeClr val="tx1">
                                <a:lumMod val="50000"/>
                              </a:schemeClr>
                            </a:solidFill>
                            <a:latin typeface="Cambria Math" panose="02040503050406030204" pitchFamily="18" charset="0"/>
                          </a:rPr>
                        </m:ctrlPr>
                      </m:sSubSupPr>
                      <m:e>
                        <m:r>
                          <a:rPr lang="es-ES" sz="1200" b="0" i="1" dirty="0" smtClean="0">
                            <a:solidFill>
                              <a:schemeClr val="tx1">
                                <a:lumMod val="50000"/>
                              </a:schemeClr>
                            </a:solidFill>
                            <a:latin typeface="Cambria Math" panose="02040503050406030204" pitchFamily="18" charset="0"/>
                          </a:rPr>
                          <m:t>𝑌</m:t>
                        </m:r>
                      </m:e>
                      <m:sub>
                        <m:r>
                          <a:rPr lang="es-ES" sz="1200" b="0" i="1" dirty="0" smtClean="0">
                            <a:solidFill>
                              <a:schemeClr val="tx1">
                                <a:lumMod val="50000"/>
                              </a:schemeClr>
                            </a:solidFill>
                            <a:latin typeface="Cambria Math" panose="02040503050406030204" pitchFamily="18" charset="0"/>
                          </a:rPr>
                          <m:t>𝑂𝐻</m:t>
                        </m:r>
                      </m:sub>
                      <m:sup>
                        <m:r>
                          <a:rPr lang="es-ES" sz="1200" b="0" i="1" dirty="0" smtClean="0">
                            <a:solidFill>
                              <a:schemeClr val="tx1">
                                <a:lumMod val="50000"/>
                              </a:schemeClr>
                            </a:solidFill>
                            <a:latin typeface="Cambria Math" panose="02040503050406030204" pitchFamily="18" charset="0"/>
                          </a:rPr>
                          <m:t>𝑚𝑎𝑥</m:t>
                        </m:r>
                      </m:sup>
                    </m:sSubSup>
                  </m:oMath>
                </a14:m>
                <a:endParaRPr lang="en-US" sz="1200">
                  <a:solidFill>
                    <a:schemeClr val="tx1">
                      <a:lumMod val="50000"/>
                    </a:schemeClr>
                  </a:solidFill>
                </a:endParaRPr>
              </a:p>
            </p:txBody>
          </p:sp>
        </mc:Choice>
        <mc:Fallback xmlns="">
          <p:sp>
            <p:nvSpPr>
              <p:cNvPr id="23" name="CuadroTexto 22">
                <a:extLst>
                  <a:ext uri="{FF2B5EF4-FFF2-40B4-BE49-F238E27FC236}">
                    <a16:creationId xmlns:a16="http://schemas.microsoft.com/office/drawing/2014/main" id="{893BF936-E523-6E41-9E12-685F1DB58EEF}"/>
                  </a:ext>
                </a:extLst>
              </p:cNvPr>
              <p:cNvSpPr txBox="1">
                <a:spLocks noRot="1" noChangeAspect="1" noMove="1" noResize="1" noEditPoints="1" noAdjustHandles="1" noChangeArrowheads="1" noChangeShapeType="1" noTextEdit="1"/>
              </p:cNvSpPr>
              <p:nvPr/>
            </p:nvSpPr>
            <p:spPr>
              <a:xfrm>
                <a:off x="1050959" y="3355315"/>
                <a:ext cx="3013832" cy="276999"/>
              </a:xfrm>
              <a:prstGeom prst="rect">
                <a:avLst/>
              </a:prstGeom>
              <a:blipFill>
                <a:blip r:embed="rId5"/>
                <a:stretch>
                  <a:fillRect t="-2174"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C329A4FB-E6C4-C541-A556-898ECB4E18A0}"/>
                  </a:ext>
                </a:extLst>
              </p:cNvPr>
              <p:cNvSpPr txBox="1"/>
              <p:nvPr/>
            </p:nvSpPr>
            <p:spPr>
              <a:xfrm>
                <a:off x="1044902" y="3776482"/>
                <a:ext cx="2665640" cy="276999"/>
              </a:xfrm>
              <a:prstGeom prst="rect">
                <a:avLst/>
              </a:prstGeom>
              <a:noFill/>
            </p:spPr>
            <p:txBody>
              <a:bodyPr wrap="square" rtlCol="0">
                <a:spAutoFit/>
              </a:bodyPr>
              <a:lstStyle/>
              <a:p>
                <a:r>
                  <a:rPr lang="en-US" sz="1200">
                    <a:solidFill>
                      <a:schemeClr val="tx1">
                        <a:lumMod val="50000"/>
                      </a:schemeClr>
                    </a:solidFill>
                  </a:rPr>
                  <a:t>Markers </a:t>
                </a:r>
                <a:r>
                  <a:rPr lang="en-US" sz="1200">
                    <a:solidFill>
                      <a:schemeClr val="tx1">
                        <a:lumMod val="50000"/>
                      </a:schemeClr>
                    </a:solidFill>
                    <a:sym typeface="Wingdings" pitchFamily="2" charset="2"/>
                  </a:rPr>
                  <a:t></a:t>
                </a:r>
                <a:r>
                  <a:rPr lang="en-US" sz="1200">
                    <a:solidFill>
                      <a:schemeClr val="tx1">
                        <a:lumMod val="50000"/>
                      </a:schemeClr>
                    </a:solidFill>
                  </a:rPr>
                  <a:t> Definition based on </a:t>
                </a:r>
                <a14:m>
                  <m:oMath xmlns:m="http://schemas.openxmlformats.org/officeDocument/2006/math">
                    <m:r>
                      <a:rPr lang="es-ES" sz="1200" b="0" i="1" dirty="0" smtClean="0">
                        <a:solidFill>
                          <a:schemeClr val="tx1">
                            <a:lumMod val="50000"/>
                          </a:schemeClr>
                        </a:solidFill>
                        <a:latin typeface="Cambria Math" panose="02040503050406030204" pitchFamily="18" charset="0"/>
                      </a:rPr>
                      <m:t>𝑂</m:t>
                    </m:r>
                    <m:sSup>
                      <m:sSupPr>
                        <m:ctrlPr>
                          <a:rPr lang="es-ES" sz="1200" b="0" i="1" dirty="0" smtClean="0">
                            <a:solidFill>
                              <a:schemeClr val="tx1">
                                <a:lumMod val="50000"/>
                              </a:schemeClr>
                            </a:solidFill>
                            <a:latin typeface="Cambria Math" panose="02040503050406030204" pitchFamily="18" charset="0"/>
                          </a:rPr>
                        </m:ctrlPr>
                      </m:sSupPr>
                      <m:e>
                        <m:r>
                          <a:rPr lang="es-ES" sz="1200" b="0" i="1" dirty="0" smtClean="0">
                            <a:solidFill>
                              <a:schemeClr val="tx1">
                                <a:lumMod val="50000"/>
                              </a:schemeClr>
                            </a:solidFill>
                            <a:latin typeface="Cambria Math" panose="02040503050406030204" pitchFamily="18" charset="0"/>
                          </a:rPr>
                          <m:t>𝐻</m:t>
                        </m:r>
                      </m:e>
                      <m:sup>
                        <m:r>
                          <a:rPr lang="es-ES" sz="1200" b="0" i="1" dirty="0" smtClean="0">
                            <a:solidFill>
                              <a:schemeClr val="tx1">
                                <a:lumMod val="50000"/>
                              </a:schemeClr>
                            </a:solidFill>
                            <a:latin typeface="Cambria Math" panose="02040503050406030204" pitchFamily="18" charset="0"/>
                          </a:rPr>
                          <m:t>∗</m:t>
                        </m:r>
                      </m:sup>
                    </m:sSup>
                  </m:oMath>
                </a14:m>
                <a:endParaRPr lang="es-ES" sz="1200" b="0">
                  <a:solidFill>
                    <a:schemeClr val="tx1">
                      <a:lumMod val="50000"/>
                    </a:schemeClr>
                  </a:solidFill>
                </a:endParaRPr>
              </a:p>
            </p:txBody>
          </p:sp>
        </mc:Choice>
        <mc:Fallback xmlns="">
          <p:sp>
            <p:nvSpPr>
              <p:cNvPr id="25" name="CuadroTexto 24">
                <a:extLst>
                  <a:ext uri="{FF2B5EF4-FFF2-40B4-BE49-F238E27FC236}">
                    <a16:creationId xmlns:a16="http://schemas.microsoft.com/office/drawing/2014/main" id="{C329A4FB-E6C4-C541-A556-898ECB4E18A0}"/>
                  </a:ext>
                </a:extLst>
              </p:cNvPr>
              <p:cNvSpPr txBox="1">
                <a:spLocks noRot="1" noChangeAspect="1" noMove="1" noResize="1" noEditPoints="1" noAdjustHandles="1" noChangeArrowheads="1" noChangeShapeType="1" noTextEdit="1"/>
              </p:cNvSpPr>
              <p:nvPr/>
            </p:nvSpPr>
            <p:spPr>
              <a:xfrm>
                <a:off x="1044902" y="3776482"/>
                <a:ext cx="2665640" cy="276999"/>
              </a:xfrm>
              <a:prstGeom prst="rect">
                <a:avLst/>
              </a:prstGeom>
              <a:blipFill>
                <a:blip r:embed="rId6"/>
                <a:stretch>
                  <a:fillRect t="-4444" b="-17778"/>
                </a:stretch>
              </a:blipFill>
            </p:spPr>
            <p:txBody>
              <a:bodyPr/>
              <a:lstStyle/>
              <a:p>
                <a:r>
                  <a:rPr lang="en-US">
                    <a:noFill/>
                  </a:rPr>
                  <a:t> </a:t>
                </a:r>
              </a:p>
            </p:txBody>
          </p:sp>
        </mc:Fallback>
      </mc:AlternateContent>
      <p:pic>
        <p:nvPicPr>
          <p:cNvPr id="35" name="Image 5">
            <a:extLst>
              <a:ext uri="{FF2B5EF4-FFF2-40B4-BE49-F238E27FC236}">
                <a16:creationId xmlns:a16="http://schemas.microsoft.com/office/drawing/2014/main" id="{D4633106-393C-BC46-AECE-F8D79FB03072}"/>
              </a:ext>
            </a:extLst>
          </p:cNvPr>
          <p:cNvPicPr>
            <a:picLocks noChangeAspect="1"/>
          </p:cNvPicPr>
          <p:nvPr/>
        </p:nvPicPr>
        <p:blipFill>
          <a:blip r:embed="rId7"/>
          <a:stretch>
            <a:fillRect/>
          </a:stretch>
        </p:blipFill>
        <p:spPr>
          <a:xfrm>
            <a:off x="4330659" y="3408136"/>
            <a:ext cx="2411044" cy="1103970"/>
          </a:xfrm>
          <a:prstGeom prst="rect">
            <a:avLst/>
          </a:prstGeom>
        </p:spPr>
      </p:pic>
      <p:pic>
        <p:nvPicPr>
          <p:cNvPr id="37" name="Image 7">
            <a:extLst>
              <a:ext uri="{FF2B5EF4-FFF2-40B4-BE49-F238E27FC236}">
                <a16:creationId xmlns:a16="http://schemas.microsoft.com/office/drawing/2014/main" id="{532108F6-E0B9-8E42-812A-253E98E8760B}"/>
              </a:ext>
            </a:extLst>
          </p:cNvPr>
          <p:cNvPicPr>
            <a:picLocks noChangeAspect="1"/>
          </p:cNvPicPr>
          <p:nvPr/>
        </p:nvPicPr>
        <p:blipFill>
          <a:blip r:embed="rId8"/>
          <a:stretch>
            <a:fillRect/>
          </a:stretch>
        </p:blipFill>
        <p:spPr>
          <a:xfrm>
            <a:off x="6741703" y="3408136"/>
            <a:ext cx="2234862" cy="887501"/>
          </a:xfrm>
          <a:prstGeom prst="rect">
            <a:avLst/>
          </a:prstGeom>
        </p:spPr>
      </p:pic>
      <p:sp>
        <p:nvSpPr>
          <p:cNvPr id="41" name="ZoneTexte 27">
            <a:extLst>
              <a:ext uri="{FF2B5EF4-FFF2-40B4-BE49-F238E27FC236}">
                <a16:creationId xmlns:a16="http://schemas.microsoft.com/office/drawing/2014/main" id="{D7CDB0F3-240C-5646-BA1F-5EC2CCB58194}"/>
              </a:ext>
            </a:extLst>
          </p:cNvPr>
          <p:cNvSpPr txBox="1"/>
          <p:nvPr/>
        </p:nvSpPr>
        <p:spPr>
          <a:xfrm>
            <a:off x="6150781" y="3238749"/>
            <a:ext cx="894797" cy="246221"/>
          </a:xfrm>
          <a:prstGeom prst="rect">
            <a:avLst/>
          </a:prstGeom>
          <a:noFill/>
        </p:spPr>
        <p:txBody>
          <a:bodyPr wrap="none" rtlCol="0">
            <a:spAutoFit/>
          </a:bodyPr>
          <a:lstStyle/>
          <a:p>
            <a:r>
              <a:rPr lang="en-US" sz="1000">
                <a:solidFill>
                  <a:srgbClr val="000000"/>
                </a:solidFill>
              </a:rPr>
              <a:t>Experiments</a:t>
            </a:r>
          </a:p>
        </p:txBody>
      </p:sp>
      <p:sp>
        <p:nvSpPr>
          <p:cNvPr id="42" name="Rectángulo 41">
            <a:extLst>
              <a:ext uri="{FF2B5EF4-FFF2-40B4-BE49-F238E27FC236}">
                <a16:creationId xmlns:a16="http://schemas.microsoft.com/office/drawing/2014/main" id="{4529D18D-EC57-7945-8A88-2FEFE7268672}"/>
              </a:ext>
            </a:extLst>
          </p:cNvPr>
          <p:cNvSpPr/>
          <p:nvPr/>
        </p:nvSpPr>
        <p:spPr>
          <a:xfrm>
            <a:off x="4357573" y="3230456"/>
            <a:ext cx="4690481" cy="1586071"/>
          </a:xfrm>
          <a:prstGeom prst="rect">
            <a:avLst/>
          </a:prstGeom>
          <a:noFill/>
          <a:ln w="19050">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ángulo 13">
            <a:extLst>
              <a:ext uri="{FF2B5EF4-FFF2-40B4-BE49-F238E27FC236}">
                <a16:creationId xmlns:a16="http://schemas.microsoft.com/office/drawing/2014/main" id="{879C725F-BC3D-794F-83FF-184485659BC6}"/>
              </a:ext>
            </a:extLst>
          </p:cNvPr>
          <p:cNvSpPr/>
          <p:nvPr/>
        </p:nvSpPr>
        <p:spPr>
          <a:xfrm>
            <a:off x="4356872" y="4463771"/>
            <a:ext cx="4690481" cy="338554"/>
          </a:xfrm>
          <a:prstGeom prst="rect">
            <a:avLst/>
          </a:prstGeom>
        </p:spPr>
        <p:txBody>
          <a:bodyPr wrap="square">
            <a:spAutoFit/>
          </a:bodyPr>
          <a:lstStyle/>
          <a:p>
            <a:r>
              <a:rPr lang="en-US" sz="800">
                <a:solidFill>
                  <a:srgbClr val="007836"/>
                </a:solidFill>
                <a:latin typeface="Open Sans"/>
              </a:rPr>
              <a:t>ECN 6.13 Evaluation of hybrid LLNL 65 species mechanism including formaldehyde and OH*, and lift-off length definition</a:t>
            </a:r>
            <a:endParaRPr lang="en-US" sz="800">
              <a:solidFill>
                <a:srgbClr val="007836"/>
              </a:solidFill>
            </a:endParaRPr>
          </a:p>
        </p:txBody>
      </p:sp>
    </p:spTree>
    <p:extLst>
      <p:ext uri="{BB962C8B-B14F-4D97-AF65-F5344CB8AC3E}">
        <p14:creationId xmlns:p14="http://schemas.microsoft.com/office/powerpoint/2010/main" val="507585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1" grpId="0"/>
      <p:bldP spid="42"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375DC-634E-844A-9578-55F2B2D11A4F}"/>
              </a:ext>
            </a:extLst>
          </p:cNvPr>
          <p:cNvSpPr>
            <a:spLocks noGrp="1"/>
          </p:cNvSpPr>
          <p:nvPr>
            <p:ph type="title"/>
          </p:nvPr>
        </p:nvSpPr>
        <p:spPr/>
        <p:txBody>
          <a:bodyPr/>
          <a:lstStyle/>
          <a:p>
            <a:r>
              <a:rPr lang="en-US"/>
              <a:t>Comb. / Turbulence Modeling approach</a:t>
            </a:r>
          </a:p>
        </p:txBody>
      </p:sp>
      <p:sp>
        <p:nvSpPr>
          <p:cNvPr id="4" name="Marcador de texto 3">
            <a:extLst>
              <a:ext uri="{FF2B5EF4-FFF2-40B4-BE49-F238E27FC236}">
                <a16:creationId xmlns:a16="http://schemas.microsoft.com/office/drawing/2014/main" id="{DE4C9DAF-E259-8B41-9AD2-60DD3103C551}"/>
              </a:ext>
            </a:extLst>
          </p:cNvPr>
          <p:cNvSpPr>
            <a:spLocks noGrp="1"/>
          </p:cNvSpPr>
          <p:nvPr>
            <p:ph type="body" sz="quarter" idx="12"/>
          </p:nvPr>
        </p:nvSpPr>
        <p:spPr/>
        <p:txBody>
          <a:bodyPr/>
          <a:lstStyle/>
          <a:p>
            <a:r>
              <a:rPr lang="en-US"/>
              <a:t>Species distribution</a:t>
            </a:r>
          </a:p>
        </p:txBody>
      </p:sp>
      <p:sp>
        <p:nvSpPr>
          <p:cNvPr id="5" name="Marcador de número de diapositiva 4">
            <a:extLst>
              <a:ext uri="{FF2B5EF4-FFF2-40B4-BE49-F238E27FC236}">
                <a16:creationId xmlns:a16="http://schemas.microsoft.com/office/drawing/2014/main" id="{448AA37A-AF14-9148-AFA3-D81DFA8BAE64}"/>
              </a:ext>
            </a:extLst>
          </p:cNvPr>
          <p:cNvSpPr>
            <a:spLocks noGrp="1"/>
          </p:cNvSpPr>
          <p:nvPr>
            <p:ph type="sldNum" sz="quarter" idx="13"/>
          </p:nvPr>
        </p:nvSpPr>
        <p:spPr/>
        <p:txBody>
          <a:bodyPr/>
          <a:lstStyle/>
          <a:p>
            <a:fld id="{ED278EB1-C8FB-40EE-BB5A-A41569F381C6}" type="slidenum">
              <a:rPr lang="en-US" smtClean="0"/>
              <a:t>18</a:t>
            </a:fld>
            <a:endParaRPr lang="en-US"/>
          </a:p>
        </p:txBody>
      </p:sp>
      <p:pic>
        <p:nvPicPr>
          <p:cNvPr id="6" name="Imagen 5">
            <a:extLst>
              <a:ext uri="{FF2B5EF4-FFF2-40B4-BE49-F238E27FC236}">
                <a16:creationId xmlns:a16="http://schemas.microsoft.com/office/drawing/2014/main" id="{76C7A836-54E1-A74C-A92E-6930A39F18F9}"/>
              </a:ext>
            </a:extLst>
          </p:cNvPr>
          <p:cNvPicPr>
            <a:picLocks noChangeAspect="1"/>
          </p:cNvPicPr>
          <p:nvPr/>
        </p:nvPicPr>
        <p:blipFill>
          <a:blip r:embed="rId2"/>
          <a:srcRect/>
          <a:stretch/>
        </p:blipFill>
        <p:spPr>
          <a:xfrm>
            <a:off x="271817" y="1043789"/>
            <a:ext cx="3818241" cy="4062284"/>
          </a:xfrm>
          <a:prstGeom prst="rect">
            <a:avLst/>
          </a:prstGeom>
        </p:spPr>
      </p:pic>
      <p:sp>
        <p:nvSpPr>
          <p:cNvPr id="13" name="CuadroTexto 12">
            <a:extLst>
              <a:ext uri="{FF2B5EF4-FFF2-40B4-BE49-F238E27FC236}">
                <a16:creationId xmlns:a16="http://schemas.microsoft.com/office/drawing/2014/main" id="{8EE55FB3-BEC1-3D43-BDAE-7AE4DC972640}"/>
              </a:ext>
            </a:extLst>
          </p:cNvPr>
          <p:cNvSpPr txBox="1"/>
          <p:nvPr/>
        </p:nvSpPr>
        <p:spPr>
          <a:xfrm>
            <a:off x="1489224" y="1194703"/>
            <a:ext cx="970511" cy="215444"/>
          </a:xfrm>
          <a:prstGeom prst="rect">
            <a:avLst/>
          </a:prstGeom>
          <a:noFill/>
        </p:spPr>
        <p:txBody>
          <a:bodyPr wrap="square" rtlCol="0">
            <a:spAutoFit/>
          </a:bodyPr>
          <a:lstStyle/>
          <a:p>
            <a:r>
              <a:rPr lang="en-US" sz="800">
                <a:solidFill>
                  <a:srgbClr val="B516B3"/>
                </a:solidFill>
              </a:rPr>
              <a:t>CFD OH-based</a:t>
            </a:r>
          </a:p>
        </p:txBody>
      </p:sp>
      <p:sp>
        <p:nvSpPr>
          <p:cNvPr id="14" name="CuadroTexto 13">
            <a:extLst>
              <a:ext uri="{FF2B5EF4-FFF2-40B4-BE49-F238E27FC236}">
                <a16:creationId xmlns:a16="http://schemas.microsoft.com/office/drawing/2014/main" id="{141426B1-7707-1A4E-AA29-9E969C8884D1}"/>
              </a:ext>
            </a:extLst>
          </p:cNvPr>
          <p:cNvSpPr txBox="1"/>
          <p:nvPr/>
        </p:nvSpPr>
        <p:spPr>
          <a:xfrm>
            <a:off x="1467960" y="1872526"/>
            <a:ext cx="970511" cy="215444"/>
          </a:xfrm>
          <a:prstGeom prst="rect">
            <a:avLst/>
          </a:prstGeom>
          <a:noFill/>
        </p:spPr>
        <p:txBody>
          <a:bodyPr wrap="square" rtlCol="0">
            <a:spAutoFit/>
          </a:bodyPr>
          <a:lstStyle/>
          <a:p>
            <a:r>
              <a:rPr lang="en-US" sz="800">
                <a:solidFill>
                  <a:srgbClr val="B516B3"/>
                </a:solidFill>
              </a:rPr>
              <a:t>CFD OH*-based</a:t>
            </a:r>
          </a:p>
        </p:txBody>
      </p:sp>
      <p:sp>
        <p:nvSpPr>
          <p:cNvPr id="15" name="CuadroTexto 14">
            <a:extLst>
              <a:ext uri="{FF2B5EF4-FFF2-40B4-BE49-F238E27FC236}">
                <a16:creationId xmlns:a16="http://schemas.microsoft.com/office/drawing/2014/main" id="{3512EAAA-E37C-EA4D-B99F-03E1F0EE3521}"/>
              </a:ext>
            </a:extLst>
          </p:cNvPr>
          <p:cNvSpPr txBox="1"/>
          <p:nvPr/>
        </p:nvSpPr>
        <p:spPr>
          <a:xfrm>
            <a:off x="2339239" y="1112967"/>
            <a:ext cx="411056" cy="215444"/>
          </a:xfrm>
          <a:prstGeom prst="rect">
            <a:avLst/>
          </a:prstGeom>
          <a:noFill/>
        </p:spPr>
        <p:txBody>
          <a:bodyPr wrap="square" rtlCol="0">
            <a:spAutoFit/>
          </a:bodyPr>
          <a:lstStyle/>
          <a:p>
            <a:r>
              <a:rPr lang="en-US" sz="800">
                <a:solidFill>
                  <a:schemeClr val="bg1"/>
                </a:solidFill>
              </a:rPr>
              <a:t>Exp</a:t>
            </a:r>
          </a:p>
        </p:txBody>
      </p:sp>
      <p:sp>
        <p:nvSpPr>
          <p:cNvPr id="16" name="Marcador de contenido 7">
            <a:extLst>
              <a:ext uri="{FF2B5EF4-FFF2-40B4-BE49-F238E27FC236}">
                <a16:creationId xmlns:a16="http://schemas.microsoft.com/office/drawing/2014/main" id="{5861017D-580B-7041-8043-91CFB19A1022}"/>
              </a:ext>
            </a:extLst>
          </p:cNvPr>
          <p:cNvSpPr>
            <a:spLocks noGrp="1"/>
          </p:cNvSpPr>
          <p:nvPr>
            <p:ph idx="1"/>
          </p:nvPr>
        </p:nvSpPr>
        <p:spPr>
          <a:xfrm>
            <a:off x="4235712" y="1043788"/>
            <a:ext cx="4779774" cy="3739099"/>
          </a:xfrm>
        </p:spPr>
        <p:txBody>
          <a:bodyPr/>
          <a:lstStyle/>
          <a:p>
            <a:r>
              <a:rPr lang="en-US"/>
              <a:t>Similar species distributions</a:t>
            </a:r>
          </a:p>
          <a:p>
            <a:pPr lvl="1"/>
            <a:r>
              <a:rPr lang="en-US"/>
              <a:t>Wider for WM-LES and UFPV-RANS compared to WM-RANS</a:t>
            </a:r>
          </a:p>
        </p:txBody>
      </p:sp>
    </p:spTree>
    <p:extLst>
      <p:ext uri="{BB962C8B-B14F-4D97-AF65-F5344CB8AC3E}">
        <p14:creationId xmlns:p14="http://schemas.microsoft.com/office/powerpoint/2010/main" val="3547808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dirty="0">
                <a:solidFill>
                  <a:schemeClr val="tx1">
                    <a:lumMod val="60000"/>
                    <a:lumOff val="40000"/>
                  </a:schemeClr>
                </a:solidFill>
              </a:rPr>
              <a:t>Introduction</a:t>
            </a:r>
            <a:endParaRPr lang="es-ES" dirty="0">
              <a:solidFill>
                <a:schemeClr val="tx1">
                  <a:lumMod val="60000"/>
                  <a:lumOff val="40000"/>
                </a:schemeClr>
              </a:solidFill>
            </a:endParaRPr>
          </a:p>
          <a:p>
            <a:pPr marL="172720" indent="-172720"/>
            <a:r>
              <a:rPr lang="en-US" dirty="0">
                <a:solidFill>
                  <a:schemeClr val="tx1">
                    <a:lumMod val="60000"/>
                    <a:lumOff val="40000"/>
                  </a:schemeClr>
                </a:solidFill>
              </a:rPr>
              <a:t>Summary of contributions</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Inert mixing field</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Assessment of modeling approaches</a:t>
            </a:r>
          </a:p>
          <a:p>
            <a:pPr marL="172720" indent="-172720"/>
            <a:r>
              <a:rPr lang="en-US" b="1" dirty="0"/>
              <a:t>Transition from Spray A towards Spray D and Spray C</a:t>
            </a:r>
            <a:endParaRPr lang="en-US" b="1" dirty="0">
              <a:cs typeface="Arial"/>
            </a:endParaRPr>
          </a:p>
          <a:p>
            <a:pPr marL="172720" indent="-172720"/>
            <a:r>
              <a:rPr lang="en-US" dirty="0">
                <a:solidFill>
                  <a:schemeClr val="tx1">
                    <a:lumMod val="60000"/>
                    <a:lumOff val="40000"/>
                  </a:schemeClr>
                </a:solidFill>
              </a:rPr>
              <a:t>Summary</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Future directions</a:t>
            </a:r>
            <a:endParaRPr lang="en-US" dirty="0">
              <a:solidFill>
                <a:schemeClr val="tx1">
                  <a:lumMod val="60000"/>
                  <a:lumOff val="40000"/>
                </a:schemeClr>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19</a:t>
            </a:fld>
            <a:endParaRPr lang="en-US"/>
          </a:p>
        </p:txBody>
      </p:sp>
    </p:spTree>
    <p:extLst>
      <p:ext uri="{BB962C8B-B14F-4D97-AF65-F5344CB8AC3E}">
        <p14:creationId xmlns:p14="http://schemas.microsoft.com/office/powerpoint/2010/main" val="1326464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38F9B-E99A-FF47-B863-11C354A20A4E}"/>
              </a:ext>
            </a:extLst>
          </p:cNvPr>
          <p:cNvSpPr>
            <a:spLocks noGrp="1"/>
          </p:cNvSpPr>
          <p:nvPr>
            <p:ph type="title"/>
          </p:nvPr>
        </p:nvSpPr>
        <p:spPr/>
        <p:txBody>
          <a:bodyPr/>
          <a:lstStyle/>
          <a:p>
            <a:r>
              <a:rPr lang="en-US"/>
              <a:t>Contributors</a:t>
            </a:r>
            <a:endParaRPr lang="es-ES"/>
          </a:p>
        </p:txBody>
      </p:sp>
      <p:sp>
        <p:nvSpPr>
          <p:cNvPr id="5" name="Marcador de número de diapositiva 4">
            <a:extLst>
              <a:ext uri="{FF2B5EF4-FFF2-40B4-BE49-F238E27FC236}">
                <a16:creationId xmlns:a16="http://schemas.microsoft.com/office/drawing/2014/main" id="{683BA493-E8E6-CB4C-B0A3-57D8605D9ECE}"/>
              </a:ext>
            </a:extLst>
          </p:cNvPr>
          <p:cNvSpPr>
            <a:spLocks noGrp="1"/>
          </p:cNvSpPr>
          <p:nvPr>
            <p:ph type="sldNum" sz="quarter" idx="13"/>
          </p:nvPr>
        </p:nvSpPr>
        <p:spPr/>
        <p:txBody>
          <a:bodyPr/>
          <a:lstStyle/>
          <a:p>
            <a:fld id="{ED278EB1-C8FB-40EE-BB5A-A41569F381C6}" type="slidenum">
              <a:rPr lang="en-US" smtClean="0"/>
              <a:t>2</a:t>
            </a:fld>
            <a:endParaRPr lang="en-US"/>
          </a:p>
        </p:txBody>
      </p:sp>
      <p:sp>
        <p:nvSpPr>
          <p:cNvPr id="4" name="Marcador de contenido 2">
            <a:extLst>
              <a:ext uri="{FF2B5EF4-FFF2-40B4-BE49-F238E27FC236}">
                <a16:creationId xmlns:a16="http://schemas.microsoft.com/office/drawing/2014/main" id="{24403866-71AF-5D43-A1E1-55600560F14B}"/>
              </a:ext>
            </a:extLst>
          </p:cNvPr>
          <p:cNvSpPr>
            <a:spLocks noGrp="1"/>
          </p:cNvSpPr>
          <p:nvPr>
            <p:ph idx="1"/>
          </p:nvPr>
        </p:nvSpPr>
        <p:spPr>
          <a:xfrm>
            <a:off x="457201" y="682093"/>
            <a:ext cx="8512934" cy="4244075"/>
          </a:xfrm>
        </p:spPr>
        <p:txBody>
          <a:bodyPr vert="horz" lIns="0" tIns="0" rIns="0" bIns="45720" rtlCol="0" anchor="t">
            <a:noAutofit/>
          </a:bodyPr>
          <a:lstStyle/>
          <a:p>
            <a:pPr marL="172720" indent="-172720"/>
            <a:r>
              <a:rPr lang="en-US" dirty="0" err="1"/>
              <a:t>Qiyan</a:t>
            </a:r>
            <a:r>
              <a:rPr lang="en-US" dirty="0"/>
              <a:t> Zhou, Tommaso </a:t>
            </a:r>
            <a:r>
              <a:rPr lang="en-US"/>
              <a:t>Lucchini</a:t>
            </a:r>
            <a:r>
              <a:rPr lang="en-US" dirty="0"/>
              <a:t>, </a:t>
            </a:r>
            <a:r>
              <a:rPr lang="en-US" b="1" dirty="0"/>
              <a:t>POLIMI</a:t>
            </a:r>
            <a:endParaRPr lang="es-ES"/>
          </a:p>
          <a:p>
            <a:pPr marL="172720" indent="-172720"/>
            <a:endParaRPr lang="en-US">
              <a:cs typeface="Arial"/>
            </a:endParaRPr>
          </a:p>
          <a:p>
            <a:pPr marL="172720" indent="-172720"/>
            <a:r>
              <a:rPr lang="en-US" dirty="0" err="1"/>
              <a:t>Hesheng</a:t>
            </a:r>
            <a:r>
              <a:rPr lang="en-US" dirty="0"/>
              <a:t> Bao, Bart Somers, </a:t>
            </a:r>
            <a:r>
              <a:rPr lang="en-US" b="1" dirty="0"/>
              <a:t>TU/e</a:t>
            </a:r>
            <a:endParaRPr lang="en-US" b="1">
              <a:cs typeface="Arial"/>
            </a:endParaRPr>
          </a:p>
          <a:p>
            <a:pPr marL="172720" indent="-172720"/>
            <a:endParaRPr lang="en-US">
              <a:cs typeface="Arial"/>
            </a:endParaRPr>
          </a:p>
          <a:p>
            <a:pPr marL="172720" indent="-172720"/>
            <a:r>
              <a:rPr lang="en-US" dirty="0"/>
              <a:t>Fabien </a:t>
            </a:r>
            <a:r>
              <a:rPr lang="en-US" dirty="0" err="1"/>
              <a:t>Tagliante</a:t>
            </a:r>
            <a:r>
              <a:rPr lang="en-US" dirty="0"/>
              <a:t>, </a:t>
            </a:r>
            <a:r>
              <a:rPr lang="en-US"/>
              <a:t>Noud</a:t>
            </a:r>
            <a:r>
              <a:rPr lang="en-US" dirty="0"/>
              <a:t> </a:t>
            </a:r>
            <a:r>
              <a:rPr lang="en-US"/>
              <a:t>Maes</a:t>
            </a:r>
            <a:r>
              <a:rPr lang="en-US" dirty="0"/>
              <a:t>, Hyung sub, Julien </a:t>
            </a:r>
            <a:r>
              <a:rPr lang="en-US"/>
              <a:t>Manin</a:t>
            </a:r>
            <a:r>
              <a:rPr lang="en-US" dirty="0"/>
              <a:t>, Lyle Pickett, </a:t>
            </a:r>
            <a:r>
              <a:rPr lang="en-US" b="1" dirty="0"/>
              <a:t>SNL</a:t>
            </a:r>
            <a:endParaRPr lang="en-US" b="1">
              <a:cs typeface="Arial"/>
            </a:endParaRPr>
          </a:p>
          <a:p>
            <a:pPr marL="172720" indent="-172720"/>
            <a:endParaRPr lang="en-US">
              <a:cs typeface="Arial"/>
            </a:endParaRPr>
          </a:p>
          <a:p>
            <a:pPr marL="172720" indent="-172720"/>
            <a:r>
              <a:rPr lang="en-US" dirty="0"/>
              <a:t>Emma Zhao, Muhsin Ameen, </a:t>
            </a:r>
            <a:r>
              <a:rPr lang="en-US" b="1" dirty="0"/>
              <a:t>ANL</a:t>
            </a:r>
            <a:endParaRPr lang="en-US" b="1">
              <a:cs typeface="Arial"/>
            </a:endParaRPr>
          </a:p>
          <a:p>
            <a:pPr marL="172720" indent="-172720"/>
            <a:endParaRPr lang="en-US">
              <a:cs typeface="Arial"/>
            </a:endParaRPr>
          </a:p>
          <a:p>
            <a:pPr marL="172720" indent="-172720"/>
            <a:r>
              <a:rPr lang="en-US" dirty="0"/>
              <a:t>Wai Tong Chung, M. </a:t>
            </a:r>
            <a:r>
              <a:rPr lang="en-US" dirty="0" err="1"/>
              <a:t>Ihme</a:t>
            </a:r>
            <a:r>
              <a:rPr lang="en-US" dirty="0"/>
              <a:t>, </a:t>
            </a:r>
            <a:r>
              <a:rPr lang="en-US" b="1" dirty="0"/>
              <a:t>SU</a:t>
            </a:r>
            <a:endParaRPr lang="en-US" b="1">
              <a:cs typeface="Arial"/>
            </a:endParaRPr>
          </a:p>
          <a:p>
            <a:pPr marL="172720" indent="-172720"/>
            <a:endParaRPr lang="en-US">
              <a:cs typeface="Arial"/>
            </a:endParaRPr>
          </a:p>
          <a:p>
            <a:pPr marL="172720" indent="-172720"/>
            <a:r>
              <a:rPr lang="en-US" dirty="0"/>
              <a:t>Leonardo </a:t>
            </a:r>
            <a:r>
              <a:rPr lang="en-US" err="1"/>
              <a:t>Pachano</a:t>
            </a:r>
            <a:r>
              <a:rPr lang="en-US" dirty="0"/>
              <a:t>, </a:t>
            </a:r>
            <a:r>
              <a:rPr lang="en-US" dirty="0" err="1"/>
              <a:t>Daiana</a:t>
            </a:r>
            <a:r>
              <a:rPr lang="en-US" dirty="0"/>
              <a:t> De Leon, José </a:t>
            </a:r>
            <a:r>
              <a:rPr lang="en-US"/>
              <a:t>M </a:t>
            </a:r>
            <a:r>
              <a:rPr lang="en-US" dirty="0"/>
              <a:t>Pastor, José </a:t>
            </a:r>
            <a:r>
              <a:rPr lang="en-US"/>
              <a:t>M</a:t>
            </a:r>
            <a:r>
              <a:rPr lang="en-US" dirty="0"/>
              <a:t> </a:t>
            </a:r>
            <a:r>
              <a:rPr lang="en-US" err="1"/>
              <a:t>García,</a:t>
            </a:r>
            <a:r>
              <a:rPr lang="en-US" b="1" err="1"/>
              <a:t>CMT</a:t>
            </a:r>
            <a:endParaRPr lang="en-US" b="1" err="1">
              <a:cs typeface="Arial"/>
            </a:endParaRPr>
          </a:p>
          <a:p>
            <a:pPr marL="172720" indent="-172720"/>
            <a:endParaRPr lang="en-US">
              <a:cs typeface="Arial"/>
            </a:endParaRPr>
          </a:p>
        </p:txBody>
      </p:sp>
      <p:pic>
        <p:nvPicPr>
          <p:cNvPr id="6" name="Imagen 5" descr="Imagen que contiene dibujo&#10;&#10;Descripción generada automáticamente">
            <a:extLst>
              <a:ext uri="{FF2B5EF4-FFF2-40B4-BE49-F238E27FC236}">
                <a16:creationId xmlns:a16="http://schemas.microsoft.com/office/drawing/2014/main" id="{E332D9C0-37C4-6841-A1BA-4A3E20FE4102}"/>
              </a:ext>
            </a:extLst>
          </p:cNvPr>
          <p:cNvPicPr>
            <a:picLocks noChangeAspect="1"/>
          </p:cNvPicPr>
          <p:nvPr/>
        </p:nvPicPr>
        <p:blipFill>
          <a:blip r:embed="rId2"/>
          <a:stretch>
            <a:fillRect/>
          </a:stretch>
        </p:blipFill>
        <p:spPr>
          <a:xfrm>
            <a:off x="4913471" y="566183"/>
            <a:ext cx="1616783" cy="535211"/>
          </a:xfrm>
          <a:prstGeom prst="rect">
            <a:avLst/>
          </a:prstGeom>
        </p:spPr>
      </p:pic>
      <p:pic>
        <p:nvPicPr>
          <p:cNvPr id="9" name="Picture 2" descr="C:\Users\amiesen\Desktop\anlrgbpptlogo.png">
            <a:extLst>
              <a:ext uri="{FF2B5EF4-FFF2-40B4-BE49-F238E27FC236}">
                <a16:creationId xmlns:a16="http://schemas.microsoft.com/office/drawing/2014/main" id="{4C605E9F-27F6-DD45-BD84-58CD4D3D6A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929" y="2679261"/>
            <a:ext cx="1314756" cy="475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908357B9-1FC9-DB41-A99D-79E133C2CB85}"/>
              </a:ext>
            </a:extLst>
          </p:cNvPr>
          <p:cNvPicPr>
            <a:picLocks noChangeAspect="1" noChangeArrowheads="1"/>
          </p:cNvPicPr>
          <p:nvPr/>
        </p:nvPicPr>
        <p:blipFill>
          <a:blip r:embed="rId4" cstate="print"/>
          <a:srcRect/>
          <a:stretch>
            <a:fillRect/>
          </a:stretch>
        </p:blipFill>
        <p:spPr bwMode="auto">
          <a:xfrm>
            <a:off x="8148403" y="4104557"/>
            <a:ext cx="1025103" cy="433800"/>
          </a:xfrm>
          <a:prstGeom prst="rect">
            <a:avLst/>
          </a:prstGeom>
          <a:noFill/>
          <a:ln w="9525">
            <a:noFill/>
            <a:miter lim="800000"/>
            <a:headEnd/>
            <a:tailEnd/>
          </a:ln>
        </p:spPr>
      </p:pic>
      <p:pic>
        <p:nvPicPr>
          <p:cNvPr id="7" name="Imagen 6" descr="Imagen que contiene reloj, dibujo&#10;&#10;Descripción generada automáticamente">
            <a:extLst>
              <a:ext uri="{FF2B5EF4-FFF2-40B4-BE49-F238E27FC236}">
                <a16:creationId xmlns:a16="http://schemas.microsoft.com/office/drawing/2014/main" id="{79DF4597-45E0-F74D-AE8A-7EA83531CB1E}"/>
              </a:ext>
            </a:extLst>
          </p:cNvPr>
          <p:cNvPicPr>
            <a:picLocks noChangeAspect="1"/>
          </p:cNvPicPr>
          <p:nvPr/>
        </p:nvPicPr>
        <p:blipFill>
          <a:blip r:embed="rId5"/>
          <a:stretch>
            <a:fillRect/>
          </a:stretch>
        </p:blipFill>
        <p:spPr>
          <a:xfrm>
            <a:off x="7632107" y="2381593"/>
            <a:ext cx="1338028" cy="535211"/>
          </a:xfrm>
          <a:prstGeom prst="rect">
            <a:avLst/>
          </a:prstGeom>
        </p:spPr>
      </p:pic>
      <p:pic>
        <p:nvPicPr>
          <p:cNvPr id="11" name="Imagen 10">
            <a:extLst>
              <a:ext uri="{FF2B5EF4-FFF2-40B4-BE49-F238E27FC236}">
                <a16:creationId xmlns:a16="http://schemas.microsoft.com/office/drawing/2014/main" id="{915F8677-3D3E-5848-B8EE-1E570B87EED7}"/>
              </a:ext>
            </a:extLst>
          </p:cNvPr>
          <p:cNvPicPr>
            <a:picLocks noChangeAspect="1"/>
          </p:cNvPicPr>
          <p:nvPr/>
        </p:nvPicPr>
        <p:blipFill rotWithShape="1">
          <a:blip r:embed="rId6"/>
          <a:srcRect t="36465" b="36815"/>
          <a:stretch/>
        </p:blipFill>
        <p:spPr>
          <a:xfrm>
            <a:off x="4088685" y="1307262"/>
            <a:ext cx="1778000" cy="475085"/>
          </a:xfrm>
          <a:prstGeom prst="rect">
            <a:avLst/>
          </a:prstGeom>
        </p:spPr>
      </p:pic>
      <p:pic>
        <p:nvPicPr>
          <p:cNvPr id="13" name="Imagen 12" descr="Imagen que contiene alfombra, plato&#10;&#10;Descripción generada automáticamente">
            <a:extLst>
              <a:ext uri="{FF2B5EF4-FFF2-40B4-BE49-F238E27FC236}">
                <a16:creationId xmlns:a16="http://schemas.microsoft.com/office/drawing/2014/main" id="{FDCF2533-6697-EF4E-B675-9A2E05C4A0E8}"/>
              </a:ext>
            </a:extLst>
          </p:cNvPr>
          <p:cNvPicPr>
            <a:picLocks noChangeAspect="1"/>
          </p:cNvPicPr>
          <p:nvPr/>
        </p:nvPicPr>
        <p:blipFill>
          <a:blip r:embed="rId7"/>
          <a:stretch>
            <a:fillRect/>
          </a:stretch>
        </p:blipFill>
        <p:spPr>
          <a:xfrm>
            <a:off x="3745858" y="3284113"/>
            <a:ext cx="826142" cy="826142"/>
          </a:xfrm>
          <a:prstGeom prst="rect">
            <a:avLst/>
          </a:prstGeom>
        </p:spPr>
      </p:pic>
    </p:spTree>
    <p:extLst>
      <p:ext uri="{BB962C8B-B14F-4D97-AF65-F5344CB8AC3E}">
        <p14:creationId xmlns:p14="http://schemas.microsoft.com/office/powerpoint/2010/main" val="294980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54B49-F866-BF44-BC44-BF36B739144E}"/>
              </a:ext>
            </a:extLst>
          </p:cNvPr>
          <p:cNvSpPr>
            <a:spLocks noGrp="1"/>
          </p:cNvSpPr>
          <p:nvPr>
            <p:ph type="title"/>
          </p:nvPr>
        </p:nvSpPr>
        <p:spPr/>
        <p:txBody>
          <a:bodyPr/>
          <a:lstStyle/>
          <a:p>
            <a:r>
              <a:rPr lang="en-US"/>
              <a:t>Transition SA </a:t>
            </a:r>
            <a:r>
              <a:rPr lang="en-US">
                <a:sym typeface="Wingdings" pitchFamily="2" charset="2"/>
              </a:rPr>
              <a:t> SD/SC</a:t>
            </a:r>
            <a:endParaRPr lang="en-US"/>
          </a:p>
        </p:txBody>
      </p:sp>
      <p:sp>
        <p:nvSpPr>
          <p:cNvPr id="5" name="Marcador de número de diapositiva 4">
            <a:extLst>
              <a:ext uri="{FF2B5EF4-FFF2-40B4-BE49-F238E27FC236}">
                <a16:creationId xmlns:a16="http://schemas.microsoft.com/office/drawing/2014/main" id="{5E5F50B1-1CEE-5243-89A7-97580E7E7E39}"/>
              </a:ext>
            </a:extLst>
          </p:cNvPr>
          <p:cNvSpPr>
            <a:spLocks noGrp="1"/>
          </p:cNvSpPr>
          <p:nvPr>
            <p:ph type="sldNum" sz="quarter" idx="13"/>
          </p:nvPr>
        </p:nvSpPr>
        <p:spPr/>
        <p:txBody>
          <a:bodyPr/>
          <a:lstStyle/>
          <a:p>
            <a:fld id="{ED278EB1-C8FB-40EE-BB5A-A41569F381C6}" type="slidenum">
              <a:rPr lang="en-US" smtClean="0"/>
              <a:t>20</a:t>
            </a:fld>
            <a:endParaRPr lang="en-US"/>
          </a:p>
        </p:txBody>
      </p:sp>
      <p:pic>
        <p:nvPicPr>
          <p:cNvPr id="4" name="Imagen 3">
            <a:extLst>
              <a:ext uri="{FF2B5EF4-FFF2-40B4-BE49-F238E27FC236}">
                <a16:creationId xmlns:a16="http://schemas.microsoft.com/office/drawing/2014/main" id="{6E4D4A0E-97A7-B649-9F3C-3C3809F71229}"/>
              </a:ext>
            </a:extLst>
          </p:cNvPr>
          <p:cNvPicPr>
            <a:picLocks noChangeAspect="1"/>
          </p:cNvPicPr>
          <p:nvPr/>
        </p:nvPicPr>
        <p:blipFill>
          <a:blip r:embed="rId3"/>
          <a:srcRect/>
          <a:stretch/>
        </p:blipFill>
        <p:spPr>
          <a:xfrm>
            <a:off x="306364" y="978746"/>
            <a:ext cx="5135476" cy="4056892"/>
          </a:xfrm>
          <a:prstGeom prst="rect">
            <a:avLst/>
          </a:prstGeom>
        </p:spPr>
      </p:pic>
      <p:pic>
        <p:nvPicPr>
          <p:cNvPr id="13" name="Imagen 12">
            <a:extLst>
              <a:ext uri="{FF2B5EF4-FFF2-40B4-BE49-F238E27FC236}">
                <a16:creationId xmlns:a16="http://schemas.microsoft.com/office/drawing/2014/main" id="{1D3D46D4-621E-CE41-ABDD-A54575B42F03}"/>
              </a:ext>
            </a:extLst>
          </p:cNvPr>
          <p:cNvPicPr>
            <a:picLocks noChangeAspect="1"/>
          </p:cNvPicPr>
          <p:nvPr/>
        </p:nvPicPr>
        <p:blipFill>
          <a:blip r:embed="rId4"/>
          <a:srcRect/>
          <a:stretch/>
        </p:blipFill>
        <p:spPr>
          <a:xfrm>
            <a:off x="306001" y="978408"/>
            <a:ext cx="5135474" cy="4056892"/>
          </a:xfrm>
          <a:prstGeom prst="rect">
            <a:avLst/>
          </a:prstGeom>
        </p:spPr>
      </p:pic>
      <p:pic>
        <p:nvPicPr>
          <p:cNvPr id="14" name="Imagen 13">
            <a:extLst>
              <a:ext uri="{FF2B5EF4-FFF2-40B4-BE49-F238E27FC236}">
                <a16:creationId xmlns:a16="http://schemas.microsoft.com/office/drawing/2014/main" id="{EE4ACF0A-ECAB-8844-88CD-9A26DDE8F5AD}"/>
              </a:ext>
            </a:extLst>
          </p:cNvPr>
          <p:cNvPicPr>
            <a:picLocks noChangeAspect="1"/>
          </p:cNvPicPr>
          <p:nvPr/>
        </p:nvPicPr>
        <p:blipFill>
          <a:blip r:embed="rId5"/>
          <a:srcRect/>
          <a:stretch/>
        </p:blipFill>
        <p:spPr>
          <a:xfrm>
            <a:off x="306000" y="978408"/>
            <a:ext cx="5135474" cy="4056892"/>
          </a:xfrm>
          <a:prstGeom prst="rect">
            <a:avLst/>
          </a:prstGeom>
        </p:spPr>
      </p:pic>
      <p:pic>
        <p:nvPicPr>
          <p:cNvPr id="15" name="Imagen 14">
            <a:extLst>
              <a:ext uri="{FF2B5EF4-FFF2-40B4-BE49-F238E27FC236}">
                <a16:creationId xmlns:a16="http://schemas.microsoft.com/office/drawing/2014/main" id="{D3A66D79-3E8D-B441-B2A2-B18E199B3A56}"/>
              </a:ext>
            </a:extLst>
          </p:cNvPr>
          <p:cNvPicPr>
            <a:picLocks noChangeAspect="1"/>
          </p:cNvPicPr>
          <p:nvPr/>
        </p:nvPicPr>
        <p:blipFill>
          <a:blip r:embed="rId6"/>
          <a:srcRect/>
          <a:stretch/>
        </p:blipFill>
        <p:spPr>
          <a:xfrm>
            <a:off x="306001" y="978408"/>
            <a:ext cx="5135473" cy="4056891"/>
          </a:xfrm>
          <a:prstGeom prst="rect">
            <a:avLst/>
          </a:prstGeom>
        </p:spPr>
      </p:pic>
      <p:sp>
        <p:nvSpPr>
          <p:cNvPr id="3" name="CuadroTexto 2">
            <a:extLst>
              <a:ext uri="{FF2B5EF4-FFF2-40B4-BE49-F238E27FC236}">
                <a16:creationId xmlns:a16="http://schemas.microsoft.com/office/drawing/2014/main" id="{3345FC80-2B48-2345-9DC4-D685E861695C}"/>
              </a:ext>
            </a:extLst>
          </p:cNvPr>
          <p:cNvSpPr txBox="1"/>
          <p:nvPr/>
        </p:nvSpPr>
        <p:spPr>
          <a:xfrm>
            <a:off x="650380" y="1149273"/>
            <a:ext cx="948988" cy="215444"/>
          </a:xfrm>
          <a:prstGeom prst="rect">
            <a:avLst/>
          </a:prstGeom>
          <a:noFill/>
        </p:spPr>
        <p:txBody>
          <a:bodyPr wrap="square" rtlCol="0">
            <a:spAutoFit/>
          </a:bodyPr>
          <a:lstStyle/>
          <a:p>
            <a:r>
              <a:rPr lang="en-US" sz="800">
                <a:solidFill>
                  <a:schemeClr val="tx1">
                    <a:lumMod val="50000"/>
                  </a:schemeClr>
                </a:solidFill>
              </a:rPr>
              <a:t>Exp. CMT #675</a:t>
            </a:r>
          </a:p>
        </p:txBody>
      </p:sp>
      <p:sp>
        <p:nvSpPr>
          <p:cNvPr id="9" name="CuadroTexto 8">
            <a:extLst>
              <a:ext uri="{FF2B5EF4-FFF2-40B4-BE49-F238E27FC236}">
                <a16:creationId xmlns:a16="http://schemas.microsoft.com/office/drawing/2014/main" id="{AE274C02-EFA9-4949-B56C-1F3494341C77}"/>
              </a:ext>
            </a:extLst>
          </p:cNvPr>
          <p:cNvSpPr txBox="1"/>
          <p:nvPr/>
        </p:nvSpPr>
        <p:spPr>
          <a:xfrm>
            <a:off x="650389" y="1820442"/>
            <a:ext cx="948987" cy="215444"/>
          </a:xfrm>
          <a:prstGeom prst="rect">
            <a:avLst/>
          </a:prstGeom>
          <a:solidFill>
            <a:schemeClr val="bg1"/>
          </a:solidFill>
        </p:spPr>
        <p:txBody>
          <a:bodyPr wrap="square" rtlCol="0">
            <a:spAutoFit/>
          </a:bodyPr>
          <a:lstStyle/>
          <a:p>
            <a:r>
              <a:rPr lang="en-US" sz="800">
                <a:solidFill>
                  <a:schemeClr val="tx1">
                    <a:lumMod val="50000"/>
                  </a:schemeClr>
                </a:solidFill>
              </a:rPr>
              <a:t>Exp. SNL #677</a:t>
            </a:r>
          </a:p>
        </p:txBody>
      </p:sp>
      <p:sp>
        <p:nvSpPr>
          <p:cNvPr id="10" name="CuadroTexto 9">
            <a:extLst>
              <a:ext uri="{FF2B5EF4-FFF2-40B4-BE49-F238E27FC236}">
                <a16:creationId xmlns:a16="http://schemas.microsoft.com/office/drawing/2014/main" id="{465A7C11-A62D-9D45-8A35-1DEBAEE4251D}"/>
              </a:ext>
            </a:extLst>
          </p:cNvPr>
          <p:cNvSpPr txBox="1"/>
          <p:nvPr/>
        </p:nvSpPr>
        <p:spPr>
          <a:xfrm>
            <a:off x="629078" y="3120710"/>
            <a:ext cx="948996" cy="215444"/>
          </a:xfrm>
          <a:prstGeom prst="rect">
            <a:avLst/>
          </a:prstGeom>
          <a:solidFill>
            <a:schemeClr val="bg1"/>
          </a:solidFill>
        </p:spPr>
        <p:txBody>
          <a:bodyPr wrap="square" rtlCol="0">
            <a:spAutoFit/>
          </a:bodyPr>
          <a:lstStyle/>
          <a:p>
            <a:r>
              <a:rPr lang="en-US" sz="800" dirty="0">
                <a:solidFill>
                  <a:schemeClr val="tx1">
                    <a:lumMod val="50000"/>
                  </a:schemeClr>
                </a:solidFill>
              </a:rPr>
              <a:t>Exp. CMT #135</a:t>
            </a:r>
          </a:p>
        </p:txBody>
      </p:sp>
      <p:sp>
        <p:nvSpPr>
          <p:cNvPr id="11" name="CuadroTexto 10">
            <a:extLst>
              <a:ext uri="{FF2B5EF4-FFF2-40B4-BE49-F238E27FC236}">
                <a16:creationId xmlns:a16="http://schemas.microsoft.com/office/drawing/2014/main" id="{B37A7A36-E1BE-4D4F-A21A-1635632BFF9A}"/>
              </a:ext>
            </a:extLst>
          </p:cNvPr>
          <p:cNvSpPr txBox="1"/>
          <p:nvPr/>
        </p:nvSpPr>
        <p:spPr>
          <a:xfrm>
            <a:off x="1778096" y="3120710"/>
            <a:ext cx="948995" cy="215444"/>
          </a:xfrm>
          <a:prstGeom prst="rect">
            <a:avLst/>
          </a:prstGeom>
          <a:solidFill>
            <a:schemeClr val="bg1"/>
          </a:solidFill>
        </p:spPr>
        <p:txBody>
          <a:bodyPr wrap="square" rtlCol="0">
            <a:spAutoFit/>
          </a:bodyPr>
          <a:lstStyle/>
          <a:p>
            <a:r>
              <a:rPr lang="en-US" sz="800">
                <a:solidFill>
                  <a:schemeClr val="tx1">
                    <a:lumMod val="50000"/>
                  </a:schemeClr>
                </a:solidFill>
              </a:rPr>
              <a:t>Exp. SNL #134</a:t>
            </a:r>
          </a:p>
        </p:txBody>
      </p:sp>
      <p:cxnSp>
        <p:nvCxnSpPr>
          <p:cNvPr id="16" name="Conector recto de flecha 15">
            <a:extLst>
              <a:ext uri="{FF2B5EF4-FFF2-40B4-BE49-F238E27FC236}">
                <a16:creationId xmlns:a16="http://schemas.microsoft.com/office/drawing/2014/main" id="{FE029834-E90B-DC4C-86E0-DF0D520BDA5F}"/>
              </a:ext>
            </a:extLst>
          </p:cNvPr>
          <p:cNvCxnSpPr>
            <a:cxnSpLocks/>
          </p:cNvCxnSpPr>
          <p:nvPr/>
        </p:nvCxnSpPr>
        <p:spPr>
          <a:xfrm flipV="1">
            <a:off x="798490" y="1311092"/>
            <a:ext cx="0" cy="178122"/>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ector recto de flecha 18">
            <a:extLst>
              <a:ext uri="{FF2B5EF4-FFF2-40B4-BE49-F238E27FC236}">
                <a16:creationId xmlns:a16="http://schemas.microsoft.com/office/drawing/2014/main" id="{CB98546C-84C5-C64A-B6F0-1BEE42F625DA}"/>
              </a:ext>
            </a:extLst>
          </p:cNvPr>
          <p:cNvCxnSpPr>
            <a:cxnSpLocks/>
          </p:cNvCxnSpPr>
          <p:nvPr/>
        </p:nvCxnSpPr>
        <p:spPr>
          <a:xfrm>
            <a:off x="798126" y="1595498"/>
            <a:ext cx="0" cy="273643"/>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onector recto de flecha 21">
            <a:extLst>
              <a:ext uri="{FF2B5EF4-FFF2-40B4-BE49-F238E27FC236}">
                <a16:creationId xmlns:a16="http://schemas.microsoft.com/office/drawing/2014/main" id="{696DE66A-61C9-364E-A868-9CEFEBCFBBC9}"/>
              </a:ext>
            </a:extLst>
          </p:cNvPr>
          <p:cNvCxnSpPr>
            <a:cxnSpLocks/>
          </p:cNvCxnSpPr>
          <p:nvPr/>
        </p:nvCxnSpPr>
        <p:spPr>
          <a:xfrm>
            <a:off x="1922509" y="2794272"/>
            <a:ext cx="0" cy="330878"/>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CuadroTexto 23">
            <a:extLst>
              <a:ext uri="{FF2B5EF4-FFF2-40B4-BE49-F238E27FC236}">
                <a16:creationId xmlns:a16="http://schemas.microsoft.com/office/drawing/2014/main" id="{42DD5857-9D8A-304D-8438-DB05A5000EAD}"/>
              </a:ext>
            </a:extLst>
          </p:cNvPr>
          <p:cNvSpPr txBox="1"/>
          <p:nvPr/>
        </p:nvSpPr>
        <p:spPr>
          <a:xfrm>
            <a:off x="651202" y="4377018"/>
            <a:ext cx="1088111" cy="215444"/>
          </a:xfrm>
          <a:prstGeom prst="rect">
            <a:avLst/>
          </a:prstGeom>
          <a:solidFill>
            <a:schemeClr val="bg1"/>
          </a:solidFill>
        </p:spPr>
        <p:txBody>
          <a:bodyPr wrap="square" rtlCol="0">
            <a:spAutoFit/>
          </a:bodyPr>
          <a:lstStyle/>
          <a:p>
            <a:r>
              <a:rPr lang="en-US" sz="800">
                <a:solidFill>
                  <a:schemeClr val="tx1">
                    <a:lumMod val="50000"/>
                  </a:schemeClr>
                </a:solidFill>
              </a:rPr>
              <a:t>Exp. SNL #037</a:t>
            </a:r>
          </a:p>
        </p:txBody>
      </p:sp>
      <p:cxnSp>
        <p:nvCxnSpPr>
          <p:cNvPr id="25" name="Conector recto de flecha 24">
            <a:extLst>
              <a:ext uri="{FF2B5EF4-FFF2-40B4-BE49-F238E27FC236}">
                <a16:creationId xmlns:a16="http://schemas.microsoft.com/office/drawing/2014/main" id="{99A75759-50DD-4849-8C01-160A5BF7A744}"/>
              </a:ext>
            </a:extLst>
          </p:cNvPr>
          <p:cNvCxnSpPr>
            <a:cxnSpLocks/>
          </p:cNvCxnSpPr>
          <p:nvPr/>
        </p:nvCxnSpPr>
        <p:spPr>
          <a:xfrm>
            <a:off x="795615" y="4125577"/>
            <a:ext cx="0" cy="251441"/>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Marcador de contenido 7">
                <a:extLst>
                  <a:ext uri="{FF2B5EF4-FFF2-40B4-BE49-F238E27FC236}">
                    <a16:creationId xmlns:a16="http://schemas.microsoft.com/office/drawing/2014/main" id="{3DA82E00-6E46-9E42-8C2E-BEB5CCC2DEB3}"/>
                  </a:ext>
                </a:extLst>
              </p:cNvPr>
              <p:cNvSpPr>
                <a:spLocks noGrp="1"/>
              </p:cNvSpPr>
              <p:nvPr>
                <p:ph idx="1"/>
              </p:nvPr>
            </p:nvSpPr>
            <p:spPr>
              <a:xfrm>
                <a:off x="5395755" y="1077428"/>
                <a:ext cx="3702525" cy="3739099"/>
              </a:xfrm>
            </p:spPr>
            <p:txBody>
              <a:bodyPr/>
              <a:lstStyle/>
              <a:p>
                <a14:m>
                  <m:oMath xmlns:m="http://schemas.openxmlformats.org/officeDocument/2006/math">
                    <m:r>
                      <a:rPr lang="en-US" b="0" i="1" smtClean="0">
                        <a:latin typeface="Cambria Math" panose="02040503050406030204" pitchFamily="18" charset="0"/>
                      </a:rPr>
                      <m:t>𝐿𝑂</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𝑆𝐴</m:t>
                        </m:r>
                      </m:sub>
                    </m:sSub>
                    <m:r>
                      <a:rPr lang="en-US" b="0" i="1" smtClean="0">
                        <a:latin typeface="Cambria Math" panose="02040503050406030204" pitchFamily="18" charset="0"/>
                      </a:rPr>
                      <m:t>&lt;</m:t>
                    </m:r>
                    <m:r>
                      <a:rPr lang="en-US" i="1">
                        <a:latin typeface="Cambria Math" panose="02040503050406030204" pitchFamily="18" charset="0"/>
                      </a:rPr>
                      <m:t>𝐿𝑂</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𝑆</m:t>
                        </m:r>
                        <m:r>
                          <a:rPr lang="en-US" b="0" i="1" smtClean="0">
                            <a:latin typeface="Cambria Math" panose="02040503050406030204" pitchFamily="18" charset="0"/>
                          </a:rPr>
                          <m:t>𝐶</m:t>
                        </m:r>
                      </m:sub>
                    </m:sSub>
                    <m:r>
                      <a:rPr lang="en-US" b="0" i="1" smtClean="0">
                        <a:latin typeface="Cambria Math" panose="02040503050406030204" pitchFamily="18" charset="0"/>
                      </a:rPr>
                      <m:t>&lt;</m:t>
                    </m:r>
                    <m:r>
                      <a:rPr lang="en-US" i="1">
                        <a:latin typeface="Cambria Math" panose="02040503050406030204" pitchFamily="18" charset="0"/>
                      </a:rPr>
                      <m:t>𝐿𝑂</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𝑆</m:t>
                        </m:r>
                        <m:r>
                          <a:rPr lang="en-US" b="0" i="1" smtClean="0">
                            <a:latin typeface="Cambria Math" panose="02040503050406030204" pitchFamily="18" charset="0"/>
                          </a:rPr>
                          <m:t>𝐷</m:t>
                        </m:r>
                      </m:sub>
                    </m:sSub>
                  </m:oMath>
                </a14:m>
                <a:endParaRPr lang="en-US" dirty="0"/>
              </a:p>
              <a:p>
                <a:r>
                  <a:rPr lang="en-US" dirty="0"/>
                  <a:t>WM </a:t>
                </a:r>
                <a:r>
                  <a:rPr lang="en-US" dirty="0">
                    <a:sym typeface="Wingdings" pitchFamily="2" charset="2"/>
                  </a:rPr>
                  <a:t> longest LOL</a:t>
                </a:r>
                <a:endParaRPr lang="en-US" dirty="0"/>
              </a:p>
              <a:p>
                <a:pPr lvl="1"/>
                <a:r>
                  <a:rPr lang="en-US" dirty="0"/>
                  <a:t>SA / SD</a:t>
                </a:r>
                <a:endParaRPr lang="en-US" i="1" dirty="0">
                  <a:latin typeface="Cambria Math" panose="02040503050406030204" pitchFamily="18" charset="0"/>
                </a:endParaRPr>
              </a:p>
              <a:p>
                <a:pPr lvl="2"/>
                <a14:m>
                  <m:oMath xmlns:m="http://schemas.openxmlformats.org/officeDocument/2006/math">
                    <m:r>
                      <a:rPr lang="en-US" i="1">
                        <a:latin typeface="Cambria Math" panose="02040503050406030204" pitchFamily="18" charset="0"/>
                      </a:rPr>
                      <m:t>𝐿𝑂</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b="0" i="1" smtClean="0">
                            <a:latin typeface="Cambria Math" panose="02040503050406030204" pitchFamily="18" charset="0"/>
                          </a:rPr>
                          <m:t>𝐿𝐸𝑆</m:t>
                        </m:r>
                      </m:sub>
                    </m:sSub>
                    <m:r>
                      <a:rPr lang="en-US" b="0" i="1" smtClean="0">
                        <a:latin typeface="Cambria Math" panose="02040503050406030204" pitchFamily="18" charset="0"/>
                      </a:rPr>
                      <m:t>&lt;</m:t>
                    </m:r>
                    <m:r>
                      <a:rPr lang="en-US" i="1">
                        <a:latin typeface="Cambria Math" panose="02040503050406030204" pitchFamily="18" charset="0"/>
                      </a:rPr>
                      <m:t> </m:t>
                    </m:r>
                    <m:r>
                      <a:rPr lang="en-US" i="1">
                        <a:latin typeface="Cambria Math" panose="02040503050406030204" pitchFamily="18" charset="0"/>
                      </a:rPr>
                      <m:t>𝐿𝑂</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b="0" i="1" smtClean="0">
                            <a:latin typeface="Cambria Math" panose="02040503050406030204" pitchFamily="18" charset="0"/>
                          </a:rPr>
                          <m:t>𝑅𝐴𝑁𝑆</m:t>
                        </m:r>
                      </m:sub>
                    </m:sSub>
                  </m:oMath>
                </a14:m>
                <a:endParaRPr lang="en-US" dirty="0"/>
              </a:p>
              <a:p>
                <a:r>
                  <a:rPr lang="en-US" dirty="0"/>
                  <a:t>TWM</a:t>
                </a:r>
                <a:r>
                  <a:rPr lang="en-US" dirty="0">
                    <a:sym typeface="Wingdings" pitchFamily="2" charset="2"/>
                  </a:rPr>
                  <a:t>  shortest LOL</a:t>
                </a:r>
                <a:endParaRPr lang="en-US" dirty="0"/>
              </a:p>
              <a:p>
                <a:r>
                  <a:rPr lang="en-US" dirty="0"/>
                  <a:t>Flamelet </a:t>
                </a:r>
                <a:r>
                  <a:rPr lang="en-US" dirty="0">
                    <a:sym typeface="Wingdings" pitchFamily="2" charset="2"/>
                  </a:rPr>
                  <a:t> differences among contributions</a:t>
                </a:r>
              </a:p>
              <a:p>
                <a:r>
                  <a:rPr lang="en-US" dirty="0">
                    <a:sym typeface="Wingdings" pitchFamily="2" charset="2"/>
                  </a:rPr>
                  <a:t>Consistent </a:t>
                </a:r>
                <a:r>
                  <a:rPr lang="en-US">
                    <a:sym typeface="Wingdings" pitchFamily="2" charset="2"/>
                  </a:rPr>
                  <a:t>differences between predictions </a:t>
                </a:r>
                <a:r>
                  <a:rPr lang="en-US" dirty="0">
                    <a:sym typeface="Wingdings" pitchFamily="2" charset="2"/>
                  </a:rPr>
                  <a:t>from SA to SD</a:t>
                </a:r>
                <a:endParaRPr lang="en-US" dirty="0"/>
              </a:p>
            </p:txBody>
          </p:sp>
        </mc:Choice>
        <mc:Fallback xmlns="">
          <p:sp>
            <p:nvSpPr>
              <p:cNvPr id="18" name="Marcador de contenido 7">
                <a:extLst>
                  <a:ext uri="{FF2B5EF4-FFF2-40B4-BE49-F238E27FC236}">
                    <a16:creationId xmlns:a16="http://schemas.microsoft.com/office/drawing/2014/main" id="{3DA82E00-6E46-9E42-8C2E-BEB5CCC2DEB3}"/>
                  </a:ext>
                </a:extLst>
              </p:cNvPr>
              <p:cNvSpPr>
                <a:spLocks noGrp="1" noRot="1" noChangeAspect="1" noMove="1" noResize="1" noEditPoints="1" noAdjustHandles="1" noChangeArrowheads="1" noChangeShapeType="1" noTextEdit="1"/>
              </p:cNvSpPr>
              <p:nvPr>
                <p:ph idx="1"/>
              </p:nvPr>
            </p:nvSpPr>
            <p:spPr>
              <a:xfrm>
                <a:off x="5395755" y="1077428"/>
                <a:ext cx="3702525" cy="3739099"/>
              </a:xfrm>
              <a:blipFill>
                <a:blip r:embed="rId7"/>
                <a:stretch>
                  <a:fillRect l="-3425" t="-1017"/>
                </a:stretch>
              </a:blipFill>
            </p:spPr>
            <p:txBody>
              <a:bodyPr/>
              <a:lstStyle/>
              <a:p>
                <a:r>
                  <a:rPr lang="en-US">
                    <a:noFill/>
                  </a:rPr>
                  <a:t> </a:t>
                </a:r>
              </a:p>
            </p:txBody>
          </p:sp>
        </mc:Fallback>
      </mc:AlternateContent>
      <p:sp>
        <p:nvSpPr>
          <p:cNvPr id="20" name="Elipse 19">
            <a:extLst>
              <a:ext uri="{FF2B5EF4-FFF2-40B4-BE49-F238E27FC236}">
                <a16:creationId xmlns:a16="http://schemas.microsoft.com/office/drawing/2014/main" id="{5D50C763-697E-AD45-B4C7-E1BABF947981}"/>
              </a:ext>
            </a:extLst>
          </p:cNvPr>
          <p:cNvSpPr/>
          <p:nvPr/>
        </p:nvSpPr>
        <p:spPr>
          <a:xfrm>
            <a:off x="387550" y="1024861"/>
            <a:ext cx="241528" cy="243299"/>
          </a:xfrm>
          <a:prstGeom prst="ellipse">
            <a:avLst/>
          </a:prstGeom>
          <a:noFill/>
          <a:ln w="127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Elipse 20">
            <a:extLst>
              <a:ext uri="{FF2B5EF4-FFF2-40B4-BE49-F238E27FC236}">
                <a16:creationId xmlns:a16="http://schemas.microsoft.com/office/drawing/2014/main" id="{C4D71DA7-BCBF-114A-B80D-50F118A96D8F}"/>
              </a:ext>
            </a:extLst>
          </p:cNvPr>
          <p:cNvSpPr/>
          <p:nvPr/>
        </p:nvSpPr>
        <p:spPr>
          <a:xfrm>
            <a:off x="387550" y="2320929"/>
            <a:ext cx="241528" cy="243299"/>
          </a:xfrm>
          <a:prstGeom prst="ellipse">
            <a:avLst/>
          </a:prstGeom>
          <a:noFill/>
          <a:ln w="127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Elipse 22">
            <a:extLst>
              <a:ext uri="{FF2B5EF4-FFF2-40B4-BE49-F238E27FC236}">
                <a16:creationId xmlns:a16="http://schemas.microsoft.com/office/drawing/2014/main" id="{8BDE9537-6722-864F-A520-21C8D3EF1787}"/>
              </a:ext>
            </a:extLst>
          </p:cNvPr>
          <p:cNvSpPr/>
          <p:nvPr/>
        </p:nvSpPr>
        <p:spPr>
          <a:xfrm>
            <a:off x="387550" y="3623721"/>
            <a:ext cx="241528" cy="243299"/>
          </a:xfrm>
          <a:prstGeom prst="ellipse">
            <a:avLst/>
          </a:prstGeom>
          <a:noFill/>
          <a:ln w="127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arcador de texto 3">
            <a:extLst>
              <a:ext uri="{FF2B5EF4-FFF2-40B4-BE49-F238E27FC236}">
                <a16:creationId xmlns:a16="http://schemas.microsoft.com/office/drawing/2014/main" id="{17127318-1EFB-D34D-AD54-3A63B58BD063}"/>
              </a:ext>
            </a:extLst>
          </p:cNvPr>
          <p:cNvSpPr>
            <a:spLocks noGrp="1"/>
          </p:cNvSpPr>
          <p:nvPr>
            <p:ph type="body" sz="quarter" idx="12"/>
          </p:nvPr>
        </p:nvSpPr>
        <p:spPr>
          <a:xfrm>
            <a:off x="457201" y="682905"/>
            <a:ext cx="8372901" cy="374786"/>
          </a:xfrm>
        </p:spPr>
        <p:txBody>
          <a:bodyPr/>
          <a:lstStyle/>
          <a:p>
            <a:r>
              <a:rPr lang="en-US"/>
              <a:t>Lift-off length</a:t>
            </a:r>
          </a:p>
        </p:txBody>
      </p:sp>
      <p:cxnSp>
        <p:nvCxnSpPr>
          <p:cNvPr id="27" name="Conector recto de flecha 26">
            <a:extLst>
              <a:ext uri="{FF2B5EF4-FFF2-40B4-BE49-F238E27FC236}">
                <a16:creationId xmlns:a16="http://schemas.microsoft.com/office/drawing/2014/main" id="{30C94706-DD29-A14F-9BDE-B694302FB312}"/>
              </a:ext>
            </a:extLst>
          </p:cNvPr>
          <p:cNvCxnSpPr>
            <a:cxnSpLocks/>
          </p:cNvCxnSpPr>
          <p:nvPr/>
        </p:nvCxnSpPr>
        <p:spPr>
          <a:xfrm>
            <a:off x="741946" y="2721291"/>
            <a:ext cx="0" cy="446912"/>
          </a:xfrm>
          <a:prstGeom prst="straightConnector1">
            <a:avLst/>
          </a:prstGeom>
          <a:ln>
            <a:solidFill>
              <a:schemeClr val="tx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957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54B49-F866-BF44-BC44-BF36B739144E}"/>
              </a:ext>
            </a:extLst>
          </p:cNvPr>
          <p:cNvSpPr>
            <a:spLocks noGrp="1"/>
          </p:cNvSpPr>
          <p:nvPr>
            <p:ph type="title"/>
          </p:nvPr>
        </p:nvSpPr>
        <p:spPr/>
        <p:txBody>
          <a:bodyPr/>
          <a:lstStyle/>
          <a:p>
            <a:r>
              <a:rPr lang="en-US"/>
              <a:t>Transition SA </a:t>
            </a:r>
            <a:r>
              <a:rPr lang="en-US">
                <a:sym typeface="Wingdings" pitchFamily="2" charset="2"/>
              </a:rPr>
              <a:t> SD/SC</a:t>
            </a:r>
            <a:endParaRPr lang="en-US"/>
          </a:p>
        </p:txBody>
      </p:sp>
      <p:sp>
        <p:nvSpPr>
          <p:cNvPr id="5" name="Marcador de número de diapositiva 4">
            <a:extLst>
              <a:ext uri="{FF2B5EF4-FFF2-40B4-BE49-F238E27FC236}">
                <a16:creationId xmlns:a16="http://schemas.microsoft.com/office/drawing/2014/main" id="{5E5F50B1-1CEE-5243-89A7-97580E7E7E39}"/>
              </a:ext>
            </a:extLst>
          </p:cNvPr>
          <p:cNvSpPr>
            <a:spLocks noGrp="1"/>
          </p:cNvSpPr>
          <p:nvPr>
            <p:ph type="sldNum" sz="quarter" idx="13"/>
          </p:nvPr>
        </p:nvSpPr>
        <p:spPr/>
        <p:txBody>
          <a:bodyPr/>
          <a:lstStyle/>
          <a:p>
            <a:fld id="{ED278EB1-C8FB-40EE-BB5A-A41569F381C6}" type="slidenum">
              <a:rPr lang="en-US" smtClean="0"/>
              <a:t>21</a:t>
            </a:fld>
            <a:endParaRPr lang="en-US"/>
          </a:p>
        </p:txBody>
      </p:sp>
      <p:sp>
        <p:nvSpPr>
          <p:cNvPr id="8" name="Marcador de texto 3">
            <a:extLst>
              <a:ext uri="{FF2B5EF4-FFF2-40B4-BE49-F238E27FC236}">
                <a16:creationId xmlns:a16="http://schemas.microsoft.com/office/drawing/2014/main" id="{AFE85E45-EF42-8140-940B-CBE04D33D453}"/>
              </a:ext>
            </a:extLst>
          </p:cNvPr>
          <p:cNvSpPr>
            <a:spLocks noGrp="1"/>
          </p:cNvSpPr>
          <p:nvPr>
            <p:ph type="body" sz="quarter" idx="12"/>
          </p:nvPr>
        </p:nvSpPr>
        <p:spPr>
          <a:xfrm>
            <a:off x="457201" y="682905"/>
            <a:ext cx="8372901" cy="374786"/>
          </a:xfrm>
        </p:spPr>
        <p:txBody>
          <a:bodyPr/>
          <a:lstStyle/>
          <a:p>
            <a:r>
              <a:rPr lang="en-US"/>
              <a:t>Species distribution: WM</a:t>
            </a:r>
          </a:p>
        </p:txBody>
      </p:sp>
      <p:pic>
        <p:nvPicPr>
          <p:cNvPr id="10" name="Imagen 9">
            <a:extLst>
              <a:ext uri="{FF2B5EF4-FFF2-40B4-BE49-F238E27FC236}">
                <a16:creationId xmlns:a16="http://schemas.microsoft.com/office/drawing/2014/main" id="{4996334F-DE6C-644B-8253-DF997AD55F37}"/>
              </a:ext>
            </a:extLst>
          </p:cNvPr>
          <p:cNvPicPr>
            <a:picLocks noChangeAspect="1"/>
          </p:cNvPicPr>
          <p:nvPr/>
        </p:nvPicPr>
        <p:blipFill>
          <a:blip r:embed="rId2"/>
          <a:srcRect/>
          <a:stretch/>
        </p:blipFill>
        <p:spPr>
          <a:xfrm>
            <a:off x="313900" y="1079003"/>
            <a:ext cx="8596643" cy="3080878"/>
          </a:xfrm>
          <a:prstGeom prst="rect">
            <a:avLst/>
          </a:prstGeom>
        </p:spPr>
      </p:pic>
      <p:sp>
        <p:nvSpPr>
          <p:cNvPr id="3" name="CuadroTexto 2">
            <a:extLst>
              <a:ext uri="{FF2B5EF4-FFF2-40B4-BE49-F238E27FC236}">
                <a16:creationId xmlns:a16="http://schemas.microsoft.com/office/drawing/2014/main" id="{E684CFD2-C2C3-5545-8487-DB9548127D0E}"/>
              </a:ext>
            </a:extLst>
          </p:cNvPr>
          <p:cNvSpPr txBox="1"/>
          <p:nvPr/>
        </p:nvSpPr>
        <p:spPr>
          <a:xfrm>
            <a:off x="2785175" y="1294660"/>
            <a:ext cx="528034" cy="246221"/>
          </a:xfrm>
          <a:prstGeom prst="rect">
            <a:avLst/>
          </a:prstGeom>
          <a:noFill/>
        </p:spPr>
        <p:txBody>
          <a:bodyPr wrap="square" rtlCol="0">
            <a:spAutoFit/>
          </a:bodyPr>
          <a:lstStyle/>
          <a:p>
            <a:r>
              <a:rPr lang="en-US" sz="1000">
                <a:solidFill>
                  <a:schemeClr val="bg1"/>
                </a:solidFill>
              </a:rPr>
              <a:t>PAH</a:t>
            </a:r>
          </a:p>
        </p:txBody>
      </p:sp>
      <mc:AlternateContent xmlns:mc="http://schemas.openxmlformats.org/markup-compatibility/2006" xmlns:a14="http://schemas.microsoft.com/office/drawing/2010/main">
        <mc:Choice Requires="a14">
          <p:sp>
            <p:nvSpPr>
              <p:cNvPr id="12" name="Marcador de contenido 2">
                <a:extLst>
                  <a:ext uri="{FF2B5EF4-FFF2-40B4-BE49-F238E27FC236}">
                    <a16:creationId xmlns:a16="http://schemas.microsoft.com/office/drawing/2014/main" id="{4B247526-A73E-7645-B2BC-8D4614B5D0B6}"/>
                  </a:ext>
                </a:extLst>
              </p:cNvPr>
              <p:cNvSpPr>
                <a:spLocks noGrp="1"/>
              </p:cNvSpPr>
              <p:nvPr>
                <p:ph idx="1"/>
              </p:nvPr>
            </p:nvSpPr>
            <p:spPr>
              <a:xfrm>
                <a:off x="385549" y="4218519"/>
                <a:ext cx="8372901" cy="872645"/>
              </a:xfrm>
            </p:spPr>
            <p:txBody>
              <a:bodyPr/>
              <a:lstStyle/>
              <a:p>
                <a:r>
                  <a:rPr lang="en-US" sz="1400"/>
                  <a:t>For most CFD results </a:t>
                </a:r>
                <a14:m>
                  <m:oMath xmlns:m="http://schemas.openxmlformats.org/officeDocument/2006/math">
                    <m:r>
                      <a:rPr lang="en-US" sz="1400" i="1" dirty="0">
                        <a:latin typeface="Cambria Math" panose="02040503050406030204" pitchFamily="18" charset="0"/>
                      </a:rPr>
                      <m:t>𝐶</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𝐻</m:t>
                        </m:r>
                      </m:e>
                      <m:sub>
                        <m:r>
                          <a:rPr lang="en-US" sz="1400" i="1" dirty="0">
                            <a:latin typeface="Cambria Math" panose="02040503050406030204" pitchFamily="18" charset="0"/>
                          </a:rPr>
                          <m:t>2</m:t>
                        </m:r>
                      </m:sub>
                    </m:sSub>
                    <m:r>
                      <a:rPr lang="en-US" sz="1400" i="1" dirty="0">
                        <a:latin typeface="Cambria Math" panose="02040503050406030204" pitchFamily="18" charset="0"/>
                      </a:rPr>
                      <m:t>𝑂</m:t>
                    </m:r>
                  </m:oMath>
                </a14:m>
                <a:r>
                  <a:rPr lang="en-US" sz="1400"/>
                  <a:t> extends from spray radius towards the axis</a:t>
                </a:r>
              </a:p>
              <a:p>
                <a:r>
                  <a:rPr lang="en-US" sz="1400"/>
                  <a:t>Spray A RANS-WM with peak </a:t>
                </a:r>
                <a14:m>
                  <m:oMath xmlns:m="http://schemas.openxmlformats.org/officeDocument/2006/math">
                    <m:r>
                      <a:rPr lang="en-US" sz="1400" i="1" dirty="0" smtClean="0">
                        <a:latin typeface="Cambria Math" panose="02040503050406030204" pitchFamily="18" charset="0"/>
                      </a:rPr>
                      <m:t>𝐶</m:t>
                    </m:r>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𝐻</m:t>
                        </m:r>
                      </m:e>
                      <m:sub>
                        <m:r>
                          <a:rPr lang="en-US" sz="1400" i="1" dirty="0" smtClean="0">
                            <a:latin typeface="Cambria Math" panose="02040503050406030204" pitchFamily="18" charset="0"/>
                          </a:rPr>
                          <m:t>2</m:t>
                        </m:r>
                      </m:sub>
                    </m:sSub>
                    <m:r>
                      <a:rPr lang="en-US" sz="1400" i="1" dirty="0" smtClean="0">
                        <a:latin typeface="Cambria Math" panose="02040503050406030204" pitchFamily="18" charset="0"/>
                      </a:rPr>
                      <m:t>𝑂</m:t>
                    </m:r>
                  </m:oMath>
                </a14:m>
                <a:r>
                  <a:rPr lang="en-US" sz="1400"/>
                  <a:t> upstream LOL</a:t>
                </a:r>
              </a:p>
              <a:p>
                <a:r>
                  <a:rPr lang="en-US" sz="1400"/>
                  <a:t>Peak </a:t>
                </a:r>
                <a14:m>
                  <m:oMath xmlns:m="http://schemas.openxmlformats.org/officeDocument/2006/math">
                    <m:r>
                      <a:rPr lang="en-US" sz="1400" i="1" dirty="0">
                        <a:latin typeface="Cambria Math" panose="02040503050406030204" pitchFamily="18" charset="0"/>
                      </a:rPr>
                      <m:t>𝐶</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𝐻</m:t>
                        </m:r>
                      </m:e>
                      <m:sub>
                        <m:r>
                          <a:rPr lang="en-US" sz="1400" i="1" dirty="0">
                            <a:latin typeface="Cambria Math" panose="02040503050406030204" pitchFamily="18" charset="0"/>
                          </a:rPr>
                          <m:t>2</m:t>
                        </m:r>
                      </m:sub>
                    </m:sSub>
                    <m:r>
                      <a:rPr lang="en-US" sz="1400" i="1" dirty="0">
                        <a:latin typeface="Cambria Math" panose="02040503050406030204" pitchFamily="18" charset="0"/>
                      </a:rPr>
                      <m:t>𝑂</m:t>
                    </m:r>
                    <m:r>
                      <a:rPr lang="en-US" sz="1400" i="1" dirty="0">
                        <a:latin typeface="Cambria Math" panose="02040503050406030204" pitchFamily="18" charset="0"/>
                      </a:rPr>
                      <m:t> </m:t>
                    </m:r>
                  </m:oMath>
                </a14:m>
                <a:r>
                  <a:rPr lang="en-US" sz="1400"/>
                  <a:t>values for Spray D seems to be downstream from experimental observation </a:t>
                </a:r>
              </a:p>
            </p:txBody>
          </p:sp>
        </mc:Choice>
        <mc:Fallback xmlns="">
          <p:sp>
            <p:nvSpPr>
              <p:cNvPr id="12" name="Marcador de contenido 2">
                <a:extLst>
                  <a:ext uri="{FF2B5EF4-FFF2-40B4-BE49-F238E27FC236}">
                    <a16:creationId xmlns:a16="http://schemas.microsoft.com/office/drawing/2014/main" id="{4B247526-A73E-7645-B2BC-8D4614B5D0B6}"/>
                  </a:ext>
                </a:extLst>
              </p:cNvPr>
              <p:cNvSpPr>
                <a:spLocks noGrp="1" noRot="1" noChangeAspect="1" noMove="1" noResize="1" noEditPoints="1" noAdjustHandles="1" noChangeArrowheads="1" noChangeShapeType="1" noTextEdit="1"/>
              </p:cNvSpPr>
              <p:nvPr>
                <p:ph idx="1"/>
              </p:nvPr>
            </p:nvSpPr>
            <p:spPr>
              <a:xfrm>
                <a:off x="385549" y="4218519"/>
                <a:ext cx="8372901" cy="872645"/>
              </a:xfrm>
              <a:blipFill>
                <a:blip r:embed="rId3"/>
                <a:stretch>
                  <a:fillRect l="-1164" t="-6294" b="-34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Marcador de contenido 2">
                <a:extLst>
                  <a:ext uri="{FF2B5EF4-FFF2-40B4-BE49-F238E27FC236}">
                    <a16:creationId xmlns:a16="http://schemas.microsoft.com/office/drawing/2014/main" id="{88CFD7AD-B63C-414D-A755-9247994F2B2D}"/>
                  </a:ext>
                </a:extLst>
              </p:cNvPr>
              <p:cNvSpPr txBox="1">
                <a:spLocks/>
              </p:cNvSpPr>
              <p:nvPr/>
            </p:nvSpPr>
            <p:spPr>
              <a:xfrm>
                <a:off x="6204653" y="2571750"/>
                <a:ext cx="2874953" cy="872645"/>
              </a:xfrm>
              <a:prstGeom prst="rect">
                <a:avLst/>
              </a:prstGeom>
            </p:spPr>
            <p:txBody>
              <a:bodyPr vert="horz" lIns="0" tIns="0" rIns="0" bIns="45720" rtlCol="0">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14:m>
                  <m:oMath xmlns:m="http://schemas.openxmlformats.org/officeDocument/2006/math">
                    <m:f>
                      <m:fPr>
                        <m:type m:val="lin"/>
                        <m:ctrlPr>
                          <a:rPr lang="en-US" sz="1400" i="1" dirty="0" smtClean="0">
                            <a:latin typeface="Cambria Math" panose="02040503050406030204" pitchFamily="18" charset="0"/>
                          </a:rPr>
                        </m:ctrlPr>
                      </m:fPr>
                      <m:num>
                        <m:sSub>
                          <m:sSubPr>
                            <m:ctrlPr>
                              <a:rPr lang="en-US" sz="1400" i="1" dirty="0">
                                <a:latin typeface="Cambria Math" panose="02040503050406030204" pitchFamily="18" charset="0"/>
                              </a:rPr>
                            </m:ctrlPr>
                          </m:sSubPr>
                          <m:e>
                            <m:r>
                              <a:rPr lang="es-ES" sz="1400" i="1" dirty="0">
                                <a:latin typeface="Cambria Math" panose="02040503050406030204" pitchFamily="18" charset="0"/>
                              </a:rPr>
                              <m:t>𝐿𝑂𝐿</m:t>
                            </m:r>
                          </m:e>
                          <m:sub>
                            <m:r>
                              <a:rPr lang="es-ES" sz="1400" i="1" dirty="0">
                                <a:latin typeface="Cambria Math" panose="02040503050406030204" pitchFamily="18" charset="0"/>
                              </a:rPr>
                              <m:t>𝑆𝐶</m:t>
                            </m:r>
                          </m:sub>
                        </m:sSub>
                      </m:num>
                      <m:den>
                        <m:r>
                          <a:rPr lang="es-ES" sz="1400" i="1" dirty="0">
                            <a:latin typeface="Cambria Math" panose="02040503050406030204" pitchFamily="18" charset="0"/>
                          </a:rPr>
                          <m:t>𝑑𝑒𝑞</m:t>
                        </m:r>
                      </m:den>
                    </m:f>
                    <m:r>
                      <a:rPr lang="en-US" sz="1400" i="1" dirty="0">
                        <a:latin typeface="Cambria Math" panose="02040503050406030204" pitchFamily="18" charset="0"/>
                      </a:rPr>
                      <m:t>&lt;</m:t>
                    </m:r>
                    <m:r>
                      <a:rPr lang="en-US" sz="1400" i="1" dirty="0">
                        <a:latin typeface="Cambria Math" panose="02040503050406030204" pitchFamily="18" charset="0"/>
                        <a:ea typeface="Cambria Math" panose="02040503050406030204" pitchFamily="18" charset="0"/>
                      </a:rPr>
                      <m:t>≈</m:t>
                    </m:r>
                    <m:f>
                      <m:fPr>
                        <m:type m:val="lin"/>
                        <m:ctrlPr>
                          <a:rPr lang="en-US" sz="1400" i="1" dirty="0">
                            <a:latin typeface="Cambria Math" panose="02040503050406030204" pitchFamily="18" charset="0"/>
                          </a:rPr>
                        </m:ctrlPr>
                      </m:fPr>
                      <m:num>
                        <m:sSub>
                          <m:sSubPr>
                            <m:ctrlPr>
                              <a:rPr lang="en-US" sz="1400" i="1" dirty="0">
                                <a:latin typeface="Cambria Math" panose="02040503050406030204" pitchFamily="18" charset="0"/>
                              </a:rPr>
                            </m:ctrlPr>
                          </m:sSubPr>
                          <m:e>
                            <m:r>
                              <a:rPr lang="es-ES" sz="1400" i="1" dirty="0">
                                <a:latin typeface="Cambria Math" panose="02040503050406030204" pitchFamily="18" charset="0"/>
                              </a:rPr>
                              <m:t>𝐿𝑂𝐿</m:t>
                            </m:r>
                          </m:e>
                          <m:sub>
                            <m:r>
                              <a:rPr lang="es-ES" sz="1400" i="1" dirty="0">
                                <a:latin typeface="Cambria Math" panose="02040503050406030204" pitchFamily="18" charset="0"/>
                              </a:rPr>
                              <m:t>𝑆𝐷</m:t>
                            </m:r>
                          </m:sub>
                        </m:sSub>
                      </m:num>
                      <m:den>
                        <m:r>
                          <a:rPr lang="es-ES" sz="1400" i="1" dirty="0">
                            <a:latin typeface="Cambria Math" panose="02040503050406030204" pitchFamily="18" charset="0"/>
                          </a:rPr>
                          <m:t>𝑑𝑒𝑞</m:t>
                        </m:r>
                      </m:den>
                    </m:f>
                    <m:r>
                      <a:rPr lang="en-US" sz="1400" i="1" dirty="0">
                        <a:latin typeface="Cambria Math" panose="02040503050406030204" pitchFamily="18" charset="0"/>
                      </a:rPr>
                      <m:t>&lt;</m:t>
                    </m:r>
                    <m:f>
                      <m:fPr>
                        <m:type m:val="lin"/>
                        <m:ctrlPr>
                          <a:rPr lang="en-US" sz="1400" i="1" dirty="0">
                            <a:latin typeface="Cambria Math" panose="02040503050406030204" pitchFamily="18" charset="0"/>
                          </a:rPr>
                        </m:ctrlPr>
                      </m:fPr>
                      <m:num>
                        <m:sSub>
                          <m:sSubPr>
                            <m:ctrlPr>
                              <a:rPr lang="en-US" sz="1400" i="1" dirty="0">
                                <a:latin typeface="Cambria Math" panose="02040503050406030204" pitchFamily="18" charset="0"/>
                              </a:rPr>
                            </m:ctrlPr>
                          </m:sSubPr>
                          <m:e>
                            <m:r>
                              <a:rPr lang="es-ES" sz="1400" i="1" dirty="0">
                                <a:latin typeface="Cambria Math" panose="02040503050406030204" pitchFamily="18" charset="0"/>
                              </a:rPr>
                              <m:t>𝐿𝑂𝐿</m:t>
                            </m:r>
                          </m:e>
                          <m:sub>
                            <m:r>
                              <a:rPr lang="es-ES" sz="1400" i="1" dirty="0">
                                <a:latin typeface="Cambria Math" panose="02040503050406030204" pitchFamily="18" charset="0"/>
                              </a:rPr>
                              <m:t>𝑆𝐴</m:t>
                            </m:r>
                          </m:sub>
                        </m:sSub>
                      </m:num>
                      <m:den>
                        <m:r>
                          <a:rPr lang="es-ES" sz="1400" i="1" dirty="0">
                            <a:latin typeface="Cambria Math" panose="02040503050406030204" pitchFamily="18" charset="0"/>
                          </a:rPr>
                          <m:t>𝑑𝑒𝑞</m:t>
                        </m:r>
                      </m:den>
                    </m:f>
                  </m:oMath>
                </a14:m>
                <a:endParaRPr lang="en-US" sz="1400" dirty="0"/>
              </a:p>
            </p:txBody>
          </p:sp>
        </mc:Choice>
        <mc:Fallback xmlns="">
          <p:sp>
            <p:nvSpPr>
              <p:cNvPr id="16" name="Marcador de contenido 2">
                <a:extLst>
                  <a:ext uri="{FF2B5EF4-FFF2-40B4-BE49-F238E27FC236}">
                    <a16:creationId xmlns:a16="http://schemas.microsoft.com/office/drawing/2014/main" id="{88CFD7AD-B63C-414D-A755-9247994F2B2D}"/>
                  </a:ext>
                </a:extLst>
              </p:cNvPr>
              <p:cNvSpPr txBox="1">
                <a:spLocks noRot="1" noChangeAspect="1" noMove="1" noResize="1" noEditPoints="1" noAdjustHandles="1" noChangeArrowheads="1" noChangeShapeType="1" noTextEdit="1"/>
              </p:cNvSpPr>
              <p:nvPr/>
            </p:nvSpPr>
            <p:spPr>
              <a:xfrm>
                <a:off x="6204653" y="2571750"/>
                <a:ext cx="2874953" cy="872645"/>
              </a:xfrm>
              <a:prstGeom prst="rect">
                <a:avLst/>
              </a:prstGeom>
              <a:blipFill>
                <a:blip r:embed="rId4"/>
                <a:stretch>
                  <a:fillRect l="-3609" t="-38462"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77822C82-0237-1F40-B2E5-83E509983F66}"/>
                  </a:ext>
                </a:extLst>
              </p:cNvPr>
              <p:cNvSpPr txBox="1"/>
              <p:nvPr/>
            </p:nvSpPr>
            <p:spPr>
              <a:xfrm>
                <a:off x="592430" y="1747814"/>
                <a:ext cx="48224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800" b="1" i="1" dirty="0" smtClean="0">
                          <a:solidFill>
                            <a:srgbClr val="0F2EDA"/>
                          </a:solidFill>
                          <a:latin typeface="Cambria Math" panose="02040503050406030204" pitchFamily="18" charset="0"/>
                        </a:rPr>
                        <m:t>𝑶𝑯</m:t>
                      </m:r>
                    </m:oMath>
                  </m:oMathPara>
                </a14:m>
                <a:endParaRPr lang="en-US" sz="800" b="1" dirty="0"/>
              </a:p>
              <a:p>
                <a:pPr/>
                <a14:m>
                  <m:oMathPara xmlns:m="http://schemas.openxmlformats.org/officeDocument/2006/math">
                    <m:oMathParaPr>
                      <m:jc m:val="centerGroup"/>
                    </m:oMathParaPr>
                    <m:oMath xmlns:m="http://schemas.openxmlformats.org/officeDocument/2006/math">
                      <m:r>
                        <a:rPr lang="es-ES" sz="800" b="1" i="1" smtClean="0">
                          <a:solidFill>
                            <a:srgbClr val="007836"/>
                          </a:solidFill>
                          <a:latin typeface="Cambria Math" panose="02040503050406030204" pitchFamily="18" charset="0"/>
                        </a:rPr>
                        <m:t>𝑪</m:t>
                      </m:r>
                      <m:sSub>
                        <m:sSubPr>
                          <m:ctrlPr>
                            <a:rPr lang="es-ES" sz="800" b="1" i="1" smtClean="0">
                              <a:solidFill>
                                <a:srgbClr val="007836"/>
                              </a:solidFill>
                              <a:latin typeface="Cambria Math" panose="02040503050406030204" pitchFamily="18" charset="0"/>
                            </a:rPr>
                          </m:ctrlPr>
                        </m:sSubPr>
                        <m:e>
                          <m:r>
                            <a:rPr lang="es-ES" sz="800" b="1" i="1" smtClean="0">
                              <a:solidFill>
                                <a:srgbClr val="007836"/>
                              </a:solidFill>
                              <a:latin typeface="Cambria Math" panose="02040503050406030204" pitchFamily="18" charset="0"/>
                            </a:rPr>
                            <m:t>𝑯</m:t>
                          </m:r>
                        </m:e>
                        <m:sub>
                          <m:r>
                            <a:rPr lang="es-ES" sz="800" b="1" i="1" smtClean="0">
                              <a:solidFill>
                                <a:srgbClr val="007836"/>
                              </a:solidFill>
                              <a:latin typeface="Cambria Math" panose="02040503050406030204" pitchFamily="18" charset="0"/>
                            </a:rPr>
                            <m:t>𝟐</m:t>
                          </m:r>
                        </m:sub>
                      </m:sSub>
                      <m:r>
                        <a:rPr lang="es-ES" sz="800" b="1" i="1" smtClean="0">
                          <a:solidFill>
                            <a:srgbClr val="007836"/>
                          </a:solidFill>
                          <a:latin typeface="Cambria Math" panose="02040503050406030204" pitchFamily="18" charset="0"/>
                        </a:rPr>
                        <m:t>𝑶</m:t>
                      </m:r>
                    </m:oMath>
                  </m:oMathPara>
                </a14:m>
                <a:endParaRPr lang="es-ES" sz="800" b="1" dirty="0">
                  <a:solidFill>
                    <a:srgbClr val="007836"/>
                  </a:solidFill>
                </a:endParaRPr>
              </a:p>
            </p:txBody>
          </p:sp>
        </mc:Choice>
        <mc:Fallback xmlns="">
          <p:sp>
            <p:nvSpPr>
              <p:cNvPr id="4" name="CuadroTexto 3">
                <a:extLst>
                  <a:ext uri="{FF2B5EF4-FFF2-40B4-BE49-F238E27FC236}">
                    <a16:creationId xmlns:a16="http://schemas.microsoft.com/office/drawing/2014/main" id="{77822C82-0237-1F40-B2E5-83E509983F66}"/>
                  </a:ext>
                </a:extLst>
              </p:cNvPr>
              <p:cNvSpPr txBox="1">
                <a:spLocks noRot="1" noChangeAspect="1" noMove="1" noResize="1" noEditPoints="1" noAdjustHandles="1" noChangeArrowheads="1" noChangeShapeType="1" noTextEdit="1"/>
              </p:cNvSpPr>
              <p:nvPr/>
            </p:nvSpPr>
            <p:spPr>
              <a:xfrm>
                <a:off x="592430" y="1747814"/>
                <a:ext cx="482248" cy="33855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47255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54B49-F866-BF44-BC44-BF36B739144E}"/>
              </a:ext>
            </a:extLst>
          </p:cNvPr>
          <p:cNvSpPr>
            <a:spLocks noGrp="1"/>
          </p:cNvSpPr>
          <p:nvPr>
            <p:ph type="title"/>
          </p:nvPr>
        </p:nvSpPr>
        <p:spPr/>
        <p:txBody>
          <a:bodyPr/>
          <a:lstStyle/>
          <a:p>
            <a:r>
              <a:rPr lang="en-US"/>
              <a:t>Transition SA </a:t>
            </a:r>
            <a:r>
              <a:rPr lang="en-US">
                <a:sym typeface="Wingdings" pitchFamily="2" charset="2"/>
              </a:rPr>
              <a:t> SD/SC</a:t>
            </a:r>
            <a:endParaRPr lang="en-US"/>
          </a:p>
        </p:txBody>
      </p:sp>
      <p:sp>
        <p:nvSpPr>
          <p:cNvPr id="5" name="Marcador de número de diapositiva 4">
            <a:extLst>
              <a:ext uri="{FF2B5EF4-FFF2-40B4-BE49-F238E27FC236}">
                <a16:creationId xmlns:a16="http://schemas.microsoft.com/office/drawing/2014/main" id="{5E5F50B1-1CEE-5243-89A7-97580E7E7E39}"/>
              </a:ext>
            </a:extLst>
          </p:cNvPr>
          <p:cNvSpPr>
            <a:spLocks noGrp="1"/>
          </p:cNvSpPr>
          <p:nvPr>
            <p:ph type="sldNum" sz="quarter" idx="13"/>
          </p:nvPr>
        </p:nvSpPr>
        <p:spPr/>
        <p:txBody>
          <a:bodyPr/>
          <a:lstStyle/>
          <a:p>
            <a:fld id="{ED278EB1-C8FB-40EE-BB5A-A41569F381C6}" type="slidenum">
              <a:rPr lang="en-US" smtClean="0"/>
              <a:t>22</a:t>
            </a:fld>
            <a:endParaRPr lang="en-US"/>
          </a:p>
        </p:txBody>
      </p:sp>
      <p:sp>
        <p:nvSpPr>
          <p:cNvPr id="8" name="Marcador de texto 3">
            <a:extLst>
              <a:ext uri="{FF2B5EF4-FFF2-40B4-BE49-F238E27FC236}">
                <a16:creationId xmlns:a16="http://schemas.microsoft.com/office/drawing/2014/main" id="{AFE85E45-EF42-8140-940B-CBE04D33D453}"/>
              </a:ext>
            </a:extLst>
          </p:cNvPr>
          <p:cNvSpPr>
            <a:spLocks noGrp="1"/>
          </p:cNvSpPr>
          <p:nvPr>
            <p:ph type="body" sz="quarter" idx="12"/>
          </p:nvPr>
        </p:nvSpPr>
        <p:spPr>
          <a:xfrm>
            <a:off x="457201" y="682905"/>
            <a:ext cx="8372901" cy="374786"/>
          </a:xfrm>
        </p:spPr>
        <p:txBody>
          <a:bodyPr/>
          <a:lstStyle/>
          <a:p>
            <a:r>
              <a:rPr lang="en-US"/>
              <a:t>Species distribution: Flamelet-based</a:t>
            </a:r>
          </a:p>
        </p:txBody>
      </p:sp>
      <p:pic>
        <p:nvPicPr>
          <p:cNvPr id="10" name="Imagen 9">
            <a:extLst>
              <a:ext uri="{FF2B5EF4-FFF2-40B4-BE49-F238E27FC236}">
                <a16:creationId xmlns:a16="http://schemas.microsoft.com/office/drawing/2014/main" id="{4996334F-DE6C-644B-8253-DF997AD55F37}"/>
              </a:ext>
            </a:extLst>
          </p:cNvPr>
          <p:cNvPicPr>
            <a:picLocks noChangeAspect="1"/>
          </p:cNvPicPr>
          <p:nvPr/>
        </p:nvPicPr>
        <p:blipFill>
          <a:blip r:embed="rId2"/>
          <a:srcRect/>
          <a:stretch/>
        </p:blipFill>
        <p:spPr>
          <a:xfrm>
            <a:off x="306365" y="1122885"/>
            <a:ext cx="8303160" cy="3490692"/>
          </a:xfrm>
          <a:prstGeom prst="rect">
            <a:avLst/>
          </a:prstGeom>
        </p:spPr>
      </p:pic>
      <mc:AlternateContent xmlns:mc="http://schemas.openxmlformats.org/markup-compatibility/2006" xmlns:a14="http://schemas.microsoft.com/office/drawing/2010/main">
        <mc:Choice Requires="a14">
          <p:sp>
            <p:nvSpPr>
              <p:cNvPr id="12" name="Marcador de contenido 2">
                <a:extLst>
                  <a:ext uri="{FF2B5EF4-FFF2-40B4-BE49-F238E27FC236}">
                    <a16:creationId xmlns:a16="http://schemas.microsoft.com/office/drawing/2014/main" id="{A5AABE2B-AC3B-D044-A67D-6F267F0E0BBE}"/>
                  </a:ext>
                </a:extLst>
              </p:cNvPr>
              <p:cNvSpPr>
                <a:spLocks noGrp="1"/>
              </p:cNvSpPr>
              <p:nvPr>
                <p:ph idx="1"/>
              </p:nvPr>
            </p:nvSpPr>
            <p:spPr>
              <a:xfrm>
                <a:off x="5929905" y="3213486"/>
                <a:ext cx="3098186" cy="872645"/>
              </a:xfrm>
            </p:spPr>
            <p:txBody>
              <a:bodyPr/>
              <a:lstStyle/>
              <a:p>
                <a:r>
                  <a:rPr lang="en-US" sz="1400" dirty="0"/>
                  <a:t>High </a:t>
                </a:r>
                <a14:m>
                  <m:oMath xmlns:m="http://schemas.openxmlformats.org/officeDocument/2006/math">
                    <m:r>
                      <a:rPr lang="en-US" sz="1400" i="1" dirty="0" smtClean="0">
                        <a:latin typeface="Cambria Math" panose="02040503050406030204" pitchFamily="18" charset="0"/>
                      </a:rPr>
                      <m:t>𝐶</m:t>
                    </m:r>
                    <m:sSub>
                      <m:sSubPr>
                        <m:ctrlPr>
                          <a:rPr lang="en-US" sz="1400" i="1" dirty="0" smtClean="0">
                            <a:latin typeface="Cambria Math" panose="02040503050406030204" pitchFamily="18" charset="0"/>
                          </a:rPr>
                        </m:ctrlPr>
                      </m:sSubPr>
                      <m:e>
                        <m:r>
                          <a:rPr lang="en-US" sz="1400" i="1" dirty="0" smtClean="0">
                            <a:latin typeface="Cambria Math" panose="02040503050406030204" pitchFamily="18" charset="0"/>
                          </a:rPr>
                          <m:t>𝐻</m:t>
                        </m:r>
                      </m:e>
                      <m:sub>
                        <m:r>
                          <a:rPr lang="en-US" sz="1400" i="1" dirty="0" smtClean="0">
                            <a:latin typeface="Cambria Math" panose="02040503050406030204" pitchFamily="18" charset="0"/>
                          </a:rPr>
                          <m:t>2</m:t>
                        </m:r>
                      </m:sub>
                    </m:sSub>
                    <m:r>
                      <a:rPr lang="en-US" sz="1400" i="1" dirty="0" smtClean="0">
                        <a:latin typeface="Cambria Math" panose="02040503050406030204" pitchFamily="18" charset="0"/>
                      </a:rPr>
                      <m:t>𝑂</m:t>
                    </m:r>
                    <m:r>
                      <a:rPr lang="en-US" sz="1400" i="1" dirty="0" smtClean="0">
                        <a:latin typeface="Cambria Math" panose="02040503050406030204" pitchFamily="18" charset="0"/>
                      </a:rPr>
                      <m:t> </m:t>
                    </m:r>
                  </m:oMath>
                </a14:m>
                <a:r>
                  <a:rPr lang="en-US" sz="1400" dirty="0"/>
                  <a:t>concentrations also seems to extend from the spray radius</a:t>
                </a:r>
              </a:p>
              <a:p>
                <a:r>
                  <a:rPr lang="en-US" sz="1400" dirty="0"/>
                  <a:t>Peak </a:t>
                </a:r>
                <a14:m>
                  <m:oMath xmlns:m="http://schemas.openxmlformats.org/officeDocument/2006/math">
                    <m:r>
                      <a:rPr lang="en-US" sz="1400" i="1" dirty="0">
                        <a:latin typeface="Cambria Math" panose="02040503050406030204" pitchFamily="18" charset="0"/>
                      </a:rPr>
                      <m:t>𝐶</m:t>
                    </m:r>
                    <m:sSub>
                      <m:sSubPr>
                        <m:ctrlPr>
                          <a:rPr lang="en-US" sz="1400" i="1" dirty="0">
                            <a:latin typeface="Cambria Math" panose="02040503050406030204" pitchFamily="18" charset="0"/>
                          </a:rPr>
                        </m:ctrlPr>
                      </m:sSubPr>
                      <m:e>
                        <m:r>
                          <a:rPr lang="en-US" sz="1400" i="1" dirty="0">
                            <a:latin typeface="Cambria Math" panose="02040503050406030204" pitchFamily="18" charset="0"/>
                          </a:rPr>
                          <m:t>𝐻</m:t>
                        </m:r>
                      </m:e>
                      <m:sub>
                        <m:r>
                          <a:rPr lang="en-US" sz="1400" i="1" dirty="0">
                            <a:latin typeface="Cambria Math" panose="02040503050406030204" pitchFamily="18" charset="0"/>
                          </a:rPr>
                          <m:t>2</m:t>
                        </m:r>
                      </m:sub>
                    </m:sSub>
                    <m:r>
                      <a:rPr lang="en-US" sz="1400" i="1" dirty="0">
                        <a:latin typeface="Cambria Math" panose="02040503050406030204" pitchFamily="18" charset="0"/>
                      </a:rPr>
                      <m:t>𝑂</m:t>
                    </m:r>
                    <m:r>
                      <a:rPr lang="en-US" sz="1400" i="1" dirty="0">
                        <a:latin typeface="Cambria Math" panose="02040503050406030204" pitchFamily="18" charset="0"/>
                      </a:rPr>
                      <m:t> </m:t>
                    </m:r>
                  </m:oMath>
                </a14:m>
                <a:r>
                  <a:rPr lang="en-US" sz="1400" dirty="0"/>
                  <a:t>values seems to be downstream from experimental observation </a:t>
                </a:r>
              </a:p>
            </p:txBody>
          </p:sp>
        </mc:Choice>
        <mc:Fallback xmlns="">
          <p:sp>
            <p:nvSpPr>
              <p:cNvPr id="12" name="Marcador de contenido 2">
                <a:extLst>
                  <a:ext uri="{FF2B5EF4-FFF2-40B4-BE49-F238E27FC236}">
                    <a16:creationId xmlns:a16="http://schemas.microsoft.com/office/drawing/2014/main" id="{A5AABE2B-AC3B-D044-A67D-6F267F0E0BBE}"/>
                  </a:ext>
                </a:extLst>
              </p:cNvPr>
              <p:cNvSpPr>
                <a:spLocks noGrp="1" noRot="1" noChangeAspect="1" noMove="1" noResize="1" noEditPoints="1" noAdjustHandles="1" noChangeArrowheads="1" noChangeShapeType="1" noTextEdit="1"/>
              </p:cNvSpPr>
              <p:nvPr>
                <p:ph idx="1"/>
              </p:nvPr>
            </p:nvSpPr>
            <p:spPr>
              <a:xfrm>
                <a:off x="5929905" y="3213486"/>
                <a:ext cx="3098186" cy="872645"/>
              </a:xfrm>
              <a:blipFill>
                <a:blip r:embed="rId3"/>
                <a:stretch>
                  <a:fillRect l="-3265" t="-5714" b="-6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C113DCAA-C20A-EF44-99FB-3B1C40E15488}"/>
                  </a:ext>
                </a:extLst>
              </p:cNvPr>
              <p:cNvSpPr txBox="1"/>
              <p:nvPr/>
            </p:nvSpPr>
            <p:spPr>
              <a:xfrm>
                <a:off x="592430" y="1741375"/>
                <a:ext cx="48224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800" b="1" i="1" dirty="0" smtClean="0">
                          <a:solidFill>
                            <a:srgbClr val="0F2EDA"/>
                          </a:solidFill>
                          <a:latin typeface="Cambria Math" panose="02040503050406030204" pitchFamily="18" charset="0"/>
                        </a:rPr>
                        <m:t>𝑶𝑯</m:t>
                      </m:r>
                    </m:oMath>
                  </m:oMathPara>
                </a14:m>
                <a:endParaRPr lang="en-US" sz="800" b="1" dirty="0"/>
              </a:p>
              <a:p>
                <a:pPr/>
                <a14:m>
                  <m:oMathPara xmlns:m="http://schemas.openxmlformats.org/officeDocument/2006/math">
                    <m:oMathParaPr>
                      <m:jc m:val="centerGroup"/>
                    </m:oMathParaPr>
                    <m:oMath xmlns:m="http://schemas.openxmlformats.org/officeDocument/2006/math">
                      <m:r>
                        <a:rPr lang="es-ES" sz="800" b="1" i="1" smtClean="0">
                          <a:solidFill>
                            <a:srgbClr val="007836"/>
                          </a:solidFill>
                          <a:latin typeface="Cambria Math" panose="02040503050406030204" pitchFamily="18" charset="0"/>
                        </a:rPr>
                        <m:t>𝑪</m:t>
                      </m:r>
                      <m:sSub>
                        <m:sSubPr>
                          <m:ctrlPr>
                            <a:rPr lang="es-ES" sz="800" b="1" i="1" smtClean="0">
                              <a:solidFill>
                                <a:srgbClr val="007836"/>
                              </a:solidFill>
                              <a:latin typeface="Cambria Math" panose="02040503050406030204" pitchFamily="18" charset="0"/>
                            </a:rPr>
                          </m:ctrlPr>
                        </m:sSubPr>
                        <m:e>
                          <m:r>
                            <a:rPr lang="es-ES" sz="800" b="1" i="1" smtClean="0">
                              <a:solidFill>
                                <a:srgbClr val="007836"/>
                              </a:solidFill>
                              <a:latin typeface="Cambria Math" panose="02040503050406030204" pitchFamily="18" charset="0"/>
                            </a:rPr>
                            <m:t>𝑯</m:t>
                          </m:r>
                        </m:e>
                        <m:sub>
                          <m:r>
                            <a:rPr lang="es-ES" sz="800" b="1" i="1" smtClean="0">
                              <a:solidFill>
                                <a:srgbClr val="007836"/>
                              </a:solidFill>
                              <a:latin typeface="Cambria Math" panose="02040503050406030204" pitchFamily="18" charset="0"/>
                            </a:rPr>
                            <m:t>𝟐</m:t>
                          </m:r>
                        </m:sub>
                      </m:sSub>
                      <m:r>
                        <a:rPr lang="es-ES" sz="800" b="1" i="1" smtClean="0">
                          <a:solidFill>
                            <a:srgbClr val="007836"/>
                          </a:solidFill>
                          <a:latin typeface="Cambria Math" panose="02040503050406030204" pitchFamily="18" charset="0"/>
                        </a:rPr>
                        <m:t>𝑶</m:t>
                      </m:r>
                    </m:oMath>
                  </m:oMathPara>
                </a14:m>
                <a:endParaRPr lang="es-ES" sz="800" b="1" dirty="0">
                  <a:solidFill>
                    <a:srgbClr val="007836"/>
                  </a:solidFill>
                </a:endParaRPr>
              </a:p>
            </p:txBody>
          </p:sp>
        </mc:Choice>
        <mc:Fallback xmlns="">
          <p:sp>
            <p:nvSpPr>
              <p:cNvPr id="7" name="CuadroTexto 6">
                <a:extLst>
                  <a:ext uri="{FF2B5EF4-FFF2-40B4-BE49-F238E27FC236}">
                    <a16:creationId xmlns:a16="http://schemas.microsoft.com/office/drawing/2014/main" id="{C113DCAA-C20A-EF44-99FB-3B1C40E15488}"/>
                  </a:ext>
                </a:extLst>
              </p:cNvPr>
              <p:cNvSpPr txBox="1">
                <a:spLocks noRot="1" noChangeAspect="1" noMove="1" noResize="1" noEditPoints="1" noAdjustHandles="1" noChangeArrowheads="1" noChangeShapeType="1" noTextEdit="1"/>
              </p:cNvSpPr>
              <p:nvPr/>
            </p:nvSpPr>
            <p:spPr>
              <a:xfrm>
                <a:off x="592430" y="1741375"/>
                <a:ext cx="482248" cy="338554"/>
              </a:xfrm>
              <a:prstGeom prst="rect">
                <a:avLst/>
              </a:prstGeom>
              <a:blipFill>
                <a:blip r:embed="rId4"/>
                <a:stretch>
                  <a:fillRect/>
                </a:stretch>
              </a:blipFill>
            </p:spPr>
            <p:txBody>
              <a:bodyPr/>
              <a:lstStyle/>
              <a:p>
                <a:r>
                  <a:rPr lang="en-US">
                    <a:noFill/>
                  </a:rPr>
                  <a:t> </a:t>
                </a:r>
              </a:p>
            </p:txBody>
          </p:sp>
        </mc:Fallback>
      </mc:AlternateContent>
      <p:sp>
        <p:nvSpPr>
          <p:cNvPr id="9" name="CuadroTexto 8">
            <a:extLst>
              <a:ext uri="{FF2B5EF4-FFF2-40B4-BE49-F238E27FC236}">
                <a16:creationId xmlns:a16="http://schemas.microsoft.com/office/drawing/2014/main" id="{E35BCDA9-4B02-1E48-91C9-DE03CC6E8E20}"/>
              </a:ext>
            </a:extLst>
          </p:cNvPr>
          <p:cNvSpPr txBox="1"/>
          <p:nvPr/>
        </p:nvSpPr>
        <p:spPr>
          <a:xfrm>
            <a:off x="2598563" y="1335579"/>
            <a:ext cx="528034" cy="246221"/>
          </a:xfrm>
          <a:prstGeom prst="rect">
            <a:avLst/>
          </a:prstGeom>
          <a:noFill/>
        </p:spPr>
        <p:txBody>
          <a:bodyPr wrap="square" rtlCol="0">
            <a:spAutoFit/>
          </a:bodyPr>
          <a:lstStyle/>
          <a:p>
            <a:r>
              <a:rPr lang="en-US" sz="1000" dirty="0">
                <a:solidFill>
                  <a:schemeClr val="bg1"/>
                </a:solidFill>
              </a:rPr>
              <a:t>PAH</a:t>
            </a:r>
          </a:p>
        </p:txBody>
      </p:sp>
    </p:spTree>
    <p:extLst>
      <p:ext uri="{BB962C8B-B14F-4D97-AF65-F5344CB8AC3E}">
        <p14:creationId xmlns:p14="http://schemas.microsoft.com/office/powerpoint/2010/main" val="1440501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9DC8A-892F-0A44-82B9-DB0EB945C2B4}"/>
              </a:ext>
            </a:extLst>
          </p:cNvPr>
          <p:cNvSpPr>
            <a:spLocks noGrp="1"/>
          </p:cNvSpPr>
          <p:nvPr>
            <p:ph type="title"/>
          </p:nvPr>
        </p:nvSpPr>
        <p:spPr/>
        <p:txBody>
          <a:bodyPr/>
          <a:lstStyle/>
          <a:p>
            <a:r>
              <a:rPr lang="en-US"/>
              <a:t>Transition SA </a:t>
            </a:r>
            <a:r>
              <a:rPr lang="en-US">
                <a:sym typeface="Wingdings" pitchFamily="2" charset="2"/>
              </a:rPr>
              <a:t> SD/SC</a:t>
            </a:r>
            <a:endParaRPr lang="en-US"/>
          </a:p>
        </p:txBody>
      </p:sp>
      <p:sp>
        <p:nvSpPr>
          <p:cNvPr id="5" name="Marcador de número de diapositiva 4">
            <a:extLst>
              <a:ext uri="{FF2B5EF4-FFF2-40B4-BE49-F238E27FC236}">
                <a16:creationId xmlns:a16="http://schemas.microsoft.com/office/drawing/2014/main" id="{DABFC20B-8F27-2A4C-A3EE-4A1EC6D8A832}"/>
              </a:ext>
            </a:extLst>
          </p:cNvPr>
          <p:cNvSpPr>
            <a:spLocks noGrp="1"/>
          </p:cNvSpPr>
          <p:nvPr>
            <p:ph type="sldNum" sz="quarter" idx="13"/>
          </p:nvPr>
        </p:nvSpPr>
        <p:spPr/>
        <p:txBody>
          <a:bodyPr/>
          <a:lstStyle/>
          <a:p>
            <a:fld id="{ED278EB1-C8FB-40EE-BB5A-A41569F381C6}" type="slidenum">
              <a:rPr lang="en-US" smtClean="0"/>
              <a:t>23</a:t>
            </a:fld>
            <a:endParaRPr lang="en-US"/>
          </a:p>
        </p:txBody>
      </p:sp>
      <p:pic>
        <p:nvPicPr>
          <p:cNvPr id="4" name="Imagen 3">
            <a:extLst>
              <a:ext uri="{FF2B5EF4-FFF2-40B4-BE49-F238E27FC236}">
                <a16:creationId xmlns:a16="http://schemas.microsoft.com/office/drawing/2014/main" id="{CF021BA7-D633-1440-B07B-638F8976EA5B}"/>
              </a:ext>
            </a:extLst>
          </p:cNvPr>
          <p:cNvPicPr>
            <a:picLocks noChangeAspect="1"/>
          </p:cNvPicPr>
          <p:nvPr/>
        </p:nvPicPr>
        <p:blipFill>
          <a:blip r:embed="rId2"/>
          <a:srcRect/>
          <a:stretch/>
        </p:blipFill>
        <p:spPr>
          <a:xfrm>
            <a:off x="248959" y="1196741"/>
            <a:ext cx="6474018" cy="3618420"/>
          </a:xfrm>
          <a:prstGeom prst="rect">
            <a:avLst/>
          </a:prstGeom>
        </p:spPr>
      </p:pic>
      <p:pic>
        <p:nvPicPr>
          <p:cNvPr id="6" name="Imagen 5">
            <a:extLst>
              <a:ext uri="{FF2B5EF4-FFF2-40B4-BE49-F238E27FC236}">
                <a16:creationId xmlns:a16="http://schemas.microsoft.com/office/drawing/2014/main" id="{659DE7E8-B3BF-5B47-99DE-90329950679F}"/>
              </a:ext>
            </a:extLst>
          </p:cNvPr>
          <p:cNvPicPr>
            <a:picLocks noChangeAspect="1"/>
          </p:cNvPicPr>
          <p:nvPr/>
        </p:nvPicPr>
        <p:blipFill>
          <a:blip r:embed="rId3"/>
          <a:srcRect/>
          <a:stretch/>
        </p:blipFill>
        <p:spPr>
          <a:xfrm>
            <a:off x="250378" y="1198107"/>
            <a:ext cx="6474018" cy="3618420"/>
          </a:xfrm>
          <a:prstGeom prst="rect">
            <a:avLst/>
          </a:prstGeom>
        </p:spPr>
      </p:pic>
      <p:cxnSp>
        <p:nvCxnSpPr>
          <p:cNvPr id="9" name="Conector recto de flecha 8">
            <a:extLst>
              <a:ext uri="{FF2B5EF4-FFF2-40B4-BE49-F238E27FC236}">
                <a16:creationId xmlns:a16="http://schemas.microsoft.com/office/drawing/2014/main" id="{80A0A4C0-4BE5-FD47-AFD7-66EAA65EA66E}"/>
              </a:ext>
            </a:extLst>
          </p:cNvPr>
          <p:cNvCxnSpPr/>
          <p:nvPr/>
        </p:nvCxnSpPr>
        <p:spPr>
          <a:xfrm flipV="1">
            <a:off x="3555315" y="2216552"/>
            <a:ext cx="850740" cy="6423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Conector recto de flecha 9">
            <a:extLst>
              <a:ext uri="{FF2B5EF4-FFF2-40B4-BE49-F238E27FC236}">
                <a16:creationId xmlns:a16="http://schemas.microsoft.com/office/drawing/2014/main" id="{18610A38-9636-D649-B2CE-ABED96606609}"/>
              </a:ext>
            </a:extLst>
          </p:cNvPr>
          <p:cNvCxnSpPr>
            <a:cxnSpLocks/>
          </p:cNvCxnSpPr>
          <p:nvPr/>
        </p:nvCxnSpPr>
        <p:spPr>
          <a:xfrm flipV="1">
            <a:off x="4090644" y="1981200"/>
            <a:ext cx="1161970" cy="10880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Conector recto de flecha 12">
            <a:extLst>
              <a:ext uri="{FF2B5EF4-FFF2-40B4-BE49-F238E27FC236}">
                <a16:creationId xmlns:a16="http://schemas.microsoft.com/office/drawing/2014/main" id="{EEEE7781-6690-3140-B22C-8E8A8560FDAB}"/>
              </a:ext>
            </a:extLst>
          </p:cNvPr>
          <p:cNvCxnSpPr>
            <a:cxnSpLocks/>
          </p:cNvCxnSpPr>
          <p:nvPr/>
        </p:nvCxnSpPr>
        <p:spPr>
          <a:xfrm flipH="1" flipV="1">
            <a:off x="4587666" y="1681482"/>
            <a:ext cx="651095" cy="2387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Conector recto de flecha 16">
            <a:extLst>
              <a:ext uri="{FF2B5EF4-FFF2-40B4-BE49-F238E27FC236}">
                <a16:creationId xmlns:a16="http://schemas.microsoft.com/office/drawing/2014/main" id="{00A08997-6ECB-F64A-9483-6C2553F4B6E3}"/>
              </a:ext>
            </a:extLst>
          </p:cNvPr>
          <p:cNvCxnSpPr>
            <a:cxnSpLocks/>
          </p:cNvCxnSpPr>
          <p:nvPr/>
        </p:nvCxnSpPr>
        <p:spPr>
          <a:xfrm flipV="1">
            <a:off x="4449685" y="2301240"/>
            <a:ext cx="1458249" cy="7941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Conector recto de flecha 18">
            <a:extLst>
              <a:ext uri="{FF2B5EF4-FFF2-40B4-BE49-F238E27FC236}">
                <a16:creationId xmlns:a16="http://schemas.microsoft.com/office/drawing/2014/main" id="{0801FD50-2BD9-C14C-8A87-E5574821F03C}"/>
              </a:ext>
            </a:extLst>
          </p:cNvPr>
          <p:cNvCxnSpPr>
            <a:cxnSpLocks/>
          </p:cNvCxnSpPr>
          <p:nvPr/>
        </p:nvCxnSpPr>
        <p:spPr>
          <a:xfrm flipV="1">
            <a:off x="5058818" y="2672846"/>
            <a:ext cx="767836" cy="5831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 name="Imagen 6">
            <a:extLst>
              <a:ext uri="{FF2B5EF4-FFF2-40B4-BE49-F238E27FC236}">
                <a16:creationId xmlns:a16="http://schemas.microsoft.com/office/drawing/2014/main" id="{203A8A0E-4ABA-F848-A1DB-87A7CF23DE9E}"/>
              </a:ext>
            </a:extLst>
          </p:cNvPr>
          <p:cNvPicPr>
            <a:picLocks noChangeAspect="1"/>
          </p:cNvPicPr>
          <p:nvPr/>
        </p:nvPicPr>
        <p:blipFill>
          <a:blip r:embed="rId4"/>
          <a:srcRect/>
          <a:stretch/>
        </p:blipFill>
        <p:spPr>
          <a:xfrm>
            <a:off x="250378" y="1198107"/>
            <a:ext cx="6474016" cy="3618420"/>
          </a:xfrm>
          <a:prstGeom prst="rect">
            <a:avLst/>
          </a:prstGeom>
        </p:spPr>
      </p:pic>
      <p:cxnSp>
        <p:nvCxnSpPr>
          <p:cNvPr id="24" name="Conector recto de flecha 23">
            <a:extLst>
              <a:ext uri="{FF2B5EF4-FFF2-40B4-BE49-F238E27FC236}">
                <a16:creationId xmlns:a16="http://schemas.microsoft.com/office/drawing/2014/main" id="{8C2B88B5-AF43-CF4B-BD72-A72B5AF64383}"/>
              </a:ext>
            </a:extLst>
          </p:cNvPr>
          <p:cNvCxnSpPr/>
          <p:nvPr/>
        </p:nvCxnSpPr>
        <p:spPr>
          <a:xfrm flipV="1">
            <a:off x="2282661" y="2161309"/>
            <a:ext cx="742604" cy="1399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Conector recto de flecha 24">
            <a:extLst>
              <a:ext uri="{FF2B5EF4-FFF2-40B4-BE49-F238E27FC236}">
                <a16:creationId xmlns:a16="http://schemas.microsoft.com/office/drawing/2014/main" id="{B655830E-4103-2C49-B85E-66B0277E3680}"/>
              </a:ext>
            </a:extLst>
          </p:cNvPr>
          <p:cNvCxnSpPr>
            <a:cxnSpLocks/>
          </p:cNvCxnSpPr>
          <p:nvPr/>
        </p:nvCxnSpPr>
        <p:spPr>
          <a:xfrm flipH="1">
            <a:off x="2918988" y="2285152"/>
            <a:ext cx="158254" cy="1144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8" name="Imagen 7">
            <a:extLst>
              <a:ext uri="{FF2B5EF4-FFF2-40B4-BE49-F238E27FC236}">
                <a16:creationId xmlns:a16="http://schemas.microsoft.com/office/drawing/2014/main" id="{00EC301F-BD76-E041-B557-6CEED8886494}"/>
              </a:ext>
            </a:extLst>
          </p:cNvPr>
          <p:cNvPicPr>
            <a:picLocks noChangeAspect="1"/>
          </p:cNvPicPr>
          <p:nvPr/>
        </p:nvPicPr>
        <p:blipFill>
          <a:blip r:embed="rId5"/>
          <a:srcRect/>
          <a:stretch/>
        </p:blipFill>
        <p:spPr>
          <a:xfrm>
            <a:off x="250379" y="1198107"/>
            <a:ext cx="6479705" cy="3621599"/>
          </a:xfrm>
          <a:prstGeom prst="rect">
            <a:avLst/>
          </a:prstGeom>
        </p:spPr>
      </p:pic>
      <p:cxnSp>
        <p:nvCxnSpPr>
          <p:cNvPr id="28" name="Conector recto de flecha 27">
            <a:extLst>
              <a:ext uri="{FF2B5EF4-FFF2-40B4-BE49-F238E27FC236}">
                <a16:creationId xmlns:a16="http://schemas.microsoft.com/office/drawing/2014/main" id="{0AEB3F84-0E48-FC4D-8393-A52042B297C8}"/>
              </a:ext>
            </a:extLst>
          </p:cNvPr>
          <p:cNvCxnSpPr>
            <a:cxnSpLocks/>
          </p:cNvCxnSpPr>
          <p:nvPr/>
        </p:nvCxnSpPr>
        <p:spPr>
          <a:xfrm flipV="1">
            <a:off x="2708756" y="2285152"/>
            <a:ext cx="743104" cy="867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Conector recto de flecha 31">
            <a:extLst>
              <a:ext uri="{FF2B5EF4-FFF2-40B4-BE49-F238E27FC236}">
                <a16:creationId xmlns:a16="http://schemas.microsoft.com/office/drawing/2014/main" id="{E501CAEC-0AA2-2342-A9A4-F2801B157067}"/>
              </a:ext>
            </a:extLst>
          </p:cNvPr>
          <p:cNvCxnSpPr>
            <a:cxnSpLocks/>
          </p:cNvCxnSpPr>
          <p:nvPr/>
        </p:nvCxnSpPr>
        <p:spPr>
          <a:xfrm flipV="1">
            <a:off x="2784095" y="1886673"/>
            <a:ext cx="989315" cy="1989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 name="CuadroTexto 33">
            <a:extLst>
              <a:ext uri="{FF2B5EF4-FFF2-40B4-BE49-F238E27FC236}">
                <a16:creationId xmlns:a16="http://schemas.microsoft.com/office/drawing/2014/main" id="{4C0CFC91-B513-4D40-9D34-660CFDADB384}"/>
              </a:ext>
            </a:extLst>
          </p:cNvPr>
          <p:cNvSpPr txBox="1"/>
          <p:nvPr/>
        </p:nvSpPr>
        <p:spPr>
          <a:xfrm rot="16200000">
            <a:off x="2621494" y="3998314"/>
            <a:ext cx="880369" cy="215444"/>
          </a:xfrm>
          <a:prstGeom prst="rect">
            <a:avLst/>
          </a:prstGeom>
          <a:noFill/>
        </p:spPr>
        <p:txBody>
          <a:bodyPr wrap="none" rtlCol="0">
            <a:spAutoFit/>
          </a:bodyPr>
          <a:lstStyle/>
          <a:p>
            <a:r>
              <a:rPr lang="en-US" sz="800">
                <a:solidFill>
                  <a:srgbClr val="000000"/>
                </a:solidFill>
              </a:rPr>
              <a:t>Exp. SNL #677</a:t>
            </a:r>
          </a:p>
        </p:txBody>
      </p:sp>
      <p:sp>
        <p:nvSpPr>
          <p:cNvPr id="35" name="CuadroTexto 34">
            <a:extLst>
              <a:ext uri="{FF2B5EF4-FFF2-40B4-BE49-F238E27FC236}">
                <a16:creationId xmlns:a16="http://schemas.microsoft.com/office/drawing/2014/main" id="{23E84C83-88EA-4743-BF1F-A74BE8D59C99}"/>
              </a:ext>
            </a:extLst>
          </p:cNvPr>
          <p:cNvSpPr txBox="1"/>
          <p:nvPr/>
        </p:nvSpPr>
        <p:spPr>
          <a:xfrm rot="16200000">
            <a:off x="4163667" y="3975843"/>
            <a:ext cx="901209" cy="215444"/>
          </a:xfrm>
          <a:prstGeom prst="rect">
            <a:avLst/>
          </a:prstGeom>
          <a:noFill/>
        </p:spPr>
        <p:txBody>
          <a:bodyPr wrap="none" rtlCol="0">
            <a:spAutoFit/>
          </a:bodyPr>
          <a:lstStyle/>
          <a:p>
            <a:r>
              <a:rPr lang="en-US" sz="800">
                <a:solidFill>
                  <a:srgbClr val="000000"/>
                </a:solidFill>
              </a:rPr>
              <a:t>Exp. CMT #135</a:t>
            </a:r>
          </a:p>
        </p:txBody>
      </p:sp>
      <p:sp>
        <p:nvSpPr>
          <p:cNvPr id="36" name="CuadroTexto 35">
            <a:extLst>
              <a:ext uri="{FF2B5EF4-FFF2-40B4-BE49-F238E27FC236}">
                <a16:creationId xmlns:a16="http://schemas.microsoft.com/office/drawing/2014/main" id="{EA2C30D8-8A3F-4D40-A9A1-3E4A8C167C08}"/>
              </a:ext>
            </a:extLst>
          </p:cNvPr>
          <p:cNvSpPr txBox="1"/>
          <p:nvPr/>
        </p:nvSpPr>
        <p:spPr>
          <a:xfrm rot="16200000">
            <a:off x="2937619" y="3987894"/>
            <a:ext cx="901209" cy="215444"/>
          </a:xfrm>
          <a:prstGeom prst="rect">
            <a:avLst/>
          </a:prstGeom>
          <a:noFill/>
        </p:spPr>
        <p:txBody>
          <a:bodyPr wrap="none" rtlCol="0">
            <a:spAutoFit/>
          </a:bodyPr>
          <a:lstStyle/>
          <a:p>
            <a:r>
              <a:rPr lang="en-US" sz="800">
                <a:solidFill>
                  <a:srgbClr val="000000"/>
                </a:solidFill>
              </a:rPr>
              <a:t>Exp. CMT #675</a:t>
            </a:r>
          </a:p>
        </p:txBody>
      </p:sp>
      <p:sp>
        <p:nvSpPr>
          <p:cNvPr id="37" name="CuadroTexto 36">
            <a:extLst>
              <a:ext uri="{FF2B5EF4-FFF2-40B4-BE49-F238E27FC236}">
                <a16:creationId xmlns:a16="http://schemas.microsoft.com/office/drawing/2014/main" id="{044BED0B-B3D8-0146-8B5A-1FAA57FC3355}"/>
              </a:ext>
            </a:extLst>
          </p:cNvPr>
          <p:cNvSpPr txBox="1"/>
          <p:nvPr/>
        </p:nvSpPr>
        <p:spPr>
          <a:xfrm rot="16200000">
            <a:off x="4658425" y="3987893"/>
            <a:ext cx="880369" cy="215444"/>
          </a:xfrm>
          <a:prstGeom prst="rect">
            <a:avLst/>
          </a:prstGeom>
          <a:noFill/>
        </p:spPr>
        <p:txBody>
          <a:bodyPr wrap="none" rtlCol="0">
            <a:spAutoFit/>
          </a:bodyPr>
          <a:lstStyle/>
          <a:p>
            <a:r>
              <a:rPr lang="en-US" sz="800">
                <a:solidFill>
                  <a:srgbClr val="000000"/>
                </a:solidFill>
              </a:rPr>
              <a:t>Exp. SNL #134</a:t>
            </a:r>
          </a:p>
        </p:txBody>
      </p:sp>
      <p:sp>
        <p:nvSpPr>
          <p:cNvPr id="38" name="CuadroTexto 37">
            <a:extLst>
              <a:ext uri="{FF2B5EF4-FFF2-40B4-BE49-F238E27FC236}">
                <a16:creationId xmlns:a16="http://schemas.microsoft.com/office/drawing/2014/main" id="{059CE40C-9FBC-AD42-9037-478008F78499}"/>
              </a:ext>
            </a:extLst>
          </p:cNvPr>
          <p:cNvSpPr txBox="1"/>
          <p:nvPr/>
        </p:nvSpPr>
        <p:spPr>
          <a:xfrm rot="16200000">
            <a:off x="3659366" y="3987895"/>
            <a:ext cx="880369" cy="215444"/>
          </a:xfrm>
          <a:prstGeom prst="rect">
            <a:avLst/>
          </a:prstGeom>
          <a:noFill/>
        </p:spPr>
        <p:txBody>
          <a:bodyPr wrap="none" rtlCol="0">
            <a:spAutoFit/>
          </a:bodyPr>
          <a:lstStyle/>
          <a:p>
            <a:r>
              <a:rPr lang="en-US" sz="800">
                <a:solidFill>
                  <a:srgbClr val="000000"/>
                </a:solidFill>
              </a:rPr>
              <a:t>Exp. SNL #037</a:t>
            </a:r>
          </a:p>
        </p:txBody>
      </p:sp>
      <p:sp>
        <p:nvSpPr>
          <p:cNvPr id="22" name="Marcador de texto 3">
            <a:extLst>
              <a:ext uri="{FF2B5EF4-FFF2-40B4-BE49-F238E27FC236}">
                <a16:creationId xmlns:a16="http://schemas.microsoft.com/office/drawing/2014/main" id="{1928D503-7E66-D74D-9613-4713C1EC87FB}"/>
              </a:ext>
            </a:extLst>
          </p:cNvPr>
          <p:cNvSpPr>
            <a:spLocks noGrp="1"/>
          </p:cNvSpPr>
          <p:nvPr>
            <p:ph type="body" sz="quarter" idx="12"/>
          </p:nvPr>
        </p:nvSpPr>
        <p:spPr>
          <a:xfrm>
            <a:off x="457201" y="682905"/>
            <a:ext cx="8372901" cy="374786"/>
          </a:xfrm>
        </p:spPr>
        <p:txBody>
          <a:bodyPr/>
          <a:lstStyle/>
          <a:p>
            <a:r>
              <a:rPr lang="en-US"/>
              <a:t>Mixture fraction at LOL</a:t>
            </a:r>
          </a:p>
        </p:txBody>
      </p:sp>
      <mc:AlternateContent xmlns:mc="http://schemas.openxmlformats.org/markup-compatibility/2006" xmlns:a14="http://schemas.microsoft.com/office/drawing/2010/main">
        <mc:Choice Requires="a14">
          <p:sp>
            <p:nvSpPr>
              <p:cNvPr id="23" name="Marcador de contenido 7">
                <a:extLst>
                  <a:ext uri="{FF2B5EF4-FFF2-40B4-BE49-F238E27FC236}">
                    <a16:creationId xmlns:a16="http://schemas.microsoft.com/office/drawing/2014/main" id="{0B22C9EF-2097-3B47-9738-96D2C597DBE3}"/>
                  </a:ext>
                </a:extLst>
              </p:cNvPr>
              <p:cNvSpPr>
                <a:spLocks noGrp="1"/>
              </p:cNvSpPr>
              <p:nvPr>
                <p:ph idx="1"/>
              </p:nvPr>
            </p:nvSpPr>
            <p:spPr>
              <a:xfrm>
                <a:off x="6786071" y="1225808"/>
                <a:ext cx="2248080" cy="3739099"/>
              </a:xfrm>
            </p:spPr>
            <p:txBody>
              <a:bodyPr/>
              <a:lstStyle/>
              <a:p>
                <a:r>
                  <a:rPr lang="en-US" dirty="0"/>
                  <a:t>From SA </a:t>
                </a:r>
                <a:r>
                  <a:rPr lang="en-US" dirty="0">
                    <a:sym typeface="Wingdings" pitchFamily="2" charset="2"/>
                  </a:rPr>
                  <a:t> SD:</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𝐿𝑂𝐿</m:t>
                    </m:r>
                    <m:r>
                      <a:rPr lang="es-ES" b="0" i="1" smtClean="0">
                        <a:latin typeface="Cambria Math" panose="02040503050406030204" pitchFamily="18" charset="0"/>
                        <a:ea typeface="Cambria Math" panose="02040503050406030204" pitchFamily="18" charset="0"/>
                      </a:rPr>
                      <m:t>, ↑</m:t>
                    </m:r>
                    <m:sSub>
                      <m:sSubPr>
                        <m:ctrlPr>
                          <a:rPr lang="es-ES" b="0" i="1" smtClean="0">
                            <a:latin typeface="Cambria Math" panose="02040503050406030204" pitchFamily="18" charset="0"/>
                            <a:ea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𝑍</m:t>
                        </m:r>
                      </m:e>
                      <m:sub>
                        <m:r>
                          <a:rPr lang="es-ES" b="0" i="1" smtClean="0">
                            <a:latin typeface="Cambria Math" panose="02040503050406030204" pitchFamily="18" charset="0"/>
                            <a:ea typeface="Cambria Math" panose="02040503050406030204" pitchFamily="18" charset="0"/>
                          </a:rPr>
                          <m:t>𝑐𝑙</m:t>
                        </m:r>
                        <m:r>
                          <a:rPr lang="es-ES" b="0" i="1" smtClean="0">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𝐿𝑂𝐿</m:t>
                        </m:r>
                      </m:sub>
                    </m:sSub>
                  </m:oMath>
                </a14:m>
                <a:endParaRPr lang="es-ES" b="0" dirty="0">
                  <a:ea typeface="Cambria Math" panose="02040503050406030204" pitchFamily="18" charset="0"/>
                </a:endParaRPr>
              </a:p>
              <a:p>
                <a:pPr lvl="1"/>
                <a:endParaRPr lang="es-ES" dirty="0">
                  <a:ea typeface="Cambria Math" panose="02040503050406030204" pitchFamily="18" charset="0"/>
                </a:endParaRPr>
              </a:p>
              <a:p>
                <a:r>
                  <a:rPr lang="en-US" dirty="0"/>
                  <a:t>From SD</a:t>
                </a:r>
                <a:r>
                  <a:rPr lang="en-US" dirty="0">
                    <a:sym typeface="Wingdings" pitchFamily="2" charset="2"/>
                  </a:rPr>
                  <a:t>SC:</a:t>
                </a:r>
                <a:endParaRPr lang="es-ES" dirty="0">
                  <a:ea typeface="Cambria Math" panose="02040503050406030204" pitchFamily="18" charset="0"/>
                  <a:sym typeface="Wingdings" pitchFamily="2" charset="2"/>
                </a:endParaRPr>
              </a:p>
              <a:p>
                <a:pPr lvl="1"/>
                <a14:m>
                  <m:oMath xmlns:m="http://schemas.openxmlformats.org/officeDocument/2006/math">
                    <m:r>
                      <a:rPr lang="es-ES" i="1" smtClean="0">
                        <a:latin typeface="Cambria Math" panose="02040503050406030204" pitchFamily="18" charset="0"/>
                        <a:ea typeface="Cambria Math" panose="02040503050406030204" pitchFamily="18" charset="0"/>
                      </a:rPr>
                      <m:t>↓</m:t>
                    </m:r>
                    <m:r>
                      <a:rPr lang="es-ES" i="1">
                        <a:latin typeface="Cambria Math" panose="02040503050406030204" pitchFamily="18" charset="0"/>
                        <a:ea typeface="Cambria Math" panose="02040503050406030204" pitchFamily="18" charset="0"/>
                      </a:rPr>
                      <m:t>𝐿𝑂𝐿</m:t>
                    </m:r>
                  </m:oMath>
                </a14:m>
                <a:endParaRPr lang="en-US" dirty="0">
                  <a:sym typeface="Wingdings" pitchFamily="2" charset="2"/>
                </a:endParaRPr>
              </a:p>
              <a:p>
                <a:pPr lvl="1"/>
                <a:r>
                  <a:rPr lang="en-US" dirty="0">
                    <a:sym typeface="Wingdings" pitchFamily="2" charset="2"/>
                  </a:rPr>
                  <a:t>Subtle</a:t>
                </a:r>
                <a:r>
                  <a:rPr lang="es-ES" dirty="0">
                    <a:ea typeface="Cambria Math" panose="02040503050406030204" pitchFamily="18" charset="0"/>
                  </a:rPr>
                  <a:t> </a:t>
                </a:r>
                <a14:m>
                  <m:oMath xmlns:m="http://schemas.openxmlformats.org/officeDocument/2006/math">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𝑍</m:t>
                        </m:r>
                      </m:e>
                      <m:sub>
                        <m:r>
                          <a:rPr lang="es-ES" i="1">
                            <a:latin typeface="Cambria Math" panose="02040503050406030204" pitchFamily="18" charset="0"/>
                            <a:ea typeface="Cambria Math" panose="02040503050406030204" pitchFamily="18" charset="0"/>
                          </a:rPr>
                          <m:t>𝑐𝑙</m:t>
                        </m:r>
                        <m:r>
                          <a:rPr lang="es-ES" i="1">
                            <a:latin typeface="Cambria Math" panose="02040503050406030204" pitchFamily="18" charset="0"/>
                            <a:ea typeface="Cambria Math" panose="02040503050406030204" pitchFamily="18" charset="0"/>
                          </a:rPr>
                          <m:t>−</m:t>
                        </m:r>
                        <m:r>
                          <a:rPr lang="es-ES" i="1">
                            <a:latin typeface="Cambria Math" panose="02040503050406030204" pitchFamily="18" charset="0"/>
                            <a:ea typeface="Cambria Math" panose="02040503050406030204" pitchFamily="18" charset="0"/>
                          </a:rPr>
                          <m:t>𝐿𝑂𝐿</m:t>
                        </m:r>
                      </m:sub>
                    </m:sSub>
                  </m:oMath>
                </a14:m>
                <a:r>
                  <a:rPr lang="en-US" dirty="0">
                    <a:sym typeface="Wingdings" pitchFamily="2" charset="2"/>
                  </a:rPr>
                  <a:t> differences</a:t>
                </a:r>
              </a:p>
              <a:p>
                <a:pPr lvl="1"/>
                <a:endParaRPr lang="en-US" dirty="0">
                  <a:sym typeface="Wingdings" pitchFamily="2" charset="2"/>
                </a:endParaRPr>
              </a:p>
            </p:txBody>
          </p:sp>
        </mc:Choice>
        <mc:Fallback xmlns="">
          <p:sp>
            <p:nvSpPr>
              <p:cNvPr id="23" name="Marcador de contenido 7">
                <a:extLst>
                  <a:ext uri="{FF2B5EF4-FFF2-40B4-BE49-F238E27FC236}">
                    <a16:creationId xmlns:a16="http://schemas.microsoft.com/office/drawing/2014/main" id="{0B22C9EF-2097-3B47-9738-96D2C597DBE3}"/>
                  </a:ext>
                </a:extLst>
              </p:cNvPr>
              <p:cNvSpPr>
                <a:spLocks noGrp="1" noRot="1" noChangeAspect="1" noMove="1" noResize="1" noEditPoints="1" noAdjustHandles="1" noChangeArrowheads="1" noChangeShapeType="1" noTextEdit="1"/>
              </p:cNvSpPr>
              <p:nvPr>
                <p:ph idx="1"/>
              </p:nvPr>
            </p:nvSpPr>
            <p:spPr>
              <a:xfrm>
                <a:off x="6786071" y="1225808"/>
                <a:ext cx="2248080" cy="3739099"/>
              </a:xfrm>
              <a:blipFill>
                <a:blip r:embed="rId6"/>
                <a:stretch>
                  <a:fillRect l="-5056" t="-2373"/>
                </a:stretch>
              </a:blipFill>
            </p:spPr>
            <p:txBody>
              <a:bodyPr/>
              <a:lstStyle/>
              <a:p>
                <a:r>
                  <a:rPr lang="en-US">
                    <a:noFill/>
                  </a:rPr>
                  <a:t> </a:t>
                </a:r>
              </a:p>
            </p:txBody>
          </p:sp>
        </mc:Fallback>
      </mc:AlternateContent>
    </p:spTree>
    <p:extLst>
      <p:ext uri="{BB962C8B-B14F-4D97-AF65-F5344CB8AC3E}">
        <p14:creationId xmlns:p14="http://schemas.microsoft.com/office/powerpoint/2010/main" val="1864907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dirty="0">
                <a:solidFill>
                  <a:schemeClr val="tx1">
                    <a:lumMod val="60000"/>
                    <a:lumOff val="40000"/>
                  </a:schemeClr>
                </a:solidFill>
              </a:rPr>
              <a:t>Introduction</a:t>
            </a:r>
            <a:endParaRPr lang="es-ES" dirty="0">
              <a:solidFill>
                <a:schemeClr val="tx1">
                  <a:lumMod val="60000"/>
                  <a:lumOff val="40000"/>
                </a:schemeClr>
              </a:solidFill>
            </a:endParaRPr>
          </a:p>
          <a:p>
            <a:pPr marL="172720" indent="-172720"/>
            <a:r>
              <a:rPr lang="en-US" dirty="0">
                <a:solidFill>
                  <a:schemeClr val="tx1">
                    <a:lumMod val="60000"/>
                    <a:lumOff val="40000"/>
                  </a:schemeClr>
                </a:solidFill>
              </a:rPr>
              <a:t>Summary of contributions</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Inert mixing field</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Assessment of modeling approaches</a:t>
            </a:r>
          </a:p>
          <a:p>
            <a:pPr marL="172720" indent="-172720"/>
            <a:r>
              <a:rPr lang="en-US" dirty="0">
                <a:solidFill>
                  <a:schemeClr val="tx1">
                    <a:lumMod val="60000"/>
                    <a:lumOff val="40000"/>
                  </a:schemeClr>
                </a:solidFill>
              </a:rPr>
              <a:t>Transition from Spray A towards Spray D and Spray C</a:t>
            </a:r>
            <a:endParaRPr lang="en-US" dirty="0">
              <a:solidFill>
                <a:schemeClr val="tx1">
                  <a:lumMod val="60000"/>
                  <a:lumOff val="40000"/>
                </a:schemeClr>
              </a:solidFill>
              <a:cs typeface="Arial"/>
            </a:endParaRPr>
          </a:p>
          <a:p>
            <a:pPr marL="172720" indent="-172720"/>
            <a:r>
              <a:rPr lang="en-US" b="1" dirty="0">
                <a:solidFill>
                  <a:srgbClr val="000000"/>
                </a:solidFill>
              </a:rPr>
              <a:t>Summary</a:t>
            </a:r>
            <a:endParaRPr lang="en-US" b="1" dirty="0">
              <a:solidFill>
                <a:srgbClr val="000000"/>
              </a:solidFill>
              <a:cs typeface="Arial"/>
            </a:endParaRPr>
          </a:p>
          <a:p>
            <a:pPr marL="172720" indent="-172720"/>
            <a:r>
              <a:rPr lang="en-US" dirty="0">
                <a:solidFill>
                  <a:schemeClr val="tx1">
                    <a:lumMod val="60000"/>
                    <a:lumOff val="40000"/>
                  </a:schemeClr>
                </a:solidFill>
              </a:rPr>
              <a:t>Future directions</a:t>
            </a:r>
            <a:endParaRPr lang="en-US" dirty="0">
              <a:solidFill>
                <a:schemeClr val="tx1">
                  <a:lumMod val="60000"/>
                  <a:lumOff val="40000"/>
                </a:schemeClr>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24</a:t>
            </a:fld>
            <a:endParaRPr lang="en-US"/>
          </a:p>
        </p:txBody>
      </p:sp>
    </p:spTree>
    <p:extLst>
      <p:ext uri="{BB962C8B-B14F-4D97-AF65-F5344CB8AC3E}">
        <p14:creationId xmlns:p14="http://schemas.microsoft.com/office/powerpoint/2010/main" val="1869501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0489F-16A1-DC47-B051-0F27C1CABD0D}"/>
              </a:ext>
            </a:extLst>
          </p:cNvPr>
          <p:cNvSpPr>
            <a:spLocks noGrp="1"/>
          </p:cNvSpPr>
          <p:nvPr>
            <p:ph type="title"/>
          </p:nvPr>
        </p:nvSpPr>
        <p:spPr/>
        <p:txBody>
          <a:bodyPr/>
          <a:lstStyle/>
          <a:p>
            <a:r>
              <a:rPr lang="en-US"/>
              <a:t>Summary</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2FA58907-AB26-DC4A-B4AB-B651AF4228F0}"/>
                  </a:ext>
                </a:extLst>
              </p:cNvPr>
              <p:cNvSpPr>
                <a:spLocks noGrp="1"/>
              </p:cNvSpPr>
              <p:nvPr>
                <p:ph idx="1"/>
              </p:nvPr>
            </p:nvSpPr>
            <p:spPr/>
            <p:txBody>
              <a:bodyPr vert="horz" lIns="0" tIns="0" rIns="0" bIns="45720" rtlCol="0" anchor="t">
                <a:noAutofit/>
              </a:bodyPr>
              <a:lstStyle/>
              <a:p>
                <a:pPr marL="172720" indent="-172720"/>
                <a:r>
                  <a:rPr lang="en-US" dirty="0">
                    <a:cs typeface="Arial"/>
                  </a:rPr>
                  <a:t>Lift-off length location</a:t>
                </a:r>
              </a:p>
              <a:p>
                <a:pPr marL="520382" lvl="1" indent="-172720"/>
                <a:r>
                  <a:rPr lang="en-US" dirty="0">
                    <a:cs typeface="Arial"/>
                  </a:rPr>
                  <a:t>WM-RANS tends to the longest value </a:t>
                </a:r>
                <a:r>
                  <a:rPr lang="en-US" dirty="0">
                    <a:cs typeface="Arial"/>
                    <a:sym typeface="Wingdings" pitchFamily="2" charset="2"/>
                  </a:rPr>
                  <a:t> shorter value for WM-LES</a:t>
                </a:r>
              </a:p>
              <a:p>
                <a:pPr marL="520382" lvl="1" indent="-172720"/>
                <a:r>
                  <a:rPr lang="en-US" dirty="0">
                    <a:cs typeface="Arial"/>
                    <a:sym typeface="Wingdings" pitchFamily="2" charset="2"/>
                  </a:rPr>
                  <a:t>TWM-RANS </a:t>
                </a:r>
                <a:r>
                  <a:rPr lang="en-US" dirty="0">
                    <a:cs typeface="Arial"/>
                  </a:rPr>
                  <a:t>tends to the shortest value </a:t>
                </a:r>
                <a:r>
                  <a:rPr lang="en-US" dirty="0">
                    <a:cs typeface="Arial"/>
                    <a:sym typeface="Wingdings" pitchFamily="2" charset="2"/>
                  </a:rPr>
                  <a:t> tabulation seems to have an important effect</a:t>
                </a:r>
              </a:p>
              <a:p>
                <a:pPr marL="520382" lvl="1" indent="-172720"/>
                <a:r>
                  <a:rPr lang="en-US" dirty="0">
                    <a:cs typeface="Arial"/>
                    <a:sym typeface="Wingdings" pitchFamily="2" charset="2"/>
                  </a:rPr>
                  <a:t>Flamelet-RANS lay in between  more reasonable compared to experiments</a:t>
                </a:r>
              </a:p>
              <a:p>
                <a:pPr marL="172720" indent="-172720"/>
                <a:r>
                  <a:rPr lang="en-US" dirty="0">
                    <a:cs typeface="Arial"/>
                  </a:rPr>
                  <a:t>Species location</a:t>
                </a:r>
              </a:p>
              <a:p>
                <a:pPr marL="520382" lvl="1" indent="-172720"/>
                <a:r>
                  <a:rPr lang="en-US" dirty="0">
                    <a:cs typeface="Arial"/>
                  </a:rPr>
                  <a:t>Consistency among modeling approaches in the location of </a:t>
                </a:r>
                <a14:m>
                  <m:oMath xmlns:m="http://schemas.openxmlformats.org/officeDocument/2006/math">
                    <m:r>
                      <a:rPr lang="en-US" i="1" dirty="0" smtClean="0">
                        <a:latin typeface="Cambria Math" panose="02040503050406030204" pitchFamily="18" charset="0"/>
                        <a:cs typeface="Arial"/>
                      </a:rPr>
                      <m:t>𝐶</m:t>
                    </m:r>
                    <m:sSub>
                      <m:sSubPr>
                        <m:ctrlPr>
                          <a:rPr lang="en-US" i="1" dirty="0" smtClean="0">
                            <a:latin typeface="Cambria Math" panose="02040503050406030204" pitchFamily="18" charset="0"/>
                            <a:cs typeface="Arial"/>
                          </a:rPr>
                        </m:ctrlPr>
                      </m:sSubPr>
                      <m:e>
                        <m:r>
                          <a:rPr lang="en-US" i="1" dirty="0" smtClean="0">
                            <a:latin typeface="Cambria Math" panose="02040503050406030204" pitchFamily="18" charset="0"/>
                            <a:cs typeface="Arial"/>
                          </a:rPr>
                          <m:t>𝐻</m:t>
                        </m:r>
                      </m:e>
                      <m:sub>
                        <m:r>
                          <a:rPr lang="en-US" i="1" dirty="0" smtClean="0">
                            <a:latin typeface="Cambria Math" panose="02040503050406030204" pitchFamily="18" charset="0"/>
                            <a:cs typeface="Arial"/>
                          </a:rPr>
                          <m:t>2</m:t>
                        </m:r>
                      </m:sub>
                    </m:sSub>
                    <m:r>
                      <a:rPr lang="en-US" i="1" dirty="0" smtClean="0">
                        <a:latin typeface="Cambria Math" panose="02040503050406030204" pitchFamily="18" charset="0"/>
                        <a:cs typeface="Arial"/>
                      </a:rPr>
                      <m:t>𝑂</m:t>
                    </m:r>
                    <m:r>
                      <a:rPr lang="en-US" i="1" dirty="0" smtClean="0">
                        <a:latin typeface="Cambria Math" panose="02040503050406030204" pitchFamily="18" charset="0"/>
                        <a:cs typeface="Arial"/>
                      </a:rPr>
                      <m:t> </m:t>
                    </m:r>
                  </m:oMath>
                </a14:m>
                <a:r>
                  <a:rPr lang="en-US" dirty="0">
                    <a:cs typeface="Arial"/>
                  </a:rPr>
                  <a:t>and </a:t>
                </a:r>
                <a14:m>
                  <m:oMath xmlns:m="http://schemas.openxmlformats.org/officeDocument/2006/math">
                    <m:r>
                      <a:rPr lang="en-US" i="1" dirty="0" smtClean="0">
                        <a:latin typeface="Cambria Math" panose="02040503050406030204" pitchFamily="18" charset="0"/>
                        <a:cs typeface="Arial"/>
                      </a:rPr>
                      <m:t>𝑂𝐻</m:t>
                    </m:r>
                  </m:oMath>
                </a14:m>
                <a:endParaRPr lang="en-US" dirty="0">
                  <a:cs typeface="Arial"/>
                </a:endParaRPr>
              </a:p>
              <a:p>
                <a:pPr marL="520382" lvl="1" indent="-172720"/>
                <a:r>
                  <a:rPr lang="en-US" dirty="0">
                    <a:cs typeface="Arial"/>
                    <a:sym typeface="Wingdings" pitchFamily="2" charset="2"/>
                  </a:rPr>
                  <a:t>WM-RANS show narrower regions compared to WM-LES and Flamelet-based</a:t>
                </a:r>
              </a:p>
            </p:txBody>
          </p:sp>
        </mc:Choice>
        <mc:Fallback xmlns="">
          <p:sp>
            <p:nvSpPr>
              <p:cNvPr id="3" name="Marcador de contenido 2">
                <a:extLst>
                  <a:ext uri="{FF2B5EF4-FFF2-40B4-BE49-F238E27FC236}">
                    <a16:creationId xmlns:a16="http://schemas.microsoft.com/office/drawing/2014/main" id="{2FA58907-AB26-DC4A-B4AB-B651AF4228F0}"/>
                  </a:ext>
                </a:extLst>
              </p:cNvPr>
              <p:cNvSpPr>
                <a:spLocks noGrp="1" noRot="1" noChangeAspect="1" noMove="1" noResize="1" noEditPoints="1" noAdjustHandles="1" noChangeArrowheads="1" noChangeShapeType="1" noTextEdit="1"/>
              </p:cNvSpPr>
              <p:nvPr>
                <p:ph idx="1"/>
              </p:nvPr>
            </p:nvSpPr>
            <p:spPr>
              <a:blipFill>
                <a:blip r:embed="rId2"/>
                <a:stretch>
                  <a:fillRect l="-1669" t="-1908" r="-1214"/>
                </a:stretch>
              </a:blipFill>
            </p:spPr>
            <p:txBody>
              <a:bodyPr/>
              <a:lstStyle/>
              <a:p>
                <a:r>
                  <a:rPr lang="en-US">
                    <a:noFill/>
                  </a:rPr>
                  <a:t> </a:t>
                </a:r>
              </a:p>
            </p:txBody>
          </p:sp>
        </mc:Fallback>
      </mc:AlternateContent>
      <p:sp>
        <p:nvSpPr>
          <p:cNvPr id="4" name="Marcador de texto 3">
            <a:extLst>
              <a:ext uri="{FF2B5EF4-FFF2-40B4-BE49-F238E27FC236}">
                <a16:creationId xmlns:a16="http://schemas.microsoft.com/office/drawing/2014/main" id="{17A6AC44-95F0-9B4B-A0DD-963FDE83F33C}"/>
              </a:ext>
            </a:extLst>
          </p:cNvPr>
          <p:cNvSpPr>
            <a:spLocks noGrp="1"/>
          </p:cNvSpPr>
          <p:nvPr>
            <p:ph type="body" sz="quarter" idx="12"/>
          </p:nvPr>
        </p:nvSpPr>
        <p:spPr/>
        <p:txBody>
          <a:bodyPr/>
          <a:lstStyle/>
          <a:p>
            <a:r>
              <a:rPr lang="en-US"/>
              <a:t>Modeling approaches</a:t>
            </a:r>
          </a:p>
        </p:txBody>
      </p:sp>
      <p:sp>
        <p:nvSpPr>
          <p:cNvPr id="5" name="Marcador de número de diapositiva 4">
            <a:extLst>
              <a:ext uri="{FF2B5EF4-FFF2-40B4-BE49-F238E27FC236}">
                <a16:creationId xmlns:a16="http://schemas.microsoft.com/office/drawing/2014/main" id="{9DC8BEBA-FE93-6141-97CB-B26F1C3269C4}"/>
              </a:ext>
            </a:extLst>
          </p:cNvPr>
          <p:cNvSpPr>
            <a:spLocks noGrp="1"/>
          </p:cNvSpPr>
          <p:nvPr>
            <p:ph type="sldNum" sz="quarter" idx="13"/>
          </p:nvPr>
        </p:nvSpPr>
        <p:spPr/>
        <p:txBody>
          <a:bodyPr/>
          <a:lstStyle/>
          <a:p>
            <a:fld id="{ED278EB1-C8FB-40EE-BB5A-A41569F381C6}" type="slidenum">
              <a:rPr lang="en-US" smtClean="0"/>
              <a:t>25</a:t>
            </a:fld>
            <a:endParaRPr lang="en-US"/>
          </a:p>
        </p:txBody>
      </p:sp>
    </p:spTree>
    <p:extLst>
      <p:ext uri="{BB962C8B-B14F-4D97-AF65-F5344CB8AC3E}">
        <p14:creationId xmlns:p14="http://schemas.microsoft.com/office/powerpoint/2010/main" val="1286675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0489F-16A1-DC47-B051-0F27C1CABD0D}"/>
              </a:ext>
            </a:extLst>
          </p:cNvPr>
          <p:cNvSpPr>
            <a:spLocks noGrp="1"/>
          </p:cNvSpPr>
          <p:nvPr>
            <p:ph type="title"/>
          </p:nvPr>
        </p:nvSpPr>
        <p:spPr/>
        <p:txBody>
          <a:bodyPr/>
          <a:lstStyle/>
          <a:p>
            <a:r>
              <a:rPr lang="en-US"/>
              <a:t>Summary</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2FA58907-AB26-DC4A-B4AB-B651AF4228F0}"/>
                  </a:ext>
                </a:extLst>
              </p:cNvPr>
              <p:cNvSpPr>
                <a:spLocks noGrp="1"/>
              </p:cNvSpPr>
              <p:nvPr>
                <p:ph idx="1"/>
              </p:nvPr>
            </p:nvSpPr>
            <p:spPr/>
            <p:txBody>
              <a:bodyPr vert="horz" lIns="0" tIns="0" rIns="0" bIns="45720" rtlCol="0" anchor="t">
                <a:noAutofit/>
              </a:bodyPr>
              <a:lstStyle/>
              <a:p>
                <a:pPr marL="172720" indent="-172720"/>
                <a:r>
                  <a:rPr lang="en-US" dirty="0">
                    <a:cs typeface="Arial"/>
                  </a:rPr>
                  <a:t>Lift-off length location</a:t>
                </a:r>
              </a:p>
              <a:p>
                <a:pPr marL="520382" lvl="1" indent="-172720"/>
                <a:r>
                  <a:rPr lang="en-US" dirty="0">
                    <a:cs typeface="Arial"/>
                  </a:rPr>
                  <a:t>Both experiments and modeling results point at </a:t>
                </a:r>
                <a14:m>
                  <m:oMath xmlns:m="http://schemas.openxmlformats.org/officeDocument/2006/math">
                    <m:r>
                      <a:rPr lang="es-ES" b="1" i="1">
                        <a:latin typeface="Cambria Math" panose="02040503050406030204" pitchFamily="18" charset="0"/>
                      </a:rPr>
                      <m:t>𝑳𝑶</m:t>
                    </m:r>
                    <m:sSub>
                      <m:sSubPr>
                        <m:ctrlPr>
                          <a:rPr lang="es-ES" b="1" i="1">
                            <a:latin typeface="Cambria Math" panose="02040503050406030204" pitchFamily="18" charset="0"/>
                          </a:rPr>
                        </m:ctrlPr>
                      </m:sSubPr>
                      <m:e>
                        <m:r>
                          <a:rPr lang="es-ES" b="1" i="1">
                            <a:latin typeface="Cambria Math" panose="02040503050406030204" pitchFamily="18" charset="0"/>
                          </a:rPr>
                          <m:t>𝑳</m:t>
                        </m:r>
                      </m:e>
                      <m:sub>
                        <m:r>
                          <a:rPr lang="es-ES" b="1" i="1">
                            <a:latin typeface="Cambria Math" panose="02040503050406030204" pitchFamily="18" charset="0"/>
                          </a:rPr>
                          <m:t>𝑺𝑨</m:t>
                        </m:r>
                      </m:sub>
                    </m:sSub>
                    <m:r>
                      <a:rPr lang="es-ES" b="1" i="1">
                        <a:latin typeface="Cambria Math" panose="02040503050406030204" pitchFamily="18" charset="0"/>
                      </a:rPr>
                      <m:t>&lt;</m:t>
                    </m:r>
                    <m:r>
                      <a:rPr lang="es-ES" b="1" i="1">
                        <a:latin typeface="Cambria Math" panose="02040503050406030204" pitchFamily="18" charset="0"/>
                      </a:rPr>
                      <m:t>𝑳𝑶</m:t>
                    </m:r>
                    <m:sSub>
                      <m:sSubPr>
                        <m:ctrlPr>
                          <a:rPr lang="es-ES" b="1" i="1">
                            <a:latin typeface="Cambria Math" panose="02040503050406030204" pitchFamily="18" charset="0"/>
                          </a:rPr>
                        </m:ctrlPr>
                      </m:sSubPr>
                      <m:e>
                        <m:r>
                          <a:rPr lang="es-ES" b="1" i="1">
                            <a:latin typeface="Cambria Math" panose="02040503050406030204" pitchFamily="18" charset="0"/>
                          </a:rPr>
                          <m:t>𝑳</m:t>
                        </m:r>
                      </m:e>
                      <m:sub>
                        <m:r>
                          <a:rPr lang="es-ES" b="1" i="1">
                            <a:latin typeface="Cambria Math" panose="02040503050406030204" pitchFamily="18" charset="0"/>
                          </a:rPr>
                          <m:t>𝑺𝑪</m:t>
                        </m:r>
                      </m:sub>
                    </m:sSub>
                    <m:r>
                      <a:rPr lang="es-ES" b="1" i="1">
                        <a:latin typeface="Cambria Math" panose="02040503050406030204" pitchFamily="18" charset="0"/>
                      </a:rPr>
                      <m:t>&lt;</m:t>
                    </m:r>
                    <m:r>
                      <a:rPr lang="es-ES" b="1" i="1">
                        <a:latin typeface="Cambria Math" panose="02040503050406030204" pitchFamily="18" charset="0"/>
                      </a:rPr>
                      <m:t>𝑳𝑶</m:t>
                    </m:r>
                    <m:sSub>
                      <m:sSubPr>
                        <m:ctrlPr>
                          <a:rPr lang="es-ES" b="1" i="1">
                            <a:latin typeface="Cambria Math" panose="02040503050406030204" pitchFamily="18" charset="0"/>
                          </a:rPr>
                        </m:ctrlPr>
                      </m:sSubPr>
                      <m:e>
                        <m:r>
                          <a:rPr lang="es-ES" b="1" i="1">
                            <a:latin typeface="Cambria Math" panose="02040503050406030204" pitchFamily="18" charset="0"/>
                          </a:rPr>
                          <m:t>𝑳</m:t>
                        </m:r>
                      </m:e>
                      <m:sub>
                        <m:r>
                          <a:rPr lang="es-ES" b="1" i="1">
                            <a:latin typeface="Cambria Math" panose="02040503050406030204" pitchFamily="18" charset="0"/>
                          </a:rPr>
                          <m:t>𝑺𝑫</m:t>
                        </m:r>
                      </m:sub>
                    </m:sSub>
                  </m:oMath>
                </a14:m>
                <a:endParaRPr lang="en-US" b="1" dirty="0">
                  <a:cs typeface="Arial"/>
                </a:endParaRPr>
              </a:p>
              <a:p>
                <a:pPr marL="520382" lvl="1" indent="-172720"/>
                <a:r>
                  <a:rPr lang="en-US" dirty="0">
                    <a:cs typeface="Arial"/>
                    <a:sym typeface="Wingdings" pitchFamily="2" charset="2"/>
                  </a:rPr>
                  <a:t>Predicted local mixing conditions at LOL</a:t>
                </a:r>
              </a:p>
              <a:p>
                <a:pPr marL="802957" lvl="2" indent="-172720"/>
                <a14:m>
                  <m:oMath xmlns:m="http://schemas.openxmlformats.org/officeDocument/2006/math">
                    <m:r>
                      <a:rPr lang="es-ES" i="1">
                        <a:latin typeface="Cambria Math" panose="02040503050406030204" pitchFamily="18" charset="0"/>
                        <a:ea typeface="Cambria Math" panose="02040503050406030204" pitchFamily="18" charset="0"/>
                      </a:rPr>
                      <m:t>↑</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𝑍</m:t>
                        </m:r>
                      </m:e>
                      <m:sub>
                        <m:r>
                          <a:rPr lang="es-ES" i="1">
                            <a:latin typeface="Cambria Math" panose="02040503050406030204" pitchFamily="18" charset="0"/>
                            <a:ea typeface="Cambria Math" panose="02040503050406030204" pitchFamily="18" charset="0"/>
                          </a:rPr>
                          <m:t>𝑐𝑙</m:t>
                        </m:r>
                        <m:r>
                          <a:rPr lang="es-ES" i="1">
                            <a:latin typeface="Cambria Math" panose="02040503050406030204" pitchFamily="18" charset="0"/>
                            <a:ea typeface="Cambria Math" panose="02040503050406030204" pitchFamily="18" charset="0"/>
                          </a:rPr>
                          <m:t>−</m:t>
                        </m:r>
                        <m:r>
                          <a:rPr lang="es-ES" i="1">
                            <a:latin typeface="Cambria Math" panose="02040503050406030204" pitchFamily="18" charset="0"/>
                            <a:ea typeface="Cambria Math" panose="02040503050406030204" pitchFamily="18" charset="0"/>
                          </a:rPr>
                          <m:t>𝐿𝑂𝐿</m:t>
                        </m:r>
                      </m:sub>
                    </m:sSub>
                    <m:r>
                      <a:rPr lang="es-ES" i="1">
                        <a:latin typeface="Cambria Math" panose="02040503050406030204" pitchFamily="18" charset="0"/>
                        <a:ea typeface="Cambria Math" panose="02040503050406030204" pitchFamily="18" charset="0"/>
                      </a:rPr>
                      <m:t> </m:t>
                    </m:r>
                  </m:oMath>
                </a14:m>
                <a:r>
                  <a:rPr lang="en-US" dirty="0">
                    <a:cs typeface="Arial"/>
                    <a:sym typeface="Wingdings" pitchFamily="2" charset="2"/>
                  </a:rPr>
                  <a:t>from Spray A to Spray D / Spray C</a:t>
                </a:r>
              </a:p>
              <a:p>
                <a:pPr marL="802957" lvl="2" indent="-172720"/>
                <a:r>
                  <a:rPr lang="en-US" dirty="0">
                    <a:cs typeface="Arial"/>
                    <a:sym typeface="Wingdings" pitchFamily="2" charset="2"/>
                  </a:rPr>
                  <a:t>No clear trend from Spray D to Spray C</a:t>
                </a:r>
              </a:p>
              <a:p>
                <a:pPr marL="172720" indent="-172720"/>
                <a:r>
                  <a:rPr lang="en-US" dirty="0">
                    <a:cs typeface="Arial"/>
                  </a:rPr>
                  <a:t>Species location</a:t>
                </a:r>
              </a:p>
              <a:p>
                <a:pPr marL="630237" lvl="2" indent="0">
                  <a:buNone/>
                </a:pPr>
                <a:endParaRPr lang="en-US" dirty="0">
                  <a:cs typeface="Arial"/>
                  <a:sym typeface="Wingdings" pitchFamily="2" charset="2"/>
                </a:endParaRPr>
              </a:p>
            </p:txBody>
          </p:sp>
        </mc:Choice>
        <mc:Fallback xmlns="">
          <p:sp>
            <p:nvSpPr>
              <p:cNvPr id="3" name="Marcador de contenido 2">
                <a:extLst>
                  <a:ext uri="{FF2B5EF4-FFF2-40B4-BE49-F238E27FC236}">
                    <a16:creationId xmlns:a16="http://schemas.microsoft.com/office/drawing/2014/main" id="{2FA58907-AB26-DC4A-B4AB-B651AF4228F0}"/>
                  </a:ext>
                </a:extLst>
              </p:cNvPr>
              <p:cNvSpPr>
                <a:spLocks noGrp="1" noRot="1" noChangeAspect="1" noMove="1" noResize="1" noEditPoints="1" noAdjustHandles="1" noChangeArrowheads="1" noChangeShapeType="1" noTextEdit="1"/>
              </p:cNvSpPr>
              <p:nvPr>
                <p:ph idx="1"/>
              </p:nvPr>
            </p:nvSpPr>
            <p:spPr>
              <a:blipFill>
                <a:blip r:embed="rId3"/>
                <a:stretch>
                  <a:fillRect l="-1669" t="-1908"/>
                </a:stretch>
              </a:blipFill>
            </p:spPr>
            <p:txBody>
              <a:bodyPr/>
              <a:lstStyle/>
              <a:p>
                <a:r>
                  <a:rPr lang="en-US">
                    <a:noFill/>
                  </a:rPr>
                  <a:t> </a:t>
                </a:r>
              </a:p>
            </p:txBody>
          </p:sp>
        </mc:Fallback>
      </mc:AlternateContent>
      <p:sp>
        <p:nvSpPr>
          <p:cNvPr id="4" name="Marcador de texto 3">
            <a:extLst>
              <a:ext uri="{FF2B5EF4-FFF2-40B4-BE49-F238E27FC236}">
                <a16:creationId xmlns:a16="http://schemas.microsoft.com/office/drawing/2014/main" id="{17A6AC44-95F0-9B4B-A0DD-963FDE83F33C}"/>
              </a:ext>
            </a:extLst>
          </p:cNvPr>
          <p:cNvSpPr>
            <a:spLocks noGrp="1"/>
          </p:cNvSpPr>
          <p:nvPr>
            <p:ph type="body" sz="quarter" idx="12"/>
          </p:nvPr>
        </p:nvSpPr>
        <p:spPr/>
        <p:txBody>
          <a:bodyPr/>
          <a:lstStyle/>
          <a:p>
            <a:r>
              <a:rPr lang="en-US" dirty="0"/>
              <a:t>Nozzle transition</a:t>
            </a:r>
          </a:p>
        </p:txBody>
      </p:sp>
      <p:sp>
        <p:nvSpPr>
          <p:cNvPr id="5" name="Marcador de número de diapositiva 4">
            <a:extLst>
              <a:ext uri="{FF2B5EF4-FFF2-40B4-BE49-F238E27FC236}">
                <a16:creationId xmlns:a16="http://schemas.microsoft.com/office/drawing/2014/main" id="{9DC8BEBA-FE93-6141-97CB-B26F1C3269C4}"/>
              </a:ext>
            </a:extLst>
          </p:cNvPr>
          <p:cNvSpPr>
            <a:spLocks noGrp="1"/>
          </p:cNvSpPr>
          <p:nvPr>
            <p:ph type="sldNum" sz="quarter" idx="13"/>
          </p:nvPr>
        </p:nvSpPr>
        <p:spPr/>
        <p:txBody>
          <a:bodyPr/>
          <a:lstStyle/>
          <a:p>
            <a:fld id="{ED278EB1-C8FB-40EE-BB5A-A41569F381C6}" type="slidenum">
              <a:rPr lang="en-US" smtClean="0"/>
              <a:t>26</a:t>
            </a:fld>
            <a:endParaRPr lang="en-US"/>
          </a:p>
        </p:txBody>
      </p:sp>
      <p:pic>
        <p:nvPicPr>
          <p:cNvPr id="7" name="Imagen 6">
            <a:extLst>
              <a:ext uri="{FF2B5EF4-FFF2-40B4-BE49-F238E27FC236}">
                <a16:creationId xmlns:a16="http://schemas.microsoft.com/office/drawing/2014/main" id="{2593C8D8-F44A-F340-B31D-9879A3186D04}"/>
              </a:ext>
            </a:extLst>
          </p:cNvPr>
          <p:cNvPicPr>
            <a:picLocks noChangeAspect="1"/>
          </p:cNvPicPr>
          <p:nvPr/>
        </p:nvPicPr>
        <p:blipFill>
          <a:blip r:embed="rId4"/>
          <a:stretch>
            <a:fillRect/>
          </a:stretch>
        </p:blipFill>
        <p:spPr>
          <a:xfrm>
            <a:off x="267730" y="2862530"/>
            <a:ext cx="5409127" cy="1786571"/>
          </a:xfrm>
          <a:prstGeom prst="rect">
            <a:avLst/>
          </a:prstGeom>
        </p:spPr>
      </p:pic>
      <mc:AlternateContent xmlns:mc="http://schemas.openxmlformats.org/markup-compatibility/2006" xmlns:a14="http://schemas.microsoft.com/office/drawing/2010/main">
        <mc:Choice Requires="a14">
          <p:sp>
            <p:nvSpPr>
              <p:cNvPr id="8" name="Marcador de contenido 2">
                <a:extLst>
                  <a:ext uri="{FF2B5EF4-FFF2-40B4-BE49-F238E27FC236}">
                    <a16:creationId xmlns:a16="http://schemas.microsoft.com/office/drawing/2014/main" id="{B02C7C98-31F6-1442-A283-E8B59750BD1D}"/>
                  </a:ext>
                </a:extLst>
              </p:cNvPr>
              <p:cNvSpPr txBox="1">
                <a:spLocks/>
              </p:cNvSpPr>
              <p:nvPr/>
            </p:nvSpPr>
            <p:spPr>
              <a:xfrm>
                <a:off x="5396249" y="2802054"/>
                <a:ext cx="3676917" cy="1918053"/>
              </a:xfrm>
              <a:prstGeom prst="rect">
                <a:avLst/>
              </a:prstGeom>
            </p:spPr>
            <p:txBody>
              <a:bodyPr vert="horz" lIns="0" tIns="0" rIns="0" bIns="45720" rtlCol="0" anchor="t">
                <a:no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0382" lvl="1" indent="-172720"/>
                <a:r>
                  <a:rPr lang="en-US" dirty="0">
                    <a:cs typeface="Arial"/>
                    <a:sym typeface="Wingdings" pitchFamily="2" charset="2"/>
                  </a:rPr>
                  <a:t>Good agreement for SA</a:t>
                </a:r>
              </a:p>
              <a:p>
                <a:pPr marL="520382" lvl="1" indent="-172720"/>
                <a:r>
                  <a:rPr lang="en-US" dirty="0">
                    <a:cs typeface="Arial"/>
                    <a:sym typeface="Wingdings" pitchFamily="2" charset="2"/>
                  </a:rPr>
                  <a:t>Room for improvement for SD</a:t>
                </a:r>
              </a:p>
              <a:p>
                <a:pPr marL="802957" lvl="2" indent="-172720"/>
                <a:r>
                  <a:rPr lang="en-US" dirty="0">
                    <a:cs typeface="Arial"/>
                    <a:sym typeface="Wingdings" pitchFamily="2" charset="2"/>
                  </a:rPr>
                  <a:t>Maximum </a:t>
                </a:r>
                <a14:m>
                  <m:oMath xmlns:m="http://schemas.openxmlformats.org/officeDocument/2006/math">
                    <m:r>
                      <a:rPr lang="en-US" i="1" dirty="0" smtClean="0">
                        <a:latin typeface="Cambria Math" panose="02040503050406030204" pitchFamily="18" charset="0"/>
                        <a:cs typeface="Arial"/>
                        <a:sym typeface="Wingdings" pitchFamily="2" charset="2"/>
                      </a:rPr>
                      <m:t>𝐶</m:t>
                    </m:r>
                    <m:sSub>
                      <m:sSubPr>
                        <m:ctrlPr>
                          <a:rPr lang="en-US" i="1" dirty="0" smtClean="0">
                            <a:latin typeface="Cambria Math" panose="02040503050406030204" pitchFamily="18" charset="0"/>
                            <a:cs typeface="Arial"/>
                            <a:sym typeface="Wingdings" pitchFamily="2" charset="2"/>
                          </a:rPr>
                        </m:ctrlPr>
                      </m:sSubPr>
                      <m:e>
                        <m:r>
                          <a:rPr lang="en-US" i="1" dirty="0" smtClean="0">
                            <a:latin typeface="Cambria Math" panose="02040503050406030204" pitchFamily="18" charset="0"/>
                            <a:cs typeface="Arial"/>
                            <a:sym typeface="Wingdings" pitchFamily="2" charset="2"/>
                          </a:rPr>
                          <m:t>𝐻</m:t>
                        </m:r>
                      </m:e>
                      <m:sub>
                        <m:r>
                          <a:rPr lang="en-US" i="1" dirty="0" smtClean="0">
                            <a:latin typeface="Cambria Math" panose="02040503050406030204" pitchFamily="18" charset="0"/>
                            <a:cs typeface="Arial"/>
                            <a:sym typeface="Wingdings" pitchFamily="2" charset="2"/>
                          </a:rPr>
                          <m:t>2</m:t>
                        </m:r>
                      </m:sub>
                    </m:sSub>
                    <m:r>
                      <a:rPr lang="en-US" i="1" dirty="0" smtClean="0">
                        <a:latin typeface="Cambria Math" panose="02040503050406030204" pitchFamily="18" charset="0"/>
                        <a:cs typeface="Arial"/>
                        <a:sym typeface="Wingdings" pitchFamily="2" charset="2"/>
                      </a:rPr>
                      <m:t>𝑂</m:t>
                    </m:r>
                  </m:oMath>
                </a14:m>
                <a:r>
                  <a:rPr lang="en-US" dirty="0">
                    <a:cs typeface="Arial"/>
                    <a:sym typeface="Wingdings" pitchFamily="2" charset="2"/>
                  </a:rPr>
                  <a:t> location</a:t>
                </a:r>
              </a:p>
              <a:p>
                <a:pPr marL="802957" lvl="2" indent="-172720"/>
                <a:r>
                  <a:rPr lang="en-US" dirty="0">
                    <a:cs typeface="Arial"/>
                    <a:sym typeface="Wingdings" pitchFamily="2" charset="2"/>
                  </a:rPr>
                  <a:t>LOL sensitivity to pre-burn?</a:t>
                </a:r>
              </a:p>
              <a:p>
                <a:pPr marL="1200150" lvl="3" indent="-285750">
                  <a:buFont typeface="Courier New" panose="02070309020205020404" pitchFamily="49" charset="0"/>
                  <a:buChar char="o"/>
                </a:pPr>
                <a:r>
                  <a:rPr lang="en-US" dirty="0">
                    <a:cs typeface="Arial"/>
                    <a:sym typeface="Wingdings" pitchFamily="2" charset="2"/>
                  </a:rPr>
                  <a:t>Exp. #134 pre-burn</a:t>
                </a:r>
              </a:p>
              <a:p>
                <a:pPr marL="1200150" lvl="3" indent="-285750">
                  <a:buFont typeface="Courier New" panose="02070309020205020404" pitchFamily="49" charset="0"/>
                  <a:buChar char="o"/>
                </a:pPr>
                <a:r>
                  <a:rPr lang="en-US" dirty="0">
                    <a:cs typeface="Arial"/>
                    <a:sym typeface="Wingdings" pitchFamily="2" charset="2"/>
                  </a:rPr>
                  <a:t>Exp. #135 </a:t>
                </a:r>
                <a14:m>
                  <m:oMath xmlns:m="http://schemas.openxmlformats.org/officeDocument/2006/math">
                    <m:sSub>
                      <m:sSubPr>
                        <m:ctrlPr>
                          <a:rPr lang="en-US" i="1" dirty="0" smtClean="0">
                            <a:latin typeface="Cambria Math" panose="02040503050406030204" pitchFamily="18" charset="0"/>
                            <a:cs typeface="Arial"/>
                            <a:sym typeface="Wingdings" pitchFamily="2" charset="2"/>
                          </a:rPr>
                        </m:ctrlPr>
                      </m:sSubPr>
                      <m:e>
                        <m:r>
                          <a:rPr lang="en-US" i="1" dirty="0" smtClean="0">
                            <a:latin typeface="Cambria Math" panose="02040503050406030204" pitchFamily="18" charset="0"/>
                            <a:cs typeface="Arial"/>
                            <a:sym typeface="Wingdings" pitchFamily="2" charset="2"/>
                          </a:rPr>
                          <m:t>𝑂</m:t>
                        </m:r>
                      </m:e>
                      <m:sub>
                        <m:r>
                          <a:rPr lang="en-US" i="1" dirty="0" smtClean="0">
                            <a:latin typeface="Cambria Math" panose="02040503050406030204" pitchFamily="18" charset="0"/>
                            <a:cs typeface="Arial"/>
                            <a:sym typeface="Wingdings" pitchFamily="2" charset="2"/>
                          </a:rPr>
                          <m:t>2</m:t>
                        </m:r>
                      </m:sub>
                    </m:sSub>
                  </m:oMath>
                </a14:m>
                <a:r>
                  <a:rPr lang="en-US" dirty="0">
                    <a:cs typeface="Arial"/>
                    <a:sym typeface="Wingdings" pitchFamily="2" charset="2"/>
                  </a:rPr>
                  <a:t> / </a:t>
                </a:r>
                <a14:m>
                  <m:oMath xmlns:m="http://schemas.openxmlformats.org/officeDocument/2006/math">
                    <m:sSub>
                      <m:sSubPr>
                        <m:ctrlPr>
                          <a:rPr lang="en-US" i="1" dirty="0" smtClean="0">
                            <a:latin typeface="Cambria Math" panose="02040503050406030204" pitchFamily="18" charset="0"/>
                            <a:cs typeface="Arial"/>
                            <a:sym typeface="Wingdings" pitchFamily="2" charset="2"/>
                          </a:rPr>
                        </m:ctrlPr>
                      </m:sSubPr>
                      <m:e>
                        <m:r>
                          <a:rPr lang="en-US" i="1" dirty="0" smtClean="0">
                            <a:latin typeface="Cambria Math" panose="02040503050406030204" pitchFamily="18" charset="0"/>
                            <a:cs typeface="Arial"/>
                            <a:sym typeface="Wingdings" pitchFamily="2" charset="2"/>
                          </a:rPr>
                          <m:t>𝑁</m:t>
                        </m:r>
                      </m:e>
                      <m:sub>
                        <m:r>
                          <a:rPr lang="en-US" i="1" dirty="0" smtClean="0">
                            <a:latin typeface="Cambria Math" panose="02040503050406030204" pitchFamily="18" charset="0"/>
                            <a:cs typeface="Arial"/>
                            <a:sym typeface="Wingdings" pitchFamily="2" charset="2"/>
                          </a:rPr>
                          <m:t>2</m:t>
                        </m:r>
                      </m:sub>
                    </m:sSub>
                  </m:oMath>
                </a14:m>
                <a:endParaRPr lang="es-ES" dirty="0">
                  <a:cs typeface="Arial"/>
                  <a:sym typeface="Wingdings" pitchFamily="2" charset="2"/>
                </a:endParaRPr>
              </a:p>
            </p:txBody>
          </p:sp>
        </mc:Choice>
        <mc:Fallback xmlns="">
          <p:sp>
            <p:nvSpPr>
              <p:cNvPr id="8" name="Marcador de contenido 2">
                <a:extLst>
                  <a:ext uri="{FF2B5EF4-FFF2-40B4-BE49-F238E27FC236}">
                    <a16:creationId xmlns:a16="http://schemas.microsoft.com/office/drawing/2014/main" id="{B02C7C98-31F6-1442-A283-E8B59750BD1D}"/>
                  </a:ext>
                </a:extLst>
              </p:cNvPr>
              <p:cNvSpPr txBox="1">
                <a:spLocks noRot="1" noChangeAspect="1" noMove="1" noResize="1" noEditPoints="1" noAdjustHandles="1" noChangeArrowheads="1" noChangeShapeType="1" noTextEdit="1"/>
              </p:cNvSpPr>
              <p:nvPr/>
            </p:nvSpPr>
            <p:spPr>
              <a:xfrm>
                <a:off x="5396249" y="2802054"/>
                <a:ext cx="3676917" cy="1918053"/>
              </a:xfrm>
              <a:prstGeom prst="rect">
                <a:avLst/>
              </a:prstGeom>
              <a:blipFill>
                <a:blip r:embed="rId5"/>
                <a:stretch>
                  <a:fillRect t="-3289" r="-1379"/>
                </a:stretch>
              </a:blipFill>
            </p:spPr>
            <p:txBody>
              <a:bodyPr/>
              <a:lstStyle/>
              <a:p>
                <a:r>
                  <a:rPr lang="en-US">
                    <a:noFill/>
                  </a:rPr>
                  <a:t> </a:t>
                </a:r>
              </a:p>
            </p:txBody>
          </p:sp>
        </mc:Fallback>
      </mc:AlternateContent>
    </p:spTree>
    <p:extLst>
      <p:ext uri="{BB962C8B-B14F-4D97-AF65-F5344CB8AC3E}">
        <p14:creationId xmlns:p14="http://schemas.microsoft.com/office/powerpoint/2010/main" val="209972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dirty="0">
                <a:solidFill>
                  <a:schemeClr val="tx1">
                    <a:lumMod val="60000"/>
                    <a:lumOff val="40000"/>
                  </a:schemeClr>
                </a:solidFill>
              </a:rPr>
              <a:t>Introduction</a:t>
            </a:r>
            <a:endParaRPr lang="es-ES" dirty="0">
              <a:solidFill>
                <a:schemeClr val="tx1">
                  <a:lumMod val="60000"/>
                  <a:lumOff val="40000"/>
                </a:schemeClr>
              </a:solidFill>
            </a:endParaRPr>
          </a:p>
          <a:p>
            <a:pPr marL="172720" indent="-172720"/>
            <a:r>
              <a:rPr lang="en-US" dirty="0">
                <a:solidFill>
                  <a:schemeClr val="tx1">
                    <a:lumMod val="60000"/>
                    <a:lumOff val="40000"/>
                  </a:schemeClr>
                </a:solidFill>
              </a:rPr>
              <a:t>Summary of contributions</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Inert mixing field</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Assessment of modeling approaches</a:t>
            </a:r>
          </a:p>
          <a:p>
            <a:pPr marL="172720" indent="-172720"/>
            <a:r>
              <a:rPr lang="en-US" dirty="0">
                <a:solidFill>
                  <a:schemeClr val="tx1">
                    <a:lumMod val="60000"/>
                    <a:lumOff val="40000"/>
                  </a:schemeClr>
                </a:solidFill>
              </a:rPr>
              <a:t>Transition from Spray A towards Spray D and Spray C</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Summary</a:t>
            </a:r>
            <a:endParaRPr lang="en-US" dirty="0">
              <a:solidFill>
                <a:schemeClr val="tx1">
                  <a:lumMod val="60000"/>
                  <a:lumOff val="40000"/>
                </a:schemeClr>
              </a:solidFill>
              <a:cs typeface="Arial"/>
            </a:endParaRPr>
          </a:p>
          <a:p>
            <a:pPr marL="172720" indent="-172720"/>
            <a:r>
              <a:rPr lang="en-US" b="1" dirty="0">
                <a:solidFill>
                  <a:srgbClr val="000000"/>
                </a:solidFill>
              </a:rPr>
              <a:t>Future directions</a:t>
            </a:r>
            <a:endParaRPr lang="en-US" b="1" dirty="0">
              <a:solidFill>
                <a:srgbClr val="000000"/>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27</a:t>
            </a:fld>
            <a:endParaRPr lang="en-US"/>
          </a:p>
        </p:txBody>
      </p:sp>
    </p:spTree>
    <p:extLst>
      <p:ext uri="{BB962C8B-B14F-4D97-AF65-F5344CB8AC3E}">
        <p14:creationId xmlns:p14="http://schemas.microsoft.com/office/powerpoint/2010/main" val="979515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0489F-16A1-DC47-B051-0F27C1CABD0D}"/>
              </a:ext>
            </a:extLst>
          </p:cNvPr>
          <p:cNvSpPr>
            <a:spLocks noGrp="1"/>
          </p:cNvSpPr>
          <p:nvPr>
            <p:ph type="title"/>
          </p:nvPr>
        </p:nvSpPr>
        <p:spPr/>
        <p:txBody>
          <a:bodyPr/>
          <a:lstStyle/>
          <a:p>
            <a:r>
              <a:rPr lang="en-US"/>
              <a:t>Future directions</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2FA58907-AB26-DC4A-B4AB-B651AF4228F0}"/>
                  </a:ext>
                </a:extLst>
              </p:cNvPr>
              <p:cNvSpPr>
                <a:spLocks noGrp="1"/>
              </p:cNvSpPr>
              <p:nvPr>
                <p:ph idx="1"/>
              </p:nvPr>
            </p:nvSpPr>
            <p:spPr>
              <a:xfrm>
                <a:off x="457201" y="752930"/>
                <a:ext cx="5593975" cy="3317082"/>
              </a:xfrm>
            </p:spPr>
            <p:txBody>
              <a:bodyPr vert="horz" lIns="0" tIns="0" rIns="0" bIns="45720" rtlCol="0" anchor="t">
                <a:noAutofit/>
              </a:bodyPr>
              <a:lstStyle/>
              <a:p>
                <a:pPr marL="172720" indent="-172720"/>
                <a:r>
                  <a:rPr lang="en-US" dirty="0"/>
                  <a:t>To analyze amount of </a:t>
                </a:r>
                <a14:m>
                  <m:oMath xmlns:m="http://schemas.openxmlformats.org/officeDocument/2006/math">
                    <m:r>
                      <a:rPr lang="en-US" i="1" dirty="0" smtClean="0">
                        <a:latin typeface="Cambria Math" panose="02040503050406030204" pitchFamily="18" charset="0"/>
                      </a:rPr>
                      <m:t>𝐶</m:t>
                    </m:r>
                    <m:sSub>
                      <m:sSubPr>
                        <m:ctrlPr>
                          <a:rPr lang="es-ES" b="0" i="1" dirty="0" smtClean="0">
                            <a:latin typeface="Cambria Math" panose="02040503050406030204" pitchFamily="18" charset="0"/>
                          </a:rPr>
                        </m:ctrlPr>
                      </m:sSubPr>
                      <m:e>
                        <m:r>
                          <a:rPr lang="en-US" i="1" dirty="0" smtClean="0">
                            <a:latin typeface="Cambria Math" panose="02040503050406030204" pitchFamily="18" charset="0"/>
                          </a:rPr>
                          <m:t>𝐻</m:t>
                        </m:r>
                      </m:e>
                      <m:sub>
                        <m:r>
                          <a:rPr lang="en-US" i="1" dirty="0" smtClean="0">
                            <a:latin typeface="Cambria Math" panose="02040503050406030204" pitchFamily="18" charset="0"/>
                          </a:rPr>
                          <m:t>2</m:t>
                        </m:r>
                      </m:sub>
                    </m:sSub>
                    <m:r>
                      <a:rPr lang="en-US" i="1" dirty="0" smtClean="0">
                        <a:latin typeface="Cambria Math" panose="02040503050406030204" pitchFamily="18" charset="0"/>
                      </a:rPr>
                      <m:t>𝑂</m:t>
                    </m:r>
                  </m:oMath>
                </a14:m>
                <a:r>
                  <a:rPr lang="en-US" dirty="0"/>
                  <a:t> produced </a:t>
                </a:r>
              </a:p>
              <a:p>
                <a:pPr marL="172720" indent="-172720"/>
                <a:r>
                  <a:rPr lang="en-US" dirty="0"/>
                  <a:t>To include PAH in the flame structure analysis</a:t>
                </a:r>
              </a:p>
              <a:p>
                <a:pPr marL="172720" indent="-172720"/>
                <a:r>
                  <a:rPr lang="en-US" dirty="0"/>
                  <a:t>To extend the analysis to other operating conditions</a:t>
                </a:r>
              </a:p>
              <a:p>
                <a:pPr marL="520382" lvl="1" indent="-172720"/>
                <a:r>
                  <a:rPr lang="en-US" dirty="0"/>
                  <a:t>Ambient temperature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𝑂</m:t>
                        </m:r>
                      </m:e>
                      <m:sub>
                        <m:r>
                          <a:rPr lang="es-ES" i="1" dirty="0">
                            <a:latin typeface="Cambria Math" panose="02040503050406030204" pitchFamily="18" charset="0"/>
                          </a:rPr>
                          <m:t>2</m:t>
                        </m:r>
                      </m:sub>
                    </m:sSub>
                  </m:oMath>
                </a14:m>
                <a:r>
                  <a:rPr lang="es-ES" dirty="0"/>
                  <a:t> sweep</a:t>
                </a:r>
                <a:endParaRPr lang="en-US" dirty="0"/>
              </a:p>
              <a:p>
                <a:pPr marL="520382" lvl="1" indent="-172720"/>
                <a:r>
                  <a:rPr lang="en-US" dirty="0"/>
                  <a:t>Local mixture conditions at LOL</a:t>
                </a:r>
              </a:p>
              <a:p>
                <a:pPr marL="520382" lvl="1" indent="-172720"/>
                <a:r>
                  <a:rPr lang="en-US" dirty="0"/>
                  <a:t>Possible liquid / flame interaction at higher-temperature conditions for Spray D and Spray C</a:t>
                </a:r>
              </a:p>
            </p:txBody>
          </p:sp>
        </mc:Choice>
        <mc:Fallback xmlns="">
          <p:sp>
            <p:nvSpPr>
              <p:cNvPr id="3" name="Marcador de contenido 2">
                <a:extLst>
                  <a:ext uri="{FF2B5EF4-FFF2-40B4-BE49-F238E27FC236}">
                    <a16:creationId xmlns:a16="http://schemas.microsoft.com/office/drawing/2014/main" id="{2FA58907-AB26-DC4A-B4AB-B651AF4228F0}"/>
                  </a:ext>
                </a:extLst>
              </p:cNvPr>
              <p:cNvSpPr>
                <a:spLocks noGrp="1" noRot="1" noChangeAspect="1" noMove="1" noResize="1" noEditPoints="1" noAdjustHandles="1" noChangeArrowheads="1" noChangeShapeType="1" noTextEdit="1"/>
              </p:cNvSpPr>
              <p:nvPr>
                <p:ph idx="1"/>
              </p:nvPr>
            </p:nvSpPr>
            <p:spPr>
              <a:xfrm>
                <a:off x="457201" y="752930"/>
                <a:ext cx="5593975" cy="3317082"/>
              </a:xfrm>
              <a:blipFill>
                <a:blip r:embed="rId2"/>
                <a:stretch>
                  <a:fillRect l="-2500" t="-1908"/>
                </a:stretch>
              </a:blipFill>
            </p:spPr>
            <p:txBody>
              <a:bodyPr/>
              <a:lstStyle/>
              <a:p>
                <a:r>
                  <a:rPr lang="en-US">
                    <a:noFill/>
                  </a:rPr>
                  <a:t> </a:t>
                </a:r>
              </a:p>
            </p:txBody>
          </p:sp>
        </mc:Fallback>
      </mc:AlternateContent>
      <p:sp>
        <p:nvSpPr>
          <p:cNvPr id="5" name="Marcador de número de diapositiva 4">
            <a:extLst>
              <a:ext uri="{FF2B5EF4-FFF2-40B4-BE49-F238E27FC236}">
                <a16:creationId xmlns:a16="http://schemas.microsoft.com/office/drawing/2014/main" id="{9DC8BEBA-FE93-6141-97CB-B26F1C3269C4}"/>
              </a:ext>
            </a:extLst>
          </p:cNvPr>
          <p:cNvSpPr>
            <a:spLocks noGrp="1"/>
          </p:cNvSpPr>
          <p:nvPr>
            <p:ph type="sldNum" sz="quarter" idx="13"/>
          </p:nvPr>
        </p:nvSpPr>
        <p:spPr/>
        <p:txBody>
          <a:bodyPr/>
          <a:lstStyle/>
          <a:p>
            <a:fld id="{ED278EB1-C8FB-40EE-BB5A-A41569F381C6}" type="slidenum">
              <a:rPr lang="en-US" smtClean="0"/>
              <a:t>28</a:t>
            </a:fld>
            <a:endParaRPr lang="en-US"/>
          </a:p>
        </p:txBody>
      </p:sp>
      <p:pic>
        <p:nvPicPr>
          <p:cNvPr id="6" name="Imagen 6" descr="Imagen que contiene texto, mapa&#10;&#10;Descripción generada con confianza muy alta">
            <a:extLst>
              <a:ext uri="{FF2B5EF4-FFF2-40B4-BE49-F238E27FC236}">
                <a16:creationId xmlns:a16="http://schemas.microsoft.com/office/drawing/2014/main" id="{B9073F76-6C94-4AD5-A0FA-BD5C13527A29}"/>
              </a:ext>
            </a:extLst>
          </p:cNvPr>
          <p:cNvPicPr>
            <a:picLocks noChangeAspect="1"/>
          </p:cNvPicPr>
          <p:nvPr/>
        </p:nvPicPr>
        <p:blipFill>
          <a:blip r:embed="rId3"/>
          <a:stretch>
            <a:fillRect/>
          </a:stretch>
        </p:blipFill>
        <p:spPr>
          <a:xfrm>
            <a:off x="6051176" y="751900"/>
            <a:ext cx="2743200" cy="1461276"/>
          </a:xfrm>
          <a:prstGeom prst="rect">
            <a:avLst/>
          </a:prstGeom>
        </p:spPr>
      </p:pic>
      <p:pic>
        <p:nvPicPr>
          <p:cNvPr id="7" name="Imagen 7" descr="Imagen que contiene texto&#10;&#10;Descripción generada con confianza muy alta">
            <a:extLst>
              <a:ext uri="{FF2B5EF4-FFF2-40B4-BE49-F238E27FC236}">
                <a16:creationId xmlns:a16="http://schemas.microsoft.com/office/drawing/2014/main" id="{7BA63B17-1CE4-4888-B53E-43663FCA67C8}"/>
              </a:ext>
            </a:extLst>
          </p:cNvPr>
          <p:cNvPicPr>
            <a:picLocks noChangeAspect="1"/>
          </p:cNvPicPr>
          <p:nvPr/>
        </p:nvPicPr>
        <p:blipFill>
          <a:blip r:embed="rId4"/>
          <a:stretch>
            <a:fillRect/>
          </a:stretch>
        </p:blipFill>
        <p:spPr>
          <a:xfrm>
            <a:off x="6051176" y="2207607"/>
            <a:ext cx="2743200" cy="2180567"/>
          </a:xfrm>
          <a:prstGeom prst="rect">
            <a:avLst/>
          </a:prstGeom>
        </p:spPr>
      </p:pic>
      <p:sp>
        <p:nvSpPr>
          <p:cNvPr id="8" name="CuadroTexto 7">
            <a:extLst>
              <a:ext uri="{FF2B5EF4-FFF2-40B4-BE49-F238E27FC236}">
                <a16:creationId xmlns:a16="http://schemas.microsoft.com/office/drawing/2014/main" id="{39A423AA-8674-4F25-A14D-69806D539D40}"/>
              </a:ext>
            </a:extLst>
          </p:cNvPr>
          <p:cNvSpPr txBox="1"/>
          <p:nvPr/>
        </p:nvSpPr>
        <p:spPr>
          <a:xfrm>
            <a:off x="6225988" y="441399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232425"/>
                </a:solidFill>
                <a:cs typeface="Arial"/>
              </a:rPr>
              <a:t>Source: </a:t>
            </a:r>
            <a:r>
              <a:rPr lang="en-US" sz="1200" dirty="0" err="1">
                <a:solidFill>
                  <a:srgbClr val="232425"/>
                </a:solidFill>
                <a:cs typeface="Arial"/>
              </a:rPr>
              <a:t>Maes</a:t>
            </a:r>
            <a:r>
              <a:rPr lang="en-US" sz="1200" dirty="0">
                <a:solidFill>
                  <a:srgbClr val="232425"/>
                </a:solidFill>
                <a:cs typeface="Arial"/>
              </a:rPr>
              <a:t> et al., Applied Thermal Eng. 2020</a:t>
            </a:r>
            <a:endParaRPr lang="es-ES" sz="1200" dirty="0"/>
          </a:p>
        </p:txBody>
      </p:sp>
      <p:sp>
        <p:nvSpPr>
          <p:cNvPr id="9" name="Rectángulo 8">
            <a:extLst>
              <a:ext uri="{FF2B5EF4-FFF2-40B4-BE49-F238E27FC236}">
                <a16:creationId xmlns:a16="http://schemas.microsoft.com/office/drawing/2014/main" id="{E207D334-5B13-4431-BD97-9B5FD6A14834}"/>
              </a:ext>
            </a:extLst>
          </p:cNvPr>
          <p:cNvSpPr/>
          <p:nvPr/>
        </p:nvSpPr>
        <p:spPr>
          <a:xfrm>
            <a:off x="7669369" y="1603420"/>
            <a:ext cx="1125008" cy="2784754"/>
          </a:xfrm>
          <a:prstGeom prst="rect">
            <a:avLst/>
          </a:prstGeom>
          <a:noFill/>
          <a:ln w="28575">
            <a:solidFill>
              <a:srgbClr val="00783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7699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88E36-CB0D-974F-A1B6-A7EF892430BF}"/>
              </a:ext>
            </a:extLst>
          </p:cNvPr>
          <p:cNvSpPr>
            <a:spLocks noGrp="1"/>
          </p:cNvSpPr>
          <p:nvPr>
            <p:ph type="title"/>
          </p:nvPr>
        </p:nvSpPr>
        <p:spPr/>
        <p:txBody>
          <a:bodyPr/>
          <a:lstStyle/>
          <a:p>
            <a:r>
              <a:rPr lang="en-US" dirty="0"/>
              <a:t>Future directions</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A7E1DB48-79D4-CE4F-A26F-D169414F6E88}"/>
                  </a:ext>
                </a:extLst>
              </p:cNvPr>
              <p:cNvSpPr>
                <a:spLocks noGrp="1"/>
              </p:cNvSpPr>
              <p:nvPr>
                <p:ph idx="1"/>
              </p:nvPr>
            </p:nvSpPr>
            <p:spPr/>
            <p:txBody>
              <a:bodyPr/>
              <a:lstStyle/>
              <a:p>
                <a:pPr marL="172720" indent="-172720"/>
                <a:r>
                  <a:rPr lang="en-US" dirty="0">
                    <a:cs typeface="Arial"/>
                    <a:sym typeface="Wingdings" pitchFamily="2" charset="2"/>
                  </a:rPr>
                  <a:t>Standardization of files to be shared / sharing method</a:t>
                </a:r>
              </a:p>
              <a:p>
                <a:pPr marL="172720" indent="-172720"/>
                <a:r>
                  <a:rPr lang="en-US" dirty="0">
                    <a:cs typeface="Arial"/>
                    <a:sym typeface="Wingdings" pitchFamily="2" charset="2"/>
                  </a:rPr>
                  <a:t>Mixing predictability</a:t>
                </a:r>
              </a:p>
              <a:p>
                <a:pPr marL="172720" indent="-172720"/>
                <a:r>
                  <a:rPr lang="en-US" dirty="0"/>
                  <a:t>For the comparison with PLIF results, the use of </a:t>
                </a:r>
                <a14:m>
                  <m:oMath xmlns:m="http://schemas.openxmlformats.org/officeDocument/2006/math">
                    <m:r>
                      <a:rPr lang="es-ES" b="0" i="0" smtClean="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𝑌</m:t>
                        </m:r>
                      </m:e>
                      <m:sub>
                        <m:r>
                          <a:rPr lang="es-ES" i="1" smtClean="0">
                            <a:latin typeface="Cambria Math" panose="02040503050406030204" pitchFamily="18" charset="0"/>
                          </a:rPr>
                          <m:t>𝑘</m:t>
                        </m:r>
                      </m:sub>
                    </m:sSub>
                    <m:r>
                      <a:rPr lang="es-ES" i="1">
                        <a:latin typeface="Cambria Math" panose="02040503050406030204" pitchFamily="18" charset="0"/>
                        <a:ea typeface="Cambria Math" panose="02040503050406030204" pitchFamily="18" charset="0"/>
                      </a:rPr>
                      <m:t>𝜌</m:t>
                    </m:r>
                    <m:r>
                      <a:rPr lang="es-ES" b="0" i="1" smtClean="0">
                        <a:latin typeface="Cambria Math" panose="02040503050406030204" pitchFamily="18" charset="0"/>
                        <a:ea typeface="Cambria Math" panose="02040503050406030204" pitchFamily="18" charset="0"/>
                      </a:rPr>
                      <m:t>)</m:t>
                    </m:r>
                  </m:oMath>
                </a14:m>
                <a:r>
                  <a:rPr lang="en-US" dirty="0"/>
                  <a:t> instead of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𝑌</m:t>
                        </m:r>
                      </m:e>
                      <m:sub>
                        <m:r>
                          <a:rPr lang="es-ES" i="1">
                            <a:latin typeface="Cambria Math" panose="02040503050406030204" pitchFamily="18" charset="0"/>
                          </a:rPr>
                          <m:t>𝑘</m:t>
                        </m:r>
                      </m:sub>
                    </m:sSub>
                    <m:r>
                      <a:rPr lang="es-ES" i="1">
                        <a:latin typeface="Cambria Math" panose="02040503050406030204" pitchFamily="18" charset="0"/>
                      </a:rPr>
                      <m:t> </m:t>
                    </m:r>
                  </m:oMath>
                </a14:m>
                <a:r>
                  <a:rPr lang="en-US" dirty="0"/>
                  <a:t>from CFD might be more reasonable</a:t>
                </a:r>
              </a:p>
              <a:p>
                <a:endParaRPr lang="en-US" dirty="0"/>
              </a:p>
            </p:txBody>
          </p:sp>
        </mc:Choice>
        <mc:Fallback xmlns="">
          <p:sp>
            <p:nvSpPr>
              <p:cNvPr id="3" name="Marcador de contenido 2">
                <a:extLst>
                  <a:ext uri="{FF2B5EF4-FFF2-40B4-BE49-F238E27FC236}">
                    <a16:creationId xmlns:a16="http://schemas.microsoft.com/office/drawing/2014/main" id="{A7E1DB48-79D4-CE4F-A26F-D169414F6E88}"/>
                  </a:ext>
                </a:extLst>
              </p:cNvPr>
              <p:cNvSpPr>
                <a:spLocks noGrp="1" noRot="1" noChangeAspect="1" noMove="1" noResize="1" noEditPoints="1" noAdjustHandles="1" noChangeArrowheads="1" noChangeShapeType="1" noTextEdit="1"/>
              </p:cNvSpPr>
              <p:nvPr>
                <p:ph idx="1"/>
              </p:nvPr>
            </p:nvSpPr>
            <p:spPr>
              <a:blipFill>
                <a:blip r:embed="rId2"/>
                <a:stretch>
                  <a:fillRect l="-1669" t="-1908"/>
                </a:stretch>
              </a:blipFill>
            </p:spPr>
            <p:txBody>
              <a:bodyPr/>
              <a:lstStyle/>
              <a:p>
                <a:r>
                  <a:rPr lang="en-US">
                    <a:noFill/>
                  </a:rPr>
                  <a:t> </a:t>
                </a:r>
              </a:p>
            </p:txBody>
          </p:sp>
        </mc:Fallback>
      </mc:AlternateContent>
      <p:sp>
        <p:nvSpPr>
          <p:cNvPr id="4" name="Marcador de texto 3">
            <a:extLst>
              <a:ext uri="{FF2B5EF4-FFF2-40B4-BE49-F238E27FC236}">
                <a16:creationId xmlns:a16="http://schemas.microsoft.com/office/drawing/2014/main" id="{00B27150-6A74-6144-B10C-452DDF79A9E3}"/>
              </a:ext>
            </a:extLst>
          </p:cNvPr>
          <p:cNvSpPr>
            <a:spLocks noGrp="1"/>
          </p:cNvSpPr>
          <p:nvPr>
            <p:ph type="body" sz="quarter" idx="12"/>
          </p:nvPr>
        </p:nvSpPr>
        <p:spPr/>
        <p:txBody>
          <a:bodyPr/>
          <a:lstStyle/>
          <a:p>
            <a:r>
              <a:rPr lang="en-US" dirty="0"/>
              <a:t>Open topics</a:t>
            </a:r>
          </a:p>
          <a:p>
            <a:endParaRPr lang="en-US" dirty="0"/>
          </a:p>
        </p:txBody>
      </p:sp>
      <p:sp>
        <p:nvSpPr>
          <p:cNvPr id="5" name="Marcador de número de diapositiva 4">
            <a:extLst>
              <a:ext uri="{FF2B5EF4-FFF2-40B4-BE49-F238E27FC236}">
                <a16:creationId xmlns:a16="http://schemas.microsoft.com/office/drawing/2014/main" id="{5BBA4663-8D53-2642-8003-E7B3919B33AB}"/>
              </a:ext>
            </a:extLst>
          </p:cNvPr>
          <p:cNvSpPr>
            <a:spLocks noGrp="1"/>
          </p:cNvSpPr>
          <p:nvPr>
            <p:ph type="sldNum" sz="quarter" idx="13"/>
          </p:nvPr>
        </p:nvSpPr>
        <p:spPr/>
        <p:txBody>
          <a:bodyPr/>
          <a:lstStyle/>
          <a:p>
            <a:fld id="{ED278EB1-C8FB-40EE-BB5A-A41569F381C6}" type="slidenum">
              <a:rPr lang="en-US" smtClean="0"/>
              <a:t>29</a:t>
            </a:fld>
            <a:endParaRPr lang="en-US"/>
          </a:p>
        </p:txBody>
      </p:sp>
      <p:pic>
        <p:nvPicPr>
          <p:cNvPr id="11" name="Imagen 10">
            <a:extLst>
              <a:ext uri="{FF2B5EF4-FFF2-40B4-BE49-F238E27FC236}">
                <a16:creationId xmlns:a16="http://schemas.microsoft.com/office/drawing/2014/main" id="{BB44BADD-F798-0F4A-8660-870C5D40D4AE}"/>
              </a:ext>
            </a:extLst>
          </p:cNvPr>
          <p:cNvPicPr>
            <a:picLocks noChangeAspect="1"/>
          </p:cNvPicPr>
          <p:nvPr/>
        </p:nvPicPr>
        <p:blipFill>
          <a:blip r:embed="rId3"/>
          <a:stretch>
            <a:fillRect/>
          </a:stretch>
        </p:blipFill>
        <p:spPr>
          <a:xfrm>
            <a:off x="1746096" y="2873837"/>
            <a:ext cx="5651807" cy="2067735"/>
          </a:xfrm>
          <a:prstGeom prst="rect">
            <a:avLst/>
          </a:prstGeom>
        </p:spPr>
      </p:pic>
      <p:sp>
        <p:nvSpPr>
          <p:cNvPr id="12" name="CuadroTexto 11">
            <a:extLst>
              <a:ext uri="{FF2B5EF4-FFF2-40B4-BE49-F238E27FC236}">
                <a16:creationId xmlns:a16="http://schemas.microsoft.com/office/drawing/2014/main" id="{0EDD470F-156F-3949-8F77-2EB9F668C628}"/>
              </a:ext>
            </a:extLst>
          </p:cNvPr>
          <p:cNvSpPr txBox="1"/>
          <p:nvPr/>
        </p:nvSpPr>
        <p:spPr>
          <a:xfrm>
            <a:off x="2839480" y="2523836"/>
            <a:ext cx="1048107" cy="369332"/>
          </a:xfrm>
          <a:prstGeom prst="rect">
            <a:avLst/>
          </a:prstGeom>
          <a:noFill/>
        </p:spPr>
        <p:txBody>
          <a:bodyPr wrap="none" rtlCol="0">
            <a:spAutoFit/>
          </a:bodyPr>
          <a:lstStyle/>
          <a:p>
            <a:r>
              <a:rPr lang="en-US" b="1" dirty="0">
                <a:solidFill>
                  <a:srgbClr val="000000"/>
                </a:solidFill>
              </a:rPr>
              <a:t>Spray A</a:t>
            </a:r>
          </a:p>
        </p:txBody>
      </p:sp>
      <p:sp>
        <p:nvSpPr>
          <p:cNvPr id="13" name="CuadroTexto 12">
            <a:extLst>
              <a:ext uri="{FF2B5EF4-FFF2-40B4-BE49-F238E27FC236}">
                <a16:creationId xmlns:a16="http://schemas.microsoft.com/office/drawing/2014/main" id="{0A2E0F6F-9EBD-0C4C-BE21-A56B9C9F4CEB}"/>
              </a:ext>
            </a:extLst>
          </p:cNvPr>
          <p:cNvSpPr txBox="1"/>
          <p:nvPr/>
        </p:nvSpPr>
        <p:spPr>
          <a:xfrm>
            <a:off x="5606846" y="2523836"/>
            <a:ext cx="1056700" cy="369332"/>
          </a:xfrm>
          <a:prstGeom prst="rect">
            <a:avLst/>
          </a:prstGeom>
          <a:noFill/>
        </p:spPr>
        <p:txBody>
          <a:bodyPr wrap="none" rtlCol="0">
            <a:spAutoFit/>
          </a:bodyPr>
          <a:lstStyle/>
          <a:p>
            <a:r>
              <a:rPr lang="en-US" b="1" dirty="0">
                <a:solidFill>
                  <a:srgbClr val="000000"/>
                </a:solidFill>
              </a:rPr>
              <a:t>Spray D</a:t>
            </a:r>
          </a:p>
        </p:txBody>
      </p:sp>
      <p:sp>
        <p:nvSpPr>
          <p:cNvPr id="14" name="CuadroTexto 13">
            <a:extLst>
              <a:ext uri="{FF2B5EF4-FFF2-40B4-BE49-F238E27FC236}">
                <a16:creationId xmlns:a16="http://schemas.microsoft.com/office/drawing/2014/main" id="{63250F5D-C6B0-5E40-95ED-92816B6E3AEF}"/>
              </a:ext>
            </a:extLst>
          </p:cNvPr>
          <p:cNvSpPr txBox="1"/>
          <p:nvPr/>
        </p:nvSpPr>
        <p:spPr>
          <a:xfrm rot="16200000">
            <a:off x="1238701" y="3072371"/>
            <a:ext cx="670732" cy="369332"/>
          </a:xfrm>
          <a:prstGeom prst="rect">
            <a:avLst/>
          </a:prstGeom>
          <a:noFill/>
        </p:spPr>
        <p:txBody>
          <a:bodyPr wrap="square" rtlCol="0">
            <a:spAutoFit/>
          </a:bodyPr>
          <a:lstStyle/>
          <a:p>
            <a:r>
              <a:rPr lang="en-US" b="1" dirty="0">
                <a:solidFill>
                  <a:srgbClr val="000000"/>
                </a:solidFill>
              </a:rPr>
              <a:t>WM</a:t>
            </a:r>
          </a:p>
        </p:txBody>
      </p:sp>
      <p:sp>
        <p:nvSpPr>
          <p:cNvPr id="15" name="CuadroTexto 14">
            <a:extLst>
              <a:ext uri="{FF2B5EF4-FFF2-40B4-BE49-F238E27FC236}">
                <a16:creationId xmlns:a16="http://schemas.microsoft.com/office/drawing/2014/main" id="{B264AA1C-99C9-C54E-8DBB-36876C379C23}"/>
              </a:ext>
            </a:extLst>
          </p:cNvPr>
          <p:cNvSpPr txBox="1"/>
          <p:nvPr/>
        </p:nvSpPr>
        <p:spPr>
          <a:xfrm rot="16200000">
            <a:off x="1013407" y="4016233"/>
            <a:ext cx="1121322" cy="369332"/>
          </a:xfrm>
          <a:prstGeom prst="rect">
            <a:avLst/>
          </a:prstGeom>
          <a:noFill/>
        </p:spPr>
        <p:txBody>
          <a:bodyPr wrap="square" rtlCol="0">
            <a:spAutoFit/>
          </a:bodyPr>
          <a:lstStyle/>
          <a:p>
            <a:r>
              <a:rPr lang="en-US" b="1" dirty="0">
                <a:solidFill>
                  <a:srgbClr val="000000"/>
                </a:solidFill>
              </a:rPr>
              <a:t>Flamelet</a:t>
            </a:r>
          </a:p>
        </p:txBody>
      </p:sp>
    </p:spTree>
    <p:extLst>
      <p:ext uri="{BB962C8B-B14F-4D97-AF65-F5344CB8AC3E}">
        <p14:creationId xmlns:p14="http://schemas.microsoft.com/office/powerpoint/2010/main" val="148994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a:t>Introduction</a:t>
            </a:r>
            <a:endParaRPr lang="es-ES"/>
          </a:p>
          <a:p>
            <a:pPr marL="172720" indent="-172720"/>
            <a:r>
              <a:rPr lang="en-US"/>
              <a:t>Summary of contributions</a:t>
            </a:r>
            <a:endParaRPr lang="en-US">
              <a:cs typeface="Arial"/>
            </a:endParaRPr>
          </a:p>
          <a:p>
            <a:pPr marL="172720" indent="-172720"/>
            <a:r>
              <a:rPr lang="en-US"/>
              <a:t>Inert mixing field</a:t>
            </a:r>
            <a:endParaRPr lang="en-US">
              <a:cs typeface="Arial"/>
            </a:endParaRPr>
          </a:p>
          <a:p>
            <a:pPr marL="172720" indent="-172720"/>
            <a:r>
              <a:rPr lang="en-US"/>
              <a:t>Assessment of modeling approaches</a:t>
            </a:r>
            <a:endParaRPr lang="en-US">
              <a:cs typeface="Arial"/>
            </a:endParaRPr>
          </a:p>
          <a:p>
            <a:pPr marL="172720" indent="-172720"/>
            <a:r>
              <a:rPr lang="en-US"/>
              <a:t>Transition from Spray A towards Spray D and Spray C</a:t>
            </a:r>
            <a:endParaRPr lang="en-US">
              <a:cs typeface="Arial"/>
            </a:endParaRPr>
          </a:p>
          <a:p>
            <a:pPr marL="172720" indent="-172720"/>
            <a:r>
              <a:rPr lang="en-US">
                <a:solidFill>
                  <a:srgbClr val="000000"/>
                </a:solidFill>
              </a:rPr>
              <a:t>Summary</a:t>
            </a:r>
            <a:endParaRPr lang="en-US">
              <a:solidFill>
                <a:srgbClr val="000000"/>
              </a:solidFill>
              <a:cs typeface="Arial"/>
            </a:endParaRPr>
          </a:p>
          <a:p>
            <a:pPr marL="172720" indent="-172720"/>
            <a:r>
              <a:rPr lang="en-US">
                <a:solidFill>
                  <a:srgbClr val="000000"/>
                </a:solidFill>
              </a:rPr>
              <a:t>Future directions</a:t>
            </a:r>
            <a:endParaRPr lang="en-US">
              <a:solidFill>
                <a:srgbClr val="000000"/>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3</a:t>
            </a:fld>
            <a:endParaRPr lang="en-US"/>
          </a:p>
        </p:txBody>
      </p:sp>
    </p:spTree>
    <p:extLst>
      <p:ext uri="{BB962C8B-B14F-4D97-AF65-F5344CB8AC3E}">
        <p14:creationId xmlns:p14="http://schemas.microsoft.com/office/powerpoint/2010/main" val="470182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38F9B-E99A-FF47-B863-11C354A20A4E}"/>
              </a:ext>
            </a:extLst>
          </p:cNvPr>
          <p:cNvSpPr>
            <a:spLocks noGrp="1"/>
          </p:cNvSpPr>
          <p:nvPr>
            <p:ph type="title"/>
          </p:nvPr>
        </p:nvSpPr>
        <p:spPr/>
        <p:txBody>
          <a:bodyPr/>
          <a:lstStyle/>
          <a:p>
            <a:r>
              <a:rPr lang="en-US"/>
              <a:t>ACKNOWLEDGEMENTS</a:t>
            </a:r>
            <a:endParaRPr lang="es-ES"/>
          </a:p>
        </p:txBody>
      </p:sp>
      <p:sp>
        <p:nvSpPr>
          <p:cNvPr id="5" name="Marcador de número de diapositiva 4">
            <a:extLst>
              <a:ext uri="{FF2B5EF4-FFF2-40B4-BE49-F238E27FC236}">
                <a16:creationId xmlns:a16="http://schemas.microsoft.com/office/drawing/2014/main" id="{683BA493-E8E6-CB4C-B0A3-57D8605D9ECE}"/>
              </a:ext>
            </a:extLst>
          </p:cNvPr>
          <p:cNvSpPr>
            <a:spLocks noGrp="1"/>
          </p:cNvSpPr>
          <p:nvPr>
            <p:ph type="sldNum" sz="quarter" idx="13"/>
          </p:nvPr>
        </p:nvSpPr>
        <p:spPr/>
        <p:txBody>
          <a:bodyPr/>
          <a:lstStyle/>
          <a:p>
            <a:fld id="{ED278EB1-C8FB-40EE-BB5A-A41569F381C6}" type="slidenum">
              <a:rPr lang="en-US" smtClean="0"/>
              <a:t>30</a:t>
            </a:fld>
            <a:endParaRPr lang="en-US"/>
          </a:p>
        </p:txBody>
      </p:sp>
      <p:sp>
        <p:nvSpPr>
          <p:cNvPr id="4" name="Marcador de contenido 2">
            <a:extLst>
              <a:ext uri="{FF2B5EF4-FFF2-40B4-BE49-F238E27FC236}">
                <a16:creationId xmlns:a16="http://schemas.microsoft.com/office/drawing/2014/main" id="{26317FF5-5DAE-1048-9203-B50FC9495DE4}"/>
              </a:ext>
            </a:extLst>
          </p:cNvPr>
          <p:cNvSpPr>
            <a:spLocks noGrp="1"/>
          </p:cNvSpPr>
          <p:nvPr>
            <p:ph idx="1"/>
          </p:nvPr>
        </p:nvSpPr>
        <p:spPr>
          <a:xfrm>
            <a:off x="457201" y="752930"/>
            <a:ext cx="8293993" cy="3980056"/>
          </a:xfrm>
        </p:spPr>
        <p:txBody>
          <a:bodyPr vert="horz" lIns="0" tIns="0" rIns="0" bIns="45720" rtlCol="0" anchor="t">
            <a:noAutofit/>
          </a:bodyPr>
          <a:lstStyle/>
          <a:p>
            <a:pPr marL="172720" indent="-172720"/>
            <a:r>
              <a:rPr lang="en-US" dirty="0"/>
              <a:t>CMT-</a:t>
            </a:r>
            <a:r>
              <a:rPr lang="en-US" dirty="0" err="1"/>
              <a:t>Motores</a:t>
            </a:r>
            <a:r>
              <a:rPr lang="en-US" dirty="0"/>
              <a:t> </a:t>
            </a:r>
            <a:r>
              <a:rPr lang="en-US" dirty="0" err="1"/>
              <a:t>Térmicos</a:t>
            </a:r>
            <a:r>
              <a:rPr lang="en-US" dirty="0"/>
              <a:t> greatly acknowledge the financial support the Government of Spain through the CHEST Project (TRA2017-89139-C2-1-R).</a:t>
            </a:r>
          </a:p>
          <a:p>
            <a:pPr marL="172720" indent="-172720"/>
            <a:r>
              <a:rPr lang="en-US" dirty="0"/>
              <a:t>Support for the Work conducted at the Combustion Research Facility, Sandia National Laboratories, Livermore, CA, was provided by the U.S. Department of Energy, Office of Vehicle Technologies and by Sandia National Laboratories under the Laboratory-Directed Research and Development (LDRD) program. Sandia National Laboratories is a multi-mission laboratory managed and operated by National Technology and Engineering Solutions of Sandia, LLC., a wholly </a:t>
            </a:r>
            <a:r>
              <a:rPr lang="en-US" dirty="0" err="1"/>
              <a:t>ownedsubsidiary</a:t>
            </a:r>
            <a:r>
              <a:rPr lang="en-US" dirty="0"/>
              <a:t> of Honeywell International, Inc., for the U.S. Department of Energy’s National Nuclear Security Administration under contract DE-NA0003525 </a:t>
            </a:r>
          </a:p>
          <a:p>
            <a:pPr marL="172720" indent="-172720"/>
            <a:r>
              <a:rPr lang="en-US" dirty="0" err="1"/>
              <a:t>Hesheng</a:t>
            </a:r>
            <a:r>
              <a:rPr lang="en-US" dirty="0"/>
              <a:t> Bao from TU/e greatly acknowledge the financial support from China Scholarship council </a:t>
            </a:r>
          </a:p>
        </p:txBody>
      </p:sp>
    </p:spTree>
    <p:extLst>
      <p:ext uri="{BB962C8B-B14F-4D97-AF65-F5344CB8AC3E}">
        <p14:creationId xmlns:p14="http://schemas.microsoft.com/office/powerpoint/2010/main" val="3025401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77D278-DD81-43DB-A593-95B6746F8348}"/>
              </a:ext>
            </a:extLst>
          </p:cNvPr>
          <p:cNvSpPr>
            <a:spLocks noGrp="1"/>
          </p:cNvSpPr>
          <p:nvPr>
            <p:ph type="title"/>
          </p:nvPr>
        </p:nvSpPr>
        <p:spPr/>
        <p:txBody>
          <a:bodyPr/>
          <a:lstStyle/>
          <a:p>
            <a:r>
              <a:rPr lang="en-US"/>
              <a:t>INTRODUCTION</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D3701322-FA6C-4BDF-97DD-9EB397ABE4FE}"/>
                  </a:ext>
                </a:extLst>
              </p:cNvPr>
              <p:cNvSpPr>
                <a:spLocks noGrp="1"/>
              </p:cNvSpPr>
              <p:nvPr>
                <p:ph idx="1"/>
              </p:nvPr>
            </p:nvSpPr>
            <p:spPr/>
            <p:txBody>
              <a:bodyPr vert="horz" lIns="0" tIns="0" rIns="0" bIns="45720" rtlCol="0" anchor="t">
                <a:noAutofit/>
              </a:bodyPr>
              <a:lstStyle/>
              <a:p>
                <a:pPr marL="172720" indent="-172720"/>
                <a:r>
                  <a:rPr lang="en-US" dirty="0">
                    <a:cs typeface="Arial"/>
                  </a:rPr>
                  <a:t>Previous ECN workshops have focused on </a:t>
                </a:r>
                <a:r>
                  <a:rPr lang="en-US" b="1" dirty="0">
                    <a:cs typeface="Arial"/>
                  </a:rPr>
                  <a:t>Spray A</a:t>
                </a:r>
                <a:r>
                  <a:rPr lang="en-US" dirty="0">
                    <a:cs typeface="Arial"/>
                  </a:rPr>
                  <a:t> nozzle results:</a:t>
                </a:r>
                <a:endParaRPr lang="en-US" dirty="0"/>
              </a:p>
              <a:p>
                <a:pPr lvl="1" indent="-236220">
                  <a:buFont typeface="Arial" pitchFamily="2" charset="2"/>
                </a:pPr>
                <a:r>
                  <a:rPr lang="en-US" dirty="0">
                    <a:cs typeface="Arial"/>
                  </a:rPr>
                  <a:t>Detailed analysis on </a:t>
                </a:r>
                <a:r>
                  <a:rPr lang="en-US" dirty="0"/>
                  <a:t>flame structure through different stages</a:t>
                </a:r>
                <a:endParaRPr lang="en-US" dirty="0">
                  <a:cs typeface="Arial"/>
                </a:endParaRPr>
              </a:p>
              <a:p>
                <a:pPr lvl="1" indent="-236220">
                  <a:buFont typeface="Arial" pitchFamily="2" charset="2"/>
                </a:pPr>
                <a:r>
                  <a:rPr lang="en-US" dirty="0"/>
                  <a:t>Comparison</a:t>
                </a:r>
                <a:r>
                  <a:rPr lang="en-US" dirty="0">
                    <a:cs typeface="Arial"/>
                  </a:rPr>
                  <a:t> of model predictions with </a:t>
                </a:r>
                <a14:m>
                  <m:oMath xmlns:m="http://schemas.openxmlformats.org/officeDocument/2006/math">
                    <m:r>
                      <a:rPr lang="en-US" i="1" dirty="0" smtClean="0">
                        <a:latin typeface="Cambria Math" panose="02040503050406030204" pitchFamily="18" charset="0"/>
                        <a:cs typeface="Arial"/>
                      </a:rPr>
                      <m:t>𝐶</m:t>
                    </m:r>
                    <m:sSub>
                      <m:sSubPr>
                        <m:ctrlPr>
                          <a:rPr lang="en-US" i="1" dirty="0" smtClean="0">
                            <a:latin typeface="Cambria Math" panose="02040503050406030204" pitchFamily="18" charset="0"/>
                            <a:cs typeface="Arial"/>
                          </a:rPr>
                        </m:ctrlPr>
                      </m:sSubPr>
                      <m:e>
                        <m:r>
                          <a:rPr lang="en-US" i="1" dirty="0" smtClean="0">
                            <a:latin typeface="Cambria Math" panose="02040503050406030204" pitchFamily="18" charset="0"/>
                            <a:cs typeface="Arial"/>
                          </a:rPr>
                          <m:t>𝐻</m:t>
                        </m:r>
                      </m:e>
                      <m:sub>
                        <m:r>
                          <a:rPr lang="es-ES" b="0" i="1" dirty="0" smtClean="0">
                            <a:latin typeface="Cambria Math" panose="02040503050406030204" pitchFamily="18" charset="0"/>
                            <a:cs typeface="Arial"/>
                          </a:rPr>
                          <m:t>2</m:t>
                        </m:r>
                      </m:sub>
                    </m:sSub>
                    <m:r>
                      <a:rPr lang="en-US" i="1" dirty="0" smtClean="0">
                        <a:latin typeface="Cambria Math" panose="02040503050406030204" pitchFamily="18" charset="0"/>
                        <a:cs typeface="Arial"/>
                      </a:rPr>
                      <m:t>𝑂</m:t>
                    </m:r>
                  </m:oMath>
                </a14:m>
                <a:r>
                  <a:rPr lang="en-US" dirty="0">
                    <a:cs typeface="Arial"/>
                  </a:rPr>
                  <a:t>/</a:t>
                </a:r>
                <a14:m>
                  <m:oMath xmlns:m="http://schemas.openxmlformats.org/officeDocument/2006/math">
                    <m:r>
                      <a:rPr lang="en-US" i="1" dirty="0" smtClean="0">
                        <a:latin typeface="Cambria Math" panose="02040503050406030204" pitchFamily="18" charset="0"/>
                        <a:cs typeface="Arial"/>
                      </a:rPr>
                      <m:t>𝑂𝐻</m:t>
                    </m:r>
                  </m:oMath>
                </a14:m>
                <a:r>
                  <a:rPr lang="en-US" dirty="0">
                    <a:cs typeface="Arial"/>
                  </a:rPr>
                  <a:t> LIF and high speed OH*</a:t>
                </a:r>
              </a:p>
              <a:p>
                <a:pPr marL="172720" indent="-172720"/>
                <a:endParaRPr lang="en-US" dirty="0">
                  <a:cs typeface="Arial"/>
                </a:endParaRPr>
              </a:p>
              <a:p>
                <a:pPr marL="172720" indent="-172720"/>
                <a:r>
                  <a:rPr lang="en-US" dirty="0">
                    <a:cs typeface="Arial"/>
                  </a:rPr>
                  <a:t>Spray </a:t>
                </a:r>
                <a:r>
                  <a:rPr lang="en-US" b="1" dirty="0">
                    <a:cs typeface="Arial"/>
                  </a:rPr>
                  <a:t>Spray D </a:t>
                </a:r>
                <a:r>
                  <a:rPr lang="en-US" dirty="0">
                    <a:cs typeface="Arial"/>
                  </a:rPr>
                  <a:t>and</a:t>
                </a:r>
                <a:r>
                  <a:rPr lang="en-US" b="1" dirty="0">
                    <a:cs typeface="Arial"/>
                  </a:rPr>
                  <a:t> Spray C</a:t>
                </a:r>
                <a:r>
                  <a:rPr lang="en-US" dirty="0">
                    <a:cs typeface="Arial"/>
                  </a:rPr>
                  <a:t> have received little attention so far:</a:t>
                </a:r>
                <a:endParaRPr lang="en-US" dirty="0"/>
              </a:p>
              <a:p>
                <a:pPr lvl="1" indent="-236220"/>
                <a:r>
                  <a:rPr lang="en-US" dirty="0">
                    <a:cs typeface="Arial"/>
                  </a:rPr>
                  <a:t>ECN 4/5: Experimental results ID/LOL/Penetration</a:t>
                </a:r>
              </a:p>
              <a:p>
                <a:pPr lvl="1" indent="-236220"/>
                <a:r>
                  <a:rPr lang="en-US" dirty="0">
                    <a:cs typeface="Arial"/>
                  </a:rPr>
                  <a:t>No contributions at ECN 6</a:t>
                </a:r>
              </a:p>
              <a:p>
                <a:pPr lvl="1" indent="-236220"/>
                <a:endParaRPr lang="en-US" dirty="0">
                  <a:cs typeface="Arial"/>
                </a:endParaRPr>
              </a:p>
              <a:p>
                <a:pPr marL="172720" indent="-172720">
                  <a:buFont typeface="Wingdings"/>
                  <a:buChar char="§"/>
                </a:pPr>
                <a:r>
                  <a:rPr lang="en-US" dirty="0">
                    <a:cs typeface="Arial"/>
                  </a:rPr>
                  <a:t>No modeling contribution so far!</a:t>
                </a:r>
              </a:p>
              <a:p>
                <a:pPr marL="172720" indent="-172720">
                  <a:buFont typeface="Wingdings"/>
                  <a:buChar char="§"/>
                </a:pPr>
                <a:endParaRPr lang="en-US" dirty="0">
                  <a:cs typeface="Arial"/>
                </a:endParaRPr>
              </a:p>
            </p:txBody>
          </p:sp>
        </mc:Choice>
        <mc:Fallback xmlns="">
          <p:sp>
            <p:nvSpPr>
              <p:cNvPr id="3" name="Marcador de contenido 2">
                <a:extLst>
                  <a:ext uri="{FF2B5EF4-FFF2-40B4-BE49-F238E27FC236}">
                    <a16:creationId xmlns:a16="http://schemas.microsoft.com/office/drawing/2014/main" id="{D3701322-FA6C-4BDF-97DD-9EB397ABE4FE}"/>
                  </a:ext>
                </a:extLst>
              </p:cNvPr>
              <p:cNvSpPr>
                <a:spLocks noGrp="1" noRot="1" noChangeAspect="1" noMove="1" noResize="1" noEditPoints="1" noAdjustHandles="1" noChangeArrowheads="1" noChangeShapeType="1" noTextEdit="1"/>
              </p:cNvSpPr>
              <p:nvPr>
                <p:ph idx="1"/>
              </p:nvPr>
            </p:nvSpPr>
            <p:spPr>
              <a:blipFill>
                <a:blip r:embed="rId2"/>
                <a:stretch>
                  <a:fillRect l="-1669" t="-1908"/>
                </a:stretch>
              </a:blipFill>
            </p:spPr>
            <p:txBody>
              <a:bodyPr/>
              <a:lstStyle/>
              <a:p>
                <a:r>
                  <a:rPr lang="en-US">
                    <a:noFill/>
                  </a:rPr>
                  <a:t> </a:t>
                </a:r>
              </a:p>
            </p:txBody>
          </p:sp>
        </mc:Fallback>
      </mc:AlternateContent>
      <p:sp>
        <p:nvSpPr>
          <p:cNvPr id="4" name="Marcador de texto 3">
            <a:extLst>
              <a:ext uri="{FF2B5EF4-FFF2-40B4-BE49-F238E27FC236}">
                <a16:creationId xmlns:a16="http://schemas.microsoft.com/office/drawing/2014/main" id="{AC844B28-90B1-4615-846F-54D903BB7A0F}"/>
              </a:ext>
            </a:extLst>
          </p:cNvPr>
          <p:cNvSpPr>
            <a:spLocks noGrp="1"/>
          </p:cNvSpPr>
          <p:nvPr>
            <p:ph type="body" sz="quarter" idx="12"/>
          </p:nvPr>
        </p:nvSpPr>
        <p:spPr/>
        <p:txBody>
          <a:bodyPr vert="horz" lIns="0" tIns="0" rIns="0" bIns="0" rtlCol="0" anchor="t">
            <a:noAutofit/>
          </a:bodyPr>
          <a:lstStyle/>
          <a:p>
            <a:r>
              <a:rPr lang="en-US">
                <a:cs typeface="Arial"/>
              </a:rPr>
              <a:t>Background</a:t>
            </a:r>
            <a:endParaRPr lang="en-US"/>
          </a:p>
        </p:txBody>
      </p:sp>
      <p:sp>
        <p:nvSpPr>
          <p:cNvPr id="5" name="Marcador de número de diapositiva 4">
            <a:extLst>
              <a:ext uri="{FF2B5EF4-FFF2-40B4-BE49-F238E27FC236}">
                <a16:creationId xmlns:a16="http://schemas.microsoft.com/office/drawing/2014/main" id="{F9696A46-A504-4DCD-AB60-79EB3EFAADD9}"/>
              </a:ext>
            </a:extLst>
          </p:cNvPr>
          <p:cNvSpPr>
            <a:spLocks noGrp="1"/>
          </p:cNvSpPr>
          <p:nvPr>
            <p:ph type="sldNum" sz="quarter" idx="13"/>
          </p:nvPr>
        </p:nvSpPr>
        <p:spPr/>
        <p:txBody>
          <a:bodyPr/>
          <a:lstStyle/>
          <a:p>
            <a:fld id="{ED278EB1-C8FB-40EE-BB5A-A41569F381C6}" type="slidenum">
              <a:rPr lang="en-US" smtClean="0"/>
              <a:t>4</a:t>
            </a:fld>
            <a:endParaRPr lang="en-US"/>
          </a:p>
        </p:txBody>
      </p:sp>
      <p:pic>
        <p:nvPicPr>
          <p:cNvPr id="7" name="Imagen 6">
            <a:extLst>
              <a:ext uri="{FF2B5EF4-FFF2-40B4-BE49-F238E27FC236}">
                <a16:creationId xmlns:a16="http://schemas.microsoft.com/office/drawing/2014/main" id="{439ED043-6227-7D42-8AC9-8BD8BCD7F2D8}"/>
              </a:ext>
            </a:extLst>
          </p:cNvPr>
          <p:cNvPicPr>
            <a:picLocks noChangeAspect="1"/>
          </p:cNvPicPr>
          <p:nvPr/>
        </p:nvPicPr>
        <p:blipFill>
          <a:blip r:embed="rId3"/>
          <a:stretch>
            <a:fillRect/>
          </a:stretch>
        </p:blipFill>
        <p:spPr>
          <a:xfrm>
            <a:off x="5273898" y="2970322"/>
            <a:ext cx="3870102" cy="2135751"/>
          </a:xfrm>
          <a:prstGeom prst="rect">
            <a:avLst/>
          </a:prstGeom>
        </p:spPr>
      </p:pic>
      <p:sp>
        <p:nvSpPr>
          <p:cNvPr id="8" name="CuadroTexto 7">
            <a:extLst>
              <a:ext uri="{FF2B5EF4-FFF2-40B4-BE49-F238E27FC236}">
                <a16:creationId xmlns:a16="http://schemas.microsoft.com/office/drawing/2014/main" id="{435D28F4-84BE-BE4F-A01A-4481E93B3BC7}"/>
              </a:ext>
            </a:extLst>
          </p:cNvPr>
          <p:cNvSpPr txBox="1"/>
          <p:nvPr/>
        </p:nvSpPr>
        <p:spPr>
          <a:xfrm>
            <a:off x="7163843" y="2600990"/>
            <a:ext cx="1980157" cy="369332"/>
          </a:xfrm>
          <a:prstGeom prst="rect">
            <a:avLst/>
          </a:prstGeom>
          <a:noFill/>
        </p:spPr>
        <p:txBody>
          <a:bodyPr wrap="none" rtlCol="0">
            <a:spAutoFit/>
          </a:bodyPr>
          <a:lstStyle/>
          <a:p>
            <a:r>
              <a:rPr lang="en-US" dirty="0">
                <a:solidFill>
                  <a:srgbClr val="FF0000"/>
                </a:solidFill>
              </a:rPr>
              <a:t>Spray A at ECN 5</a:t>
            </a:r>
          </a:p>
        </p:txBody>
      </p:sp>
    </p:spTree>
    <p:extLst>
      <p:ext uri="{BB962C8B-B14F-4D97-AF65-F5344CB8AC3E}">
        <p14:creationId xmlns:p14="http://schemas.microsoft.com/office/powerpoint/2010/main" val="856678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77D278-DD81-43DB-A593-95B6746F8348}"/>
              </a:ext>
            </a:extLst>
          </p:cNvPr>
          <p:cNvSpPr>
            <a:spLocks noGrp="1"/>
          </p:cNvSpPr>
          <p:nvPr>
            <p:ph type="title"/>
          </p:nvPr>
        </p:nvSpPr>
        <p:spPr/>
        <p:txBody>
          <a:bodyPr/>
          <a:lstStyle/>
          <a:p>
            <a:r>
              <a:rPr lang="en-US"/>
              <a:t>INTRODUCTION</a:t>
            </a:r>
          </a:p>
        </p:txBody>
      </p:sp>
      <p:sp>
        <p:nvSpPr>
          <p:cNvPr id="3" name="Marcador de contenido 2">
            <a:extLst>
              <a:ext uri="{FF2B5EF4-FFF2-40B4-BE49-F238E27FC236}">
                <a16:creationId xmlns:a16="http://schemas.microsoft.com/office/drawing/2014/main" id="{D3701322-FA6C-4BDF-97DD-9EB397ABE4FE}"/>
              </a:ext>
            </a:extLst>
          </p:cNvPr>
          <p:cNvSpPr>
            <a:spLocks noGrp="1"/>
          </p:cNvSpPr>
          <p:nvPr>
            <p:ph idx="1"/>
          </p:nvPr>
        </p:nvSpPr>
        <p:spPr>
          <a:noFill/>
        </p:spPr>
        <p:txBody>
          <a:bodyPr vert="horz" lIns="0" tIns="0" rIns="0" bIns="45720" rtlCol="0" anchor="t">
            <a:noAutofit/>
          </a:bodyPr>
          <a:lstStyle/>
          <a:p>
            <a:pPr marL="172720" indent="-172720"/>
            <a:r>
              <a:rPr lang="en-US" b="1" dirty="0">
                <a:ea typeface="+mn-lt"/>
                <a:cs typeface="+mn-lt"/>
              </a:rPr>
              <a:t>MOTIVATION</a:t>
            </a:r>
            <a:endParaRPr lang="en-US" dirty="0">
              <a:ea typeface="+mn-lt"/>
              <a:cs typeface="+mn-lt"/>
            </a:endParaRPr>
          </a:p>
          <a:p>
            <a:pPr lvl="1" indent="-236220"/>
            <a:r>
              <a:rPr lang="en-US" dirty="0">
                <a:ea typeface="+mn-lt"/>
                <a:cs typeface="+mn-lt"/>
              </a:rPr>
              <a:t>Study of bigger nozzles representative of heavy-duty applications</a:t>
            </a:r>
            <a:endParaRPr lang="en-US" dirty="0">
              <a:noFill/>
              <a:cs typeface="Arial"/>
            </a:endParaRPr>
          </a:p>
          <a:p>
            <a:pPr lvl="2" indent="-236220"/>
            <a:r>
              <a:rPr lang="en-US" dirty="0">
                <a:ea typeface="+mn-lt"/>
                <a:cs typeface="+mn-lt"/>
              </a:rPr>
              <a:t>Nozzle size transition from Spray A towards Spray </a:t>
            </a:r>
            <a:r>
              <a:rPr lang="en-US">
                <a:ea typeface="+mn-lt"/>
                <a:cs typeface="+mn-lt"/>
              </a:rPr>
              <a:t>C/</a:t>
            </a:r>
            <a:r>
              <a:rPr lang="en-US" dirty="0">
                <a:ea typeface="+mn-lt"/>
                <a:cs typeface="+mn-lt"/>
              </a:rPr>
              <a:t>D </a:t>
            </a:r>
            <a:endParaRPr lang="en-US" dirty="0">
              <a:cs typeface="Arial"/>
            </a:endParaRPr>
          </a:p>
          <a:p>
            <a:pPr lvl="2">
              <a:buFont typeface="Arial" pitchFamily="2" charset="2"/>
              <a:buChar char="•"/>
            </a:pPr>
            <a:endParaRPr lang="en-US" dirty="0">
              <a:ea typeface="+mn-lt"/>
              <a:cs typeface="+mn-lt"/>
            </a:endParaRPr>
          </a:p>
          <a:p>
            <a:pPr marL="172720" indent="-172720"/>
            <a:r>
              <a:rPr lang="en-US" b="1" dirty="0">
                <a:ea typeface="+mn-lt"/>
                <a:cs typeface="+mn-lt"/>
              </a:rPr>
              <a:t>OBJECTIVES</a:t>
            </a:r>
            <a:endParaRPr lang="en-US" dirty="0">
              <a:ea typeface="+mn-lt"/>
              <a:cs typeface="+mn-lt"/>
            </a:endParaRPr>
          </a:p>
          <a:p>
            <a:pPr lvl="1" indent="-236220"/>
            <a:r>
              <a:rPr lang="en-US" dirty="0">
                <a:ea typeface="+mn-lt"/>
                <a:cs typeface="+mn-lt"/>
              </a:rPr>
              <a:t>Assess sub-grid flame structure assumption and turbulence modeling approaches</a:t>
            </a:r>
          </a:p>
          <a:p>
            <a:pPr lvl="1" indent="-236220"/>
            <a:r>
              <a:rPr lang="en-US" dirty="0">
                <a:ea typeface="+mn-lt"/>
                <a:cs typeface="+mn-lt"/>
              </a:rPr>
              <a:t>Evaluate changes in flame structure: Spray A towards Spray </a:t>
            </a:r>
            <a:r>
              <a:rPr lang="en-US">
                <a:ea typeface="+mn-lt"/>
                <a:cs typeface="+mn-lt"/>
              </a:rPr>
              <a:t>C/D</a:t>
            </a:r>
            <a:endParaRPr lang="en-US" dirty="0">
              <a:ea typeface="+mn-lt"/>
              <a:cs typeface="+mn-lt"/>
            </a:endParaRPr>
          </a:p>
          <a:p>
            <a:pPr lvl="2"/>
            <a:r>
              <a:rPr lang="en-US" dirty="0">
                <a:ea typeface="+mn-lt"/>
                <a:cs typeface="+mn-lt"/>
              </a:rPr>
              <a:t>Experiments and modeling approaches spatially-resolved</a:t>
            </a:r>
          </a:p>
          <a:p>
            <a:pPr marL="172720" indent="-172720">
              <a:buFont typeface="Wingdings" pitchFamily="2" charset="2"/>
              <a:buChar char="§"/>
            </a:pPr>
            <a:endParaRPr lang="en-US" dirty="0">
              <a:cs typeface="Arial"/>
            </a:endParaRPr>
          </a:p>
          <a:p>
            <a:pPr marL="172720" indent="-172720">
              <a:buFont typeface="Wingdings"/>
              <a:buChar char="§"/>
            </a:pPr>
            <a:endParaRPr lang="en-US" dirty="0">
              <a:cs typeface="Arial"/>
            </a:endParaRPr>
          </a:p>
        </p:txBody>
      </p:sp>
      <p:sp>
        <p:nvSpPr>
          <p:cNvPr id="4" name="Marcador de texto 3">
            <a:extLst>
              <a:ext uri="{FF2B5EF4-FFF2-40B4-BE49-F238E27FC236}">
                <a16:creationId xmlns:a16="http://schemas.microsoft.com/office/drawing/2014/main" id="{AC844B28-90B1-4615-846F-54D903BB7A0F}"/>
              </a:ext>
            </a:extLst>
          </p:cNvPr>
          <p:cNvSpPr>
            <a:spLocks noGrp="1"/>
          </p:cNvSpPr>
          <p:nvPr>
            <p:ph type="body" sz="quarter" idx="12"/>
          </p:nvPr>
        </p:nvSpPr>
        <p:spPr/>
        <p:txBody>
          <a:bodyPr vert="horz" lIns="0" tIns="0" rIns="0" bIns="0" rtlCol="0" anchor="t">
            <a:noAutofit/>
          </a:bodyPr>
          <a:lstStyle/>
          <a:p>
            <a:r>
              <a:rPr lang="en-US">
                <a:cs typeface="Arial"/>
              </a:rPr>
              <a:t>As from the guidelines</a:t>
            </a:r>
            <a:endParaRPr lang="en-US"/>
          </a:p>
        </p:txBody>
      </p:sp>
      <p:sp>
        <p:nvSpPr>
          <p:cNvPr id="5" name="Marcador de número de diapositiva 4">
            <a:extLst>
              <a:ext uri="{FF2B5EF4-FFF2-40B4-BE49-F238E27FC236}">
                <a16:creationId xmlns:a16="http://schemas.microsoft.com/office/drawing/2014/main" id="{F9696A46-A504-4DCD-AB60-79EB3EFAADD9}"/>
              </a:ext>
            </a:extLst>
          </p:cNvPr>
          <p:cNvSpPr>
            <a:spLocks noGrp="1"/>
          </p:cNvSpPr>
          <p:nvPr>
            <p:ph type="sldNum" sz="quarter" idx="13"/>
          </p:nvPr>
        </p:nvSpPr>
        <p:spPr/>
        <p:txBody>
          <a:bodyPr/>
          <a:lstStyle/>
          <a:p>
            <a:fld id="{ED278EB1-C8FB-40EE-BB5A-A41569F381C6}" type="slidenum">
              <a:rPr lang="en-US" smtClean="0"/>
              <a:t>5</a:t>
            </a:fld>
            <a:endParaRPr lang="en-US"/>
          </a:p>
        </p:txBody>
      </p:sp>
    </p:spTree>
    <p:extLst>
      <p:ext uri="{BB962C8B-B14F-4D97-AF65-F5344CB8AC3E}">
        <p14:creationId xmlns:p14="http://schemas.microsoft.com/office/powerpoint/2010/main" val="3577501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D0C6-F5EC-464D-91E8-939D990143BE}"/>
              </a:ext>
            </a:extLst>
          </p:cNvPr>
          <p:cNvSpPr>
            <a:spLocks noGrp="1"/>
          </p:cNvSpPr>
          <p:nvPr>
            <p:ph type="title"/>
          </p:nvPr>
        </p:nvSpPr>
        <p:spPr/>
        <p:txBody>
          <a:bodyPr/>
          <a:lstStyle/>
          <a:p>
            <a:r>
              <a:rPr lang="en-US"/>
              <a:t>Outline</a:t>
            </a:r>
          </a:p>
        </p:txBody>
      </p:sp>
      <p:sp>
        <p:nvSpPr>
          <p:cNvPr id="3" name="Marcador de contenido 2">
            <a:extLst>
              <a:ext uri="{FF2B5EF4-FFF2-40B4-BE49-F238E27FC236}">
                <a16:creationId xmlns:a16="http://schemas.microsoft.com/office/drawing/2014/main" id="{304FCB2C-8C03-064D-8909-CC97522B3B59}"/>
              </a:ext>
            </a:extLst>
          </p:cNvPr>
          <p:cNvSpPr>
            <a:spLocks noGrp="1"/>
          </p:cNvSpPr>
          <p:nvPr>
            <p:ph idx="1"/>
          </p:nvPr>
        </p:nvSpPr>
        <p:spPr/>
        <p:txBody>
          <a:bodyPr vert="horz" lIns="0" tIns="0" rIns="0" bIns="45720" rtlCol="0" anchor="t">
            <a:noAutofit/>
          </a:bodyPr>
          <a:lstStyle/>
          <a:p>
            <a:pPr marL="172720" indent="-172720"/>
            <a:r>
              <a:rPr lang="en-US" dirty="0">
                <a:solidFill>
                  <a:schemeClr val="tx1">
                    <a:lumMod val="60000"/>
                    <a:lumOff val="40000"/>
                  </a:schemeClr>
                </a:solidFill>
              </a:rPr>
              <a:t>Introduction</a:t>
            </a:r>
            <a:endParaRPr lang="es-ES" dirty="0">
              <a:solidFill>
                <a:schemeClr val="tx1">
                  <a:lumMod val="60000"/>
                  <a:lumOff val="40000"/>
                </a:schemeClr>
              </a:solidFill>
            </a:endParaRPr>
          </a:p>
          <a:p>
            <a:pPr marL="172720" indent="-172720"/>
            <a:r>
              <a:rPr lang="en-US" b="1" dirty="0"/>
              <a:t>Summary of contributions</a:t>
            </a:r>
            <a:endParaRPr lang="en-US" b="1" dirty="0">
              <a:cs typeface="Arial"/>
            </a:endParaRPr>
          </a:p>
          <a:p>
            <a:pPr marL="172720" indent="-172720"/>
            <a:r>
              <a:rPr lang="en-US" dirty="0">
                <a:solidFill>
                  <a:schemeClr val="tx1">
                    <a:lumMod val="60000"/>
                    <a:lumOff val="40000"/>
                  </a:schemeClr>
                </a:solidFill>
              </a:rPr>
              <a:t>Inert mixing field</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Assessment of modeling approaches</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Transition from Spray A towards Spray D and Spray C</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Summary</a:t>
            </a:r>
            <a:endParaRPr lang="en-US" dirty="0">
              <a:solidFill>
                <a:schemeClr val="tx1">
                  <a:lumMod val="60000"/>
                  <a:lumOff val="40000"/>
                </a:schemeClr>
              </a:solidFill>
              <a:cs typeface="Arial"/>
            </a:endParaRPr>
          </a:p>
          <a:p>
            <a:pPr marL="172720" indent="-172720"/>
            <a:r>
              <a:rPr lang="en-US" dirty="0">
                <a:solidFill>
                  <a:schemeClr val="tx1">
                    <a:lumMod val="60000"/>
                    <a:lumOff val="40000"/>
                  </a:schemeClr>
                </a:solidFill>
              </a:rPr>
              <a:t>Future directions</a:t>
            </a:r>
            <a:endParaRPr lang="en-US" dirty="0">
              <a:solidFill>
                <a:schemeClr val="tx1">
                  <a:lumMod val="60000"/>
                  <a:lumOff val="40000"/>
                </a:schemeClr>
              </a:solidFill>
              <a:cs typeface="Arial"/>
            </a:endParaRPr>
          </a:p>
        </p:txBody>
      </p:sp>
      <p:sp>
        <p:nvSpPr>
          <p:cNvPr id="5" name="Marcador de número de diapositiva 4">
            <a:extLst>
              <a:ext uri="{FF2B5EF4-FFF2-40B4-BE49-F238E27FC236}">
                <a16:creationId xmlns:a16="http://schemas.microsoft.com/office/drawing/2014/main" id="{AB974694-B677-2346-BF7B-21CA1A4D919B}"/>
              </a:ext>
            </a:extLst>
          </p:cNvPr>
          <p:cNvSpPr>
            <a:spLocks noGrp="1"/>
          </p:cNvSpPr>
          <p:nvPr>
            <p:ph type="sldNum" sz="quarter" idx="13"/>
          </p:nvPr>
        </p:nvSpPr>
        <p:spPr/>
        <p:txBody>
          <a:bodyPr/>
          <a:lstStyle/>
          <a:p>
            <a:fld id="{ED278EB1-C8FB-40EE-BB5A-A41569F381C6}" type="slidenum">
              <a:rPr lang="en-US" smtClean="0"/>
              <a:t>6</a:t>
            </a:fld>
            <a:endParaRPr lang="en-US"/>
          </a:p>
        </p:txBody>
      </p:sp>
    </p:spTree>
    <p:extLst>
      <p:ext uri="{BB962C8B-B14F-4D97-AF65-F5344CB8AC3E}">
        <p14:creationId xmlns:p14="http://schemas.microsoft.com/office/powerpoint/2010/main" val="569309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FB9CB9-528B-3048-BA81-CAFECCC1CED1}"/>
              </a:ext>
            </a:extLst>
          </p:cNvPr>
          <p:cNvSpPr>
            <a:spLocks noGrp="1"/>
          </p:cNvSpPr>
          <p:nvPr>
            <p:ph type="title"/>
          </p:nvPr>
        </p:nvSpPr>
        <p:spPr/>
        <p:txBody>
          <a:bodyPr/>
          <a:lstStyle/>
          <a:p>
            <a:r>
              <a:rPr lang="en-US"/>
              <a:t>contributions</a:t>
            </a:r>
          </a:p>
        </p:txBody>
      </p:sp>
      <p:sp>
        <p:nvSpPr>
          <p:cNvPr id="5" name="Marcador de número de diapositiva 4">
            <a:extLst>
              <a:ext uri="{FF2B5EF4-FFF2-40B4-BE49-F238E27FC236}">
                <a16:creationId xmlns:a16="http://schemas.microsoft.com/office/drawing/2014/main" id="{098E65E0-FD83-714A-90AA-8A74C036ADEA}"/>
              </a:ext>
            </a:extLst>
          </p:cNvPr>
          <p:cNvSpPr>
            <a:spLocks noGrp="1"/>
          </p:cNvSpPr>
          <p:nvPr>
            <p:ph type="sldNum" sz="quarter" idx="13"/>
          </p:nvPr>
        </p:nvSpPr>
        <p:spPr/>
        <p:txBody>
          <a:bodyPr/>
          <a:lstStyle/>
          <a:p>
            <a:fld id="{ED278EB1-C8FB-40EE-BB5A-A41569F381C6}" type="slidenum">
              <a:rPr lang="en-US" smtClean="0"/>
              <a:t>7</a:t>
            </a:fld>
            <a:endParaRPr lang="en-US"/>
          </a:p>
        </p:txBody>
      </p:sp>
      <p:graphicFrame>
        <p:nvGraphicFramePr>
          <p:cNvPr id="6" name="Marcador de contenido 2">
            <a:extLst>
              <a:ext uri="{FF2B5EF4-FFF2-40B4-BE49-F238E27FC236}">
                <a16:creationId xmlns:a16="http://schemas.microsoft.com/office/drawing/2014/main" id="{6836AB70-EC6F-324D-800C-0F55AD61592C}"/>
              </a:ext>
            </a:extLst>
          </p:cNvPr>
          <p:cNvGraphicFramePr>
            <a:graphicFrameLocks/>
          </p:cNvGraphicFramePr>
          <p:nvPr>
            <p:extLst>
              <p:ext uri="{D42A27DB-BD31-4B8C-83A1-F6EECF244321}">
                <p14:modId xmlns:p14="http://schemas.microsoft.com/office/powerpoint/2010/main" val="4213843427"/>
              </p:ext>
            </p:extLst>
          </p:nvPr>
        </p:nvGraphicFramePr>
        <p:xfrm>
          <a:off x="306364" y="1032575"/>
          <a:ext cx="3850363" cy="1127760"/>
        </p:xfrm>
        <a:graphic>
          <a:graphicData uri="http://schemas.openxmlformats.org/drawingml/2006/table">
            <a:tbl>
              <a:tblPr firstRow="1" bandRow="1">
                <a:tableStyleId>{7E9639D4-E3E2-4D34-9284-5A2195B3D0D7}</a:tableStyleId>
              </a:tblPr>
              <a:tblGrid>
                <a:gridCol w="806490">
                  <a:extLst>
                    <a:ext uri="{9D8B030D-6E8A-4147-A177-3AD203B41FA5}">
                      <a16:colId xmlns:a16="http://schemas.microsoft.com/office/drawing/2014/main" val="4214596022"/>
                    </a:ext>
                  </a:extLst>
                </a:gridCol>
                <a:gridCol w="1687830">
                  <a:extLst>
                    <a:ext uri="{9D8B030D-6E8A-4147-A177-3AD203B41FA5}">
                      <a16:colId xmlns:a16="http://schemas.microsoft.com/office/drawing/2014/main" val="3310244533"/>
                    </a:ext>
                  </a:extLst>
                </a:gridCol>
                <a:gridCol w="1356043">
                  <a:extLst>
                    <a:ext uri="{9D8B030D-6E8A-4147-A177-3AD203B41FA5}">
                      <a16:colId xmlns:a16="http://schemas.microsoft.com/office/drawing/2014/main" val="3628174558"/>
                    </a:ext>
                  </a:extLst>
                </a:gridCol>
              </a:tblGrid>
              <a:tr h="0">
                <a:tc>
                  <a:txBody>
                    <a:bodyPr/>
                    <a:lstStyle/>
                    <a:p>
                      <a:endParaRPr lang="en-US" sz="800" b="1" kern="1200">
                        <a:solidFill>
                          <a:schemeClr val="tx1">
                            <a:lumMod val="50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800" dirty="0">
                          <a:solidFill>
                            <a:schemeClr val="tx1">
                              <a:lumMod val="50000"/>
                            </a:schemeClr>
                          </a:solidFill>
                          <a:latin typeface="+mn-lt"/>
                        </a:rPr>
                        <a:t>SNL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800" dirty="0">
                          <a:solidFill>
                            <a:schemeClr val="tx1">
                              <a:lumMod val="50000"/>
                            </a:schemeClr>
                          </a:solidFill>
                          <a:latin typeface="+mn-lt"/>
                        </a:rPr>
                        <a:t>CMT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51582909"/>
                  </a:ext>
                </a:extLst>
              </a:tr>
              <a:tr h="0">
                <a:tc>
                  <a:txBody>
                    <a:bodyPr/>
                    <a:lstStyle/>
                    <a:p>
                      <a:pPr algn="l"/>
                      <a:r>
                        <a:rPr lang="en-US" sz="800" b="1">
                          <a:latin typeface="+mn-lt"/>
                        </a:rPr>
                        <a:t>Nozzle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l"/>
                      <a:r>
                        <a:rPr lang="en-US" sz="800" dirty="0">
                          <a:latin typeface="+mn-lt"/>
                        </a:rPr>
                        <a:t>SA#A-3 </a:t>
                      </a:r>
                      <a:r>
                        <a:rPr lang="en-US" sz="800" b="1" dirty="0">
                          <a:solidFill>
                            <a:srgbClr val="007836"/>
                          </a:solidFill>
                          <a:latin typeface="+mn-lt"/>
                        </a:rPr>
                        <a:t>[1]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SD#209134 </a:t>
                      </a:r>
                      <a:r>
                        <a:rPr lang="en-US" sz="800" b="1" dirty="0">
                          <a:solidFill>
                            <a:srgbClr val="007836"/>
                          </a:solidFill>
                          <a:latin typeface="+mn-lt"/>
                        </a:rPr>
                        <a:t>[2-3]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SC#210037 </a:t>
                      </a:r>
                      <a:r>
                        <a:rPr lang="en-US" sz="800" b="1" dirty="0">
                          <a:solidFill>
                            <a:srgbClr val="007836"/>
                          </a:solidFill>
                          <a:latin typeface="+mn-lt"/>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SD#209135 </a:t>
                      </a:r>
                      <a:r>
                        <a:rPr lang="en-US" sz="800" b="1" dirty="0">
                          <a:solidFill>
                            <a:srgbClr val="007836"/>
                          </a:solidFill>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198781"/>
                  </a:ext>
                </a:extLst>
              </a:tr>
              <a:tr h="0">
                <a:tc>
                  <a:txBody>
                    <a:bodyPr/>
                    <a:lstStyle/>
                    <a:p>
                      <a:pPr algn="l"/>
                      <a:r>
                        <a:rPr lang="en-US" sz="800" b="1">
                          <a:latin typeface="+mn-lt"/>
                        </a:rPr>
                        <a:t>Techniques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l"/>
                      <a:r>
                        <a:rPr lang="en-US" sz="800" dirty="0">
                          <a:latin typeface="+mn-lt"/>
                        </a:rPr>
                        <a:t>Schlieren imaging</a:t>
                      </a:r>
                    </a:p>
                    <a:p>
                      <a:pPr algn="l"/>
                      <a:r>
                        <a:rPr lang="en-US" sz="800" dirty="0">
                          <a:latin typeface="+mn-lt"/>
                        </a:rPr>
                        <a:t>Formaldehyde and PAH imaging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OH* chemiluminescence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mn-lt"/>
                        </a:rPr>
                        <a:t>OH* chemiluminescence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851804"/>
                  </a:ext>
                </a:extLst>
              </a:tr>
            </a:tbl>
          </a:graphicData>
        </a:graphic>
      </p:graphicFrame>
      <p:sp>
        <p:nvSpPr>
          <p:cNvPr id="4" name="CuadroTexto 3">
            <a:extLst>
              <a:ext uri="{FF2B5EF4-FFF2-40B4-BE49-F238E27FC236}">
                <a16:creationId xmlns:a16="http://schemas.microsoft.com/office/drawing/2014/main" id="{4794FA9A-737A-7F4B-A577-0C3B7F565412}"/>
              </a:ext>
            </a:extLst>
          </p:cNvPr>
          <p:cNvSpPr txBox="1"/>
          <p:nvPr/>
        </p:nvSpPr>
        <p:spPr>
          <a:xfrm>
            <a:off x="5880345" y="37427"/>
            <a:ext cx="3263655" cy="584775"/>
          </a:xfrm>
          <a:prstGeom prst="rect">
            <a:avLst/>
          </a:prstGeom>
          <a:noFill/>
        </p:spPr>
        <p:txBody>
          <a:bodyPr wrap="square" rtlCol="0">
            <a:spAutoFit/>
          </a:bodyPr>
          <a:lstStyle/>
          <a:p>
            <a:r>
              <a:rPr lang="en-US" sz="800" dirty="0">
                <a:solidFill>
                  <a:srgbClr val="007836"/>
                </a:solidFill>
              </a:rPr>
              <a:t>[1] ECN 6.12 </a:t>
            </a:r>
            <a:r>
              <a:rPr lang="es-ES" sz="800" dirty="0">
                <a:solidFill>
                  <a:srgbClr val="007836"/>
                </a:solidFill>
                <a:hlinkClick r:id="rId3">
                  <a:extLst>
                    <a:ext uri="{A12FA001-AC4F-418D-AE19-62706E023703}">
                      <ahyp:hlinkClr xmlns:ahyp="http://schemas.microsoft.com/office/drawing/2018/hyperlinkcolor" val="tx"/>
                    </a:ext>
                  </a:extLst>
                </a:hlinkClick>
              </a:rPr>
              <a:t>https://ecn.sandia.gov/workshop/ECN7/ECN6.12.mp4</a:t>
            </a:r>
            <a:endParaRPr lang="es-ES" sz="800" dirty="0">
              <a:solidFill>
                <a:srgbClr val="007836"/>
              </a:solidFill>
            </a:endParaRPr>
          </a:p>
          <a:p>
            <a:r>
              <a:rPr lang="en-US" sz="800" dirty="0">
                <a:solidFill>
                  <a:srgbClr val="007836"/>
                </a:solidFill>
              </a:rPr>
              <a:t>[2] </a:t>
            </a:r>
            <a:r>
              <a:rPr lang="es-ES" sz="800" dirty="0">
                <a:solidFill>
                  <a:srgbClr val="007836"/>
                </a:solidFill>
              </a:rPr>
              <a:t>ECN 6.14 </a:t>
            </a:r>
            <a:r>
              <a:rPr lang="es-ES" sz="800" dirty="0">
                <a:solidFill>
                  <a:srgbClr val="007836"/>
                </a:solidFill>
                <a:hlinkClick r:id="rId4">
                  <a:extLst>
                    <a:ext uri="{A12FA001-AC4F-418D-AE19-62706E023703}">
                      <ahyp:hlinkClr xmlns:ahyp="http://schemas.microsoft.com/office/drawing/2018/hyperlinkcolor" val="tx"/>
                    </a:ext>
                  </a:extLst>
                </a:hlinkClick>
              </a:rPr>
              <a:t>https://ecn.sandia.gov/workshop/ECN7/ECN6.14.mp4</a:t>
            </a:r>
            <a:endParaRPr lang="es-ES" sz="800" dirty="0">
              <a:solidFill>
                <a:srgbClr val="007836"/>
              </a:solidFill>
            </a:endParaRPr>
          </a:p>
          <a:p>
            <a:r>
              <a:rPr lang="es-ES" sz="800" dirty="0">
                <a:solidFill>
                  <a:srgbClr val="007836"/>
                </a:solidFill>
              </a:rPr>
              <a:t>[3] </a:t>
            </a:r>
            <a:r>
              <a:rPr lang="es-ES" sz="800" dirty="0">
                <a:solidFill>
                  <a:srgbClr val="007836"/>
                </a:solidFill>
                <a:hlinkClick r:id="rId5">
                  <a:extLst>
                    <a:ext uri="{A12FA001-AC4F-418D-AE19-62706E023703}">
                      <ahyp:hlinkClr xmlns:ahyp="http://schemas.microsoft.com/office/drawing/2018/hyperlinkcolor" val="tx"/>
                    </a:ext>
                  </a:extLst>
                </a:hlinkClick>
              </a:rPr>
              <a:t>https://doi.org/10.1016/j.applthermaleng.2020.115136</a:t>
            </a:r>
            <a:endParaRPr lang="en-US" sz="800" dirty="0">
              <a:solidFill>
                <a:srgbClr val="007836"/>
              </a:solidFill>
            </a:endParaRPr>
          </a:p>
          <a:p>
            <a:r>
              <a:rPr lang="en-US" sz="800" dirty="0">
                <a:solidFill>
                  <a:srgbClr val="007836"/>
                </a:solidFill>
              </a:rPr>
              <a:t>[4] </a:t>
            </a:r>
            <a:r>
              <a:rPr lang="en-US" sz="800" dirty="0">
                <a:solidFill>
                  <a:srgbClr val="007836"/>
                </a:solidFill>
                <a:hlinkClick r:id="rId6">
                  <a:extLst>
                    <a:ext uri="{A12FA001-AC4F-418D-AE19-62706E023703}">
                      <ahyp:hlinkClr xmlns:ahyp="http://schemas.microsoft.com/office/drawing/2018/hyperlinkcolor" val="tx"/>
                    </a:ext>
                  </a:extLst>
                </a:hlinkClick>
              </a:rPr>
              <a:t>https://doi.org/10.4271/2018-01-178</a:t>
            </a:r>
            <a:endParaRPr lang="en-US" sz="800" dirty="0">
              <a:solidFill>
                <a:srgbClr val="007836"/>
              </a:solidFill>
            </a:endParaRPr>
          </a:p>
        </p:txBody>
      </p:sp>
      <p:sp>
        <p:nvSpPr>
          <p:cNvPr id="11" name="Marcador de texto 3">
            <a:extLst>
              <a:ext uri="{FF2B5EF4-FFF2-40B4-BE49-F238E27FC236}">
                <a16:creationId xmlns:a16="http://schemas.microsoft.com/office/drawing/2014/main" id="{24E61C03-ACE9-9642-A7C3-A56C5D44958D}"/>
              </a:ext>
            </a:extLst>
          </p:cNvPr>
          <p:cNvSpPr txBox="1">
            <a:spLocks/>
          </p:cNvSpPr>
          <p:nvPr/>
        </p:nvSpPr>
        <p:spPr>
          <a:xfrm>
            <a:off x="457201" y="640492"/>
            <a:ext cx="1667813" cy="374786"/>
          </a:xfrm>
          <a:prstGeom prst="rect">
            <a:avLst/>
          </a:prstGeom>
        </p:spPr>
        <p:txBody>
          <a:bodyPr vert="horz" lIns="0" tIns="0" rIns="0" bIns="0" rtlCol="0">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chemeClr val="accent6"/>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Experimental</a:t>
            </a:r>
          </a:p>
        </p:txBody>
      </p:sp>
      <p:sp>
        <p:nvSpPr>
          <p:cNvPr id="12" name="Marcador de texto 3">
            <a:extLst>
              <a:ext uri="{FF2B5EF4-FFF2-40B4-BE49-F238E27FC236}">
                <a16:creationId xmlns:a16="http://schemas.microsoft.com/office/drawing/2014/main" id="{2AE27371-A0E0-FD47-8B5C-26914554CD26}"/>
              </a:ext>
            </a:extLst>
          </p:cNvPr>
          <p:cNvSpPr txBox="1">
            <a:spLocks/>
          </p:cNvSpPr>
          <p:nvPr/>
        </p:nvSpPr>
        <p:spPr>
          <a:xfrm>
            <a:off x="457200" y="2262420"/>
            <a:ext cx="1667813" cy="374786"/>
          </a:xfrm>
          <a:prstGeom prst="rect">
            <a:avLst/>
          </a:prstGeom>
        </p:spPr>
        <p:txBody>
          <a:bodyPr vert="horz" lIns="0" tIns="0" rIns="0" bIns="0" rtlCol="0">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chemeClr val="accent6"/>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Numerical</a:t>
            </a:r>
          </a:p>
        </p:txBody>
      </p:sp>
      <p:graphicFrame>
        <p:nvGraphicFramePr>
          <p:cNvPr id="18" name="Tabla 12">
            <a:extLst>
              <a:ext uri="{FF2B5EF4-FFF2-40B4-BE49-F238E27FC236}">
                <a16:creationId xmlns:a16="http://schemas.microsoft.com/office/drawing/2014/main" id="{A60C21F1-0110-EA4B-B447-564CCCA34F38}"/>
              </a:ext>
            </a:extLst>
          </p:cNvPr>
          <p:cNvGraphicFramePr>
            <a:graphicFrameLocks noGrp="1"/>
          </p:cNvGraphicFramePr>
          <p:nvPr>
            <p:extLst>
              <p:ext uri="{D42A27DB-BD31-4B8C-83A1-F6EECF244321}">
                <p14:modId xmlns:p14="http://schemas.microsoft.com/office/powerpoint/2010/main" val="128262938"/>
              </p:ext>
            </p:extLst>
          </p:nvPr>
        </p:nvGraphicFramePr>
        <p:xfrm>
          <a:off x="306364" y="2637206"/>
          <a:ext cx="7599996" cy="1767840"/>
        </p:xfrm>
        <a:graphic>
          <a:graphicData uri="http://schemas.openxmlformats.org/drawingml/2006/table">
            <a:tbl>
              <a:tblPr firstRow="1" bandRow="1">
                <a:tableStyleId>{2D5ABB26-0587-4C30-8999-92F81FD0307C}</a:tableStyleId>
              </a:tblPr>
              <a:tblGrid>
                <a:gridCol w="648017">
                  <a:extLst>
                    <a:ext uri="{9D8B030D-6E8A-4147-A177-3AD203B41FA5}">
                      <a16:colId xmlns:a16="http://schemas.microsoft.com/office/drawing/2014/main" val="3014121326"/>
                    </a:ext>
                  </a:extLst>
                </a:gridCol>
                <a:gridCol w="808355">
                  <a:extLst>
                    <a:ext uri="{9D8B030D-6E8A-4147-A177-3AD203B41FA5}">
                      <a16:colId xmlns:a16="http://schemas.microsoft.com/office/drawing/2014/main" val="3397038042"/>
                    </a:ext>
                  </a:extLst>
                </a:gridCol>
                <a:gridCol w="743267">
                  <a:extLst>
                    <a:ext uri="{9D8B030D-6E8A-4147-A177-3AD203B41FA5}">
                      <a16:colId xmlns:a16="http://schemas.microsoft.com/office/drawing/2014/main" val="1755700223"/>
                    </a:ext>
                  </a:extLst>
                </a:gridCol>
                <a:gridCol w="743267">
                  <a:extLst>
                    <a:ext uri="{9D8B030D-6E8A-4147-A177-3AD203B41FA5}">
                      <a16:colId xmlns:a16="http://schemas.microsoft.com/office/drawing/2014/main" val="4291974450"/>
                    </a:ext>
                  </a:extLst>
                </a:gridCol>
                <a:gridCol w="557530">
                  <a:extLst>
                    <a:ext uri="{9D8B030D-6E8A-4147-A177-3AD203B41FA5}">
                      <a16:colId xmlns:a16="http://schemas.microsoft.com/office/drawing/2014/main" val="1584319480"/>
                    </a:ext>
                  </a:extLst>
                </a:gridCol>
                <a:gridCol w="555943">
                  <a:extLst>
                    <a:ext uri="{9D8B030D-6E8A-4147-A177-3AD203B41FA5}">
                      <a16:colId xmlns:a16="http://schemas.microsoft.com/office/drawing/2014/main" val="545576103"/>
                    </a:ext>
                  </a:extLst>
                </a:gridCol>
                <a:gridCol w="455930">
                  <a:extLst>
                    <a:ext uri="{9D8B030D-6E8A-4147-A177-3AD203B41FA5}">
                      <a16:colId xmlns:a16="http://schemas.microsoft.com/office/drawing/2014/main" val="3960098058"/>
                    </a:ext>
                  </a:extLst>
                </a:gridCol>
                <a:gridCol w="587693">
                  <a:extLst>
                    <a:ext uri="{9D8B030D-6E8A-4147-A177-3AD203B41FA5}">
                      <a16:colId xmlns:a16="http://schemas.microsoft.com/office/drawing/2014/main" val="1312574332"/>
                    </a:ext>
                  </a:extLst>
                </a:gridCol>
                <a:gridCol w="455930">
                  <a:extLst>
                    <a:ext uri="{9D8B030D-6E8A-4147-A177-3AD203B41FA5}">
                      <a16:colId xmlns:a16="http://schemas.microsoft.com/office/drawing/2014/main" val="461192643"/>
                    </a:ext>
                  </a:extLst>
                </a:gridCol>
                <a:gridCol w="743267">
                  <a:extLst>
                    <a:ext uri="{9D8B030D-6E8A-4147-A177-3AD203B41FA5}">
                      <a16:colId xmlns:a16="http://schemas.microsoft.com/office/drawing/2014/main" val="3967541657"/>
                    </a:ext>
                  </a:extLst>
                </a:gridCol>
                <a:gridCol w="743267">
                  <a:extLst>
                    <a:ext uri="{9D8B030D-6E8A-4147-A177-3AD203B41FA5}">
                      <a16:colId xmlns:a16="http://schemas.microsoft.com/office/drawing/2014/main" val="1929822177"/>
                    </a:ext>
                  </a:extLst>
                </a:gridCol>
                <a:gridCol w="557530">
                  <a:extLst>
                    <a:ext uri="{9D8B030D-6E8A-4147-A177-3AD203B41FA5}">
                      <a16:colId xmlns:a16="http://schemas.microsoft.com/office/drawing/2014/main" val="2089358673"/>
                    </a:ext>
                  </a:extLst>
                </a:gridCol>
              </a:tblGrid>
              <a:tr h="144625">
                <a:tc>
                  <a:txBody>
                    <a:bodyPr/>
                    <a:lstStyle/>
                    <a:p>
                      <a:pPr algn="ctr"/>
                      <a:endParaRPr lang="es-ES" sz="80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800">
                        <a:solidFill>
                          <a:srgbClr val="00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s-ES" sz="800" b="1" err="1">
                          <a:solidFill>
                            <a:srgbClr val="000000"/>
                          </a:solidFill>
                        </a:rPr>
                        <a:t>Yao</a:t>
                      </a:r>
                      <a:endParaRPr lang="es-ES" sz="800" b="1">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hMerge="1">
                  <a:txBody>
                    <a:bodyPr/>
                    <a:lstStyle/>
                    <a:p>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s-ES" sz="800" b="1">
                          <a:solidFill>
                            <a:srgbClr val="000000"/>
                          </a:solidFill>
                        </a:rPr>
                        <a:t>LLNL-</a:t>
                      </a:r>
                      <a:r>
                        <a:rPr lang="es-ES" sz="800" b="1" err="1">
                          <a:solidFill>
                            <a:srgbClr val="000000"/>
                          </a:solidFill>
                        </a:rPr>
                        <a:t>hybrid</a:t>
                      </a:r>
                      <a:endParaRPr lang="es-ES" sz="800" b="1">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hMerge="1">
                  <a:txBody>
                    <a:bodyPr/>
                    <a:lstStyle/>
                    <a:p>
                      <a:pPr algn="ct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s-ES" sz="800" b="1">
                          <a:solidFill>
                            <a:srgbClr val="000000"/>
                          </a:solidFill>
                        </a:rPr>
                        <a:t>LLNL-</a:t>
                      </a:r>
                      <a:r>
                        <a:rPr lang="es-ES" sz="800" b="1" err="1">
                          <a:solidFill>
                            <a:srgbClr val="000000"/>
                          </a:solidFill>
                        </a:rPr>
                        <a:t>detailed</a:t>
                      </a:r>
                      <a:endParaRPr lang="es-ES" sz="800" b="1">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hMerge="1">
                  <a:txBody>
                    <a:bodyPr/>
                    <a:lstStyle/>
                    <a:p>
                      <a:pPr algn="ct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s-ES" sz="800" b="1" err="1">
                          <a:solidFill>
                            <a:srgbClr val="000000"/>
                          </a:solidFill>
                        </a:rPr>
                        <a:t>Frassoldati</a:t>
                      </a:r>
                      <a:endParaRPr lang="es-ES" sz="800" b="1">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hMerge="1">
                  <a:txBody>
                    <a:bodyPr/>
                    <a:lstStyle/>
                    <a:p>
                      <a:pPr algn="ct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618147"/>
                  </a:ext>
                </a:extLst>
              </a:tr>
              <a:tr h="160867">
                <a:tc rowSpan="2">
                  <a:txBody>
                    <a:bodyPr/>
                    <a:lstStyle/>
                    <a:p>
                      <a:pPr algn="ctr"/>
                      <a:r>
                        <a:rPr lang="es-ES" sz="800" b="1">
                          <a:solidFill>
                            <a:srgbClr val="000000"/>
                          </a:solidFill>
                        </a:rPr>
                        <a:t>RANS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WM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ANL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CMT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POLIMI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mn-lt"/>
                          <a:ea typeface="+mn-ea"/>
                          <a:cs typeface="+mn-cs"/>
                        </a:rPr>
                        <a:t>LLNL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ANL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CMT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POLIMI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LLNL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ANL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800" b="0" i="0" u="none" strike="noStrike" kern="1200" cap="none" spc="0" normalizeH="0" baseline="0" noProof="0">
                          <a:ln>
                            <a:noFill/>
                          </a:ln>
                          <a:solidFill>
                            <a:srgbClr val="000000"/>
                          </a:solidFill>
                          <a:effectLst/>
                          <a:uLnTx/>
                          <a:uFillTx/>
                          <a:latin typeface="+mn-lt"/>
                          <a:ea typeface="+mn-ea"/>
                          <a:cs typeface="+mn-cs"/>
                        </a:rPr>
                        <a:t>CMT</a:t>
                      </a:r>
                      <a:endParaRPr lang="es-ES" sz="8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800" b="0" i="0" u="none" strike="noStrike" kern="1200" cap="none" spc="0" normalizeH="0" baseline="0" noProof="0">
                          <a:ln>
                            <a:noFill/>
                          </a:ln>
                          <a:solidFill>
                            <a:srgbClr val="000000"/>
                          </a:solidFill>
                          <a:effectLst/>
                          <a:uLnTx/>
                          <a:uFillTx/>
                          <a:latin typeface="+mn-lt"/>
                          <a:ea typeface="+mn-ea"/>
                          <a:cs typeface="+mn-cs"/>
                        </a:rPr>
                        <a:t>LLNL</a:t>
                      </a:r>
                      <a:endParaRPr lang="es-ES" sz="8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LLNL</a:t>
                      </a:r>
                      <a:endParaRPr kumimoji="0" lang="es-ES" sz="800" b="0" i="0" u="none" strike="noStrike" kern="1200" cap="none" spc="0" normalizeH="0" baseline="0" noProof="0">
                        <a:ln>
                          <a:noFill/>
                        </a:ln>
                        <a:solidFill>
                          <a:srgbClr val="00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LLNL</a:t>
                      </a:r>
                      <a:endParaRPr kumimoji="0" lang="es-ES" sz="800" b="0" i="0" u="none" strike="noStrike" kern="1200" cap="none" spc="0" normalizeH="0" baseline="0" noProof="0">
                        <a:ln>
                          <a:noFill/>
                        </a:ln>
                        <a:solidFill>
                          <a:srgbClr val="000000"/>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POLIMI</a:t>
                      </a:r>
                    </a:p>
                    <a:p>
                      <a:pPr algn="ctr"/>
                      <a:endParaRPr lang="es-ES" sz="8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rPr>
                        <a:t>POLIMI</a:t>
                      </a:r>
                    </a:p>
                    <a:p>
                      <a:pPr algn="ctr"/>
                      <a:endParaRPr lang="es-ES" sz="8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881994"/>
                  </a:ext>
                </a:extLst>
              </a:tr>
              <a:tr h="0">
                <a:tc vMerge="1">
                  <a:txBody>
                    <a:bodyPr/>
                    <a:lstStyle/>
                    <a:p>
                      <a:pPr algn="ct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b="1">
                          <a:solidFill>
                            <a:srgbClr val="000000"/>
                          </a:solidFill>
                        </a:rPr>
                        <a:t>Flamelet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a:solidFill>
                            <a:srgbClr val="000000"/>
                          </a:solidFill>
                        </a:rPr>
                        <a:t>CMT</a:t>
                      </a:r>
                    </a:p>
                    <a:p>
                      <a:pPr algn="ctr"/>
                      <a:r>
                        <a:rPr lang="es-ES" sz="800">
                          <a:solidFill>
                            <a:srgbClr val="000000"/>
                          </a:solidFill>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CMT</a:t>
                      </a:r>
                    </a:p>
                    <a:p>
                      <a:pPr algn="ctr"/>
                      <a:r>
                        <a:rPr lang="es-ES" sz="800">
                          <a:solidFill>
                            <a:srgbClr val="000000"/>
                          </a:solidFill>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CMT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CMT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POLIMI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9980864"/>
                  </a:ext>
                </a:extLst>
              </a:tr>
              <a:tr h="0">
                <a:tc rowSpan="2">
                  <a:txBody>
                    <a:bodyPr/>
                    <a:lstStyle/>
                    <a:p>
                      <a:pPr algn="ctr"/>
                      <a:r>
                        <a:rPr lang="es-ES" sz="800" b="1">
                          <a:solidFill>
                            <a:srgbClr val="000000"/>
                          </a:solidFill>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WM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SNL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SNL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95446"/>
                  </a:ext>
                </a:extLst>
              </a:tr>
              <a:tr h="155930">
                <a:tc vMerge="1">
                  <a:txBody>
                    <a:bodyPr/>
                    <a:lstStyle/>
                    <a:p>
                      <a:pPr algn="ctr"/>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b="1">
                          <a:solidFill>
                            <a:srgbClr val="000000"/>
                          </a:solidFill>
                        </a:rPr>
                        <a:t>Flamelet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a:solidFill>
                            <a:srgbClr val="000000"/>
                          </a:solidFill>
                        </a:rPr>
                        <a:t>TUe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800">
                          <a:solidFill>
                            <a:srgbClr val="00000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6267447"/>
                  </a:ext>
                </a:extLst>
              </a:tr>
              <a:tr h="143988">
                <a:tc>
                  <a:txBody>
                    <a:bodyPr/>
                    <a:lstStyle/>
                    <a:p>
                      <a:pPr algn="ctr"/>
                      <a:endParaRPr lang="es-ES" sz="800" b="1">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es-ES" sz="800" b="1">
                        <a:solidFill>
                          <a:srgbClr val="00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s-ES" sz="800" b="1">
                          <a:solidFill>
                            <a:srgbClr val="000000"/>
                          </a:solidFill>
                        </a:rPr>
                        <a:t>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a:solidFill>
                            <a:srgbClr val="000000"/>
                          </a:solidFill>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s-ES" sz="800" b="1" dirty="0">
                          <a:solidFill>
                            <a:srgbClr val="000000"/>
                          </a:solidFill>
                        </a:rPr>
                        <a:t>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86060658"/>
                  </a:ext>
                </a:extLst>
              </a:tr>
            </a:tbl>
          </a:graphicData>
        </a:graphic>
      </p:graphicFrame>
    </p:spTree>
    <p:extLst>
      <p:ext uri="{BB962C8B-B14F-4D97-AF65-F5344CB8AC3E}">
        <p14:creationId xmlns:p14="http://schemas.microsoft.com/office/powerpoint/2010/main" val="3016464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FB9CB9-528B-3048-BA81-CAFECCC1CED1}"/>
              </a:ext>
            </a:extLst>
          </p:cNvPr>
          <p:cNvSpPr>
            <a:spLocks noGrp="1"/>
          </p:cNvSpPr>
          <p:nvPr>
            <p:ph type="title"/>
          </p:nvPr>
        </p:nvSpPr>
        <p:spPr/>
        <p:txBody>
          <a:bodyPr/>
          <a:lstStyle/>
          <a:p>
            <a:r>
              <a:rPr lang="en-US"/>
              <a:t>Computational setup</a:t>
            </a:r>
          </a:p>
        </p:txBody>
      </p:sp>
      <p:sp>
        <p:nvSpPr>
          <p:cNvPr id="5" name="Marcador de número de diapositiva 4">
            <a:extLst>
              <a:ext uri="{FF2B5EF4-FFF2-40B4-BE49-F238E27FC236}">
                <a16:creationId xmlns:a16="http://schemas.microsoft.com/office/drawing/2014/main" id="{098E65E0-FD83-714A-90AA-8A74C036ADEA}"/>
              </a:ext>
            </a:extLst>
          </p:cNvPr>
          <p:cNvSpPr>
            <a:spLocks noGrp="1"/>
          </p:cNvSpPr>
          <p:nvPr>
            <p:ph type="sldNum" sz="quarter" idx="13"/>
          </p:nvPr>
        </p:nvSpPr>
        <p:spPr/>
        <p:txBody>
          <a:bodyPr/>
          <a:lstStyle/>
          <a:p>
            <a:fld id="{ED278EB1-C8FB-40EE-BB5A-A41569F381C6}" type="slidenum">
              <a:rPr lang="en-US" smtClean="0"/>
              <a:t>8</a:t>
            </a:fld>
            <a:endParaRPr lang="en-US"/>
          </a:p>
        </p:txBody>
      </p:sp>
      <mc:AlternateContent xmlns:mc="http://schemas.openxmlformats.org/markup-compatibility/2006" xmlns:a14="http://schemas.microsoft.com/office/drawing/2010/main">
        <mc:Choice Requires="a14">
          <p:graphicFrame>
            <p:nvGraphicFramePr>
              <p:cNvPr id="6" name="Marcador de contenido 2">
                <a:extLst>
                  <a:ext uri="{FF2B5EF4-FFF2-40B4-BE49-F238E27FC236}">
                    <a16:creationId xmlns:a16="http://schemas.microsoft.com/office/drawing/2014/main" id="{6836AB70-EC6F-324D-800C-0F55AD61592C}"/>
                  </a:ext>
                </a:extLst>
              </p:cNvPr>
              <p:cNvGraphicFramePr>
                <a:graphicFrameLocks/>
              </p:cNvGraphicFramePr>
              <p:nvPr>
                <p:extLst>
                  <p:ext uri="{D42A27DB-BD31-4B8C-83A1-F6EECF244321}">
                    <p14:modId xmlns:p14="http://schemas.microsoft.com/office/powerpoint/2010/main" val="3081858688"/>
                  </p:ext>
                </p:extLst>
              </p:nvPr>
            </p:nvGraphicFramePr>
            <p:xfrm>
              <a:off x="274169" y="625513"/>
              <a:ext cx="8831194" cy="4480560"/>
            </p:xfrm>
            <a:graphic>
              <a:graphicData uri="http://schemas.openxmlformats.org/drawingml/2006/table">
                <a:tbl>
                  <a:tblPr firstRow="1" bandRow="1">
                    <a:tableStyleId>{7E9639D4-E3E2-4D34-9284-5A2195B3D0D7}</a:tableStyleId>
                  </a:tblPr>
                  <a:tblGrid>
                    <a:gridCol w="1267143">
                      <a:extLst>
                        <a:ext uri="{9D8B030D-6E8A-4147-A177-3AD203B41FA5}">
                          <a16:colId xmlns:a16="http://schemas.microsoft.com/office/drawing/2014/main" val="4214596022"/>
                        </a:ext>
                      </a:extLst>
                    </a:gridCol>
                    <a:gridCol w="1414780">
                      <a:extLst>
                        <a:ext uri="{9D8B030D-6E8A-4147-A177-3AD203B41FA5}">
                          <a16:colId xmlns:a16="http://schemas.microsoft.com/office/drawing/2014/main" val="3310244533"/>
                        </a:ext>
                      </a:extLst>
                    </a:gridCol>
                    <a:gridCol w="1414780">
                      <a:extLst>
                        <a:ext uri="{9D8B030D-6E8A-4147-A177-3AD203B41FA5}">
                          <a16:colId xmlns:a16="http://schemas.microsoft.com/office/drawing/2014/main" val="155201147"/>
                        </a:ext>
                      </a:extLst>
                    </a:gridCol>
                    <a:gridCol w="884936">
                      <a:extLst>
                        <a:ext uri="{9D8B030D-6E8A-4147-A177-3AD203B41FA5}">
                          <a16:colId xmlns:a16="http://schemas.microsoft.com/office/drawing/2014/main" val="1775825748"/>
                        </a:ext>
                      </a:extLst>
                    </a:gridCol>
                    <a:gridCol w="1416368">
                      <a:extLst>
                        <a:ext uri="{9D8B030D-6E8A-4147-A177-3AD203B41FA5}">
                          <a16:colId xmlns:a16="http://schemas.microsoft.com/office/drawing/2014/main" val="429164945"/>
                        </a:ext>
                      </a:extLst>
                    </a:gridCol>
                    <a:gridCol w="1138861">
                      <a:extLst>
                        <a:ext uri="{9D8B030D-6E8A-4147-A177-3AD203B41FA5}">
                          <a16:colId xmlns:a16="http://schemas.microsoft.com/office/drawing/2014/main" val="2006984341"/>
                        </a:ext>
                      </a:extLst>
                    </a:gridCol>
                    <a:gridCol w="1294326">
                      <a:extLst>
                        <a:ext uri="{9D8B030D-6E8A-4147-A177-3AD203B41FA5}">
                          <a16:colId xmlns:a16="http://schemas.microsoft.com/office/drawing/2014/main" val="3814345495"/>
                        </a:ext>
                      </a:extLst>
                    </a:gridCol>
                  </a:tblGrid>
                  <a:tr h="0">
                    <a:tc>
                      <a:txBody>
                        <a:bodyPr/>
                        <a:lstStyle/>
                        <a:p>
                          <a:pPr algn="ctr"/>
                          <a:r>
                            <a:rPr lang="en-US" sz="800" b="1" kern="1200" dirty="0">
                              <a:solidFill>
                                <a:schemeClr val="tx1">
                                  <a:lumMod val="50000"/>
                                </a:schemeClr>
                              </a:solidFill>
                              <a:latin typeface="+mn-lt"/>
                              <a:ea typeface="+mn-ea"/>
                              <a:cs typeface="+mn-cs"/>
                            </a:rPr>
                            <a:t>Numerical setup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ANL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CMT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POLIMI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a:solidFill>
                                <a:schemeClr val="tx1">
                                  <a:lumMod val="50000"/>
                                </a:schemeClr>
                              </a:solidFill>
                              <a:latin typeface="+mn-lt"/>
                            </a:rPr>
                            <a:t>SNL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err="1">
                              <a:solidFill>
                                <a:schemeClr val="tx1">
                                  <a:lumMod val="50000"/>
                                </a:schemeClr>
                              </a:solidFill>
                              <a:latin typeface="+mn-lt"/>
                            </a:rPr>
                            <a:t>TUe</a:t>
                          </a:r>
                          <a:endParaRPr lang="en-US" sz="800" dirty="0">
                            <a:solidFill>
                              <a:schemeClr val="tx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51582909"/>
                      </a:ext>
                    </a:extLst>
                  </a:tr>
                  <a:tr h="0">
                    <a:tc>
                      <a:txBody>
                        <a:bodyPr/>
                        <a:lstStyle/>
                        <a:p>
                          <a:pPr algn="l"/>
                          <a:r>
                            <a:rPr lang="en-US" sz="800">
                              <a:latin typeface="+mn-lt"/>
                            </a:rPr>
                            <a:t>Nozzle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SA#210677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SC#210037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SA#210675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SA#210675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SC#210037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SA#A3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SD#209134</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SD#209134</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SA#210677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65198781"/>
                      </a:ext>
                    </a:extLst>
                  </a:tr>
                  <a:tr h="0">
                    <a:tc>
                      <a:txBody>
                        <a:bodyPr/>
                        <a:lstStyle/>
                        <a:p>
                          <a:pPr algn="l"/>
                          <a:r>
                            <a:rPr lang="en-US" sz="800" dirty="0">
                              <a:latin typeface="+mn-lt"/>
                            </a:rPr>
                            <a:t>CFD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dirty="0">
                              <a:latin typeface="+mn-lt"/>
                            </a:rPr>
                            <a:t>CONVERGE v2.4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CONVERGE v2.4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err="1">
                              <a:latin typeface="+mn-lt"/>
                            </a:rPr>
                            <a:t>OpenFoam</a:t>
                          </a:r>
                          <a:endParaRPr lang="en-US" sz="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CONVERGE v3.0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t>CharlesX</a:t>
                          </a:r>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err="1">
                              <a:latin typeface="+mn-lt"/>
                            </a:rPr>
                            <a:t>OpenFoam</a:t>
                          </a:r>
                          <a:r>
                            <a:rPr lang="en-US" sz="800" dirty="0">
                              <a:latin typeface="+mn-lt"/>
                            </a:rPr>
                            <a:t> v2.4.x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28851804"/>
                      </a:ext>
                    </a:extLst>
                  </a:tr>
                  <a:tr h="0">
                    <a:tc>
                      <a:txBody>
                        <a:bodyPr/>
                        <a:lstStyle/>
                        <a:p>
                          <a:pPr algn="l"/>
                          <a:r>
                            <a:rPr lang="en-US" sz="800">
                              <a:latin typeface="+mn-lt"/>
                            </a:rPr>
                            <a:t>Computational domain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CP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CP BC at outlet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5261711"/>
                      </a:ext>
                    </a:extLst>
                  </a:tr>
                  <a:tr h="0">
                    <a:tc>
                      <a:txBody>
                        <a:bodyPr/>
                        <a:lstStyle/>
                        <a:p>
                          <a:pPr algn="l"/>
                          <a:r>
                            <a:rPr lang="en-US" sz="800">
                              <a:latin typeface="+mn-lt"/>
                            </a:rPr>
                            <a:t>Grid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AMR &amp; fixed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AMR &amp; fixed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AMR &amp; fixed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t>Structured-</a:t>
                          </a:r>
                          <a:r>
                            <a:rPr lang="en-US" sz="800" err="1"/>
                            <a:t>hexahed</a:t>
                          </a:r>
                          <a:r>
                            <a:rPr lang="en-US" sz="8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9657466"/>
                      </a:ext>
                    </a:extLst>
                  </a:tr>
                  <a:tr h="0">
                    <a:tc>
                      <a:txBody>
                        <a:bodyPr/>
                        <a:lstStyle/>
                        <a:p>
                          <a:pPr algn="l"/>
                          <a:r>
                            <a:rPr lang="en-US" sz="800">
                              <a:latin typeface="+mn-lt"/>
                            </a:rPr>
                            <a:t>Base grid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Spray-oriented, graded mesh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t>R = 20, X = 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Radial expansion 1.015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Radial expansion 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857"/>
                      </a:ext>
                    </a:extLst>
                  </a:tr>
                  <a:tr h="0">
                    <a:tc>
                      <a:txBody>
                        <a:bodyPr/>
                        <a:lstStyle/>
                        <a:p>
                          <a:pPr algn="l"/>
                          <a:r>
                            <a:rPr lang="en-US" sz="800" dirty="0">
                              <a:latin typeface="+mn-lt"/>
                            </a:rPr>
                            <a:t>Minimum cell size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dirty="0">
                              <a:latin typeface="+mn-lt"/>
                            </a:rPr>
                            <a:t>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0.125 (SA)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0.250 (SD)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0.0625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0.0625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91839377"/>
                      </a:ext>
                    </a:extLst>
                  </a:tr>
                  <a:tr h="0">
                    <a:tc>
                      <a:txBody>
                        <a:bodyPr/>
                        <a:lstStyle/>
                        <a:p>
                          <a:pPr algn="l"/>
                          <a:r>
                            <a:rPr lang="en-US" sz="800" dirty="0">
                              <a:latin typeface="+mn-lt"/>
                            </a:rPr>
                            <a:t>Chemical mechanism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mn-lt"/>
                            </a:rPr>
                            <a:t>Yao</a:t>
                          </a:r>
                        </a:p>
                        <a:p>
                          <a:pPr algn="l"/>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Yao</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LLNL-hybrid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Yao</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err="1">
                              <a:latin typeface="+mn-lt"/>
                            </a:rPr>
                            <a:t>Frassoldati</a:t>
                          </a:r>
                          <a:endParaRPr lang="en-US" sz="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LLNL-hybrid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t>Yao with 21 QSS species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Yao</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5369205"/>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Combustion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WM</a:t>
                          </a:r>
                        </a:p>
                        <a:p>
                          <a:pPr algn="l"/>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WM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UFPV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TWM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TFPV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WM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Finite-rate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thickened-flame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FGM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5958803"/>
                      </a:ext>
                    </a:extLst>
                  </a:tr>
                  <a:tr h="0">
                    <a:tc>
                      <a:txBody>
                        <a:bodyPr/>
                        <a:lstStyle/>
                        <a:p>
                          <a:pPr algn="l"/>
                          <a:r>
                            <a:rPr lang="en-US" sz="800">
                              <a:latin typeface="+mn-lt"/>
                            </a:rPr>
                            <a:t>Turbulence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Standard </a:t>
                          </a:r>
                          <a14:m>
                            <m:oMath xmlns:m="http://schemas.openxmlformats.org/officeDocument/2006/math">
                              <m:r>
                                <a:rPr lang="en-US" sz="800" i="1" smtClean="0">
                                  <a:latin typeface="Cambria Math" panose="02040503050406030204" pitchFamily="18" charset="0"/>
                                  <a:ea typeface="Cambria Math" panose="02040503050406030204" pitchFamily="18" charset="0"/>
                                </a:rPr>
                                <m:t>𝜅</m:t>
                              </m:r>
                              <m:r>
                                <a:rPr lang="es-ES" sz="800" b="0" i="1" smtClean="0">
                                  <a:latin typeface="Cambria Math" panose="02040503050406030204" pitchFamily="18" charset="0"/>
                                  <a:ea typeface="Cambria Math" panose="02040503050406030204" pitchFamily="18" charset="0"/>
                                </a:rPr>
                                <m:t>−</m:t>
                              </m:r>
                              <m:r>
                                <a:rPr lang="es-ES" sz="800" b="0" i="1" smtClean="0">
                                  <a:latin typeface="Cambria Math" panose="02040503050406030204" pitchFamily="18" charset="0"/>
                                  <a:ea typeface="Cambria Math" panose="02040503050406030204" pitchFamily="18" charset="0"/>
                                </a:rPr>
                                <m:t>𝜀</m:t>
                              </m:r>
                            </m:oMath>
                          </a14:m>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Standard </a:t>
                          </a:r>
                          <a14:m>
                            <m:oMath xmlns:m="http://schemas.openxmlformats.org/officeDocument/2006/math">
                              <m:r>
                                <a:rPr lang="en-US" sz="800" i="1" smtClean="0">
                                  <a:latin typeface="Cambria Math" panose="02040503050406030204" pitchFamily="18" charset="0"/>
                                  <a:ea typeface="Cambria Math" panose="02040503050406030204" pitchFamily="18" charset="0"/>
                                </a:rPr>
                                <m:t>𝜅</m:t>
                              </m:r>
                              <m:r>
                                <a:rPr lang="es-ES" sz="800" b="0" i="1" smtClean="0">
                                  <a:latin typeface="Cambria Math" panose="02040503050406030204" pitchFamily="18" charset="0"/>
                                  <a:ea typeface="Cambria Math" panose="02040503050406030204" pitchFamily="18" charset="0"/>
                                </a:rPr>
                                <m:t>−</m:t>
                              </m:r>
                              <m:r>
                                <a:rPr lang="es-ES" sz="800" b="0" i="1" smtClean="0">
                                  <a:latin typeface="Cambria Math" panose="02040503050406030204" pitchFamily="18" charset="0"/>
                                  <a:ea typeface="Cambria Math" panose="02040503050406030204" pitchFamily="18" charset="0"/>
                                </a:rPr>
                                <m:t>𝜀</m:t>
                              </m:r>
                            </m:oMath>
                          </a14:m>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Standard </a:t>
                          </a:r>
                          <a14:m>
                            <m:oMath xmlns:m="http://schemas.openxmlformats.org/officeDocument/2006/math">
                              <m:r>
                                <a:rPr lang="en-US" sz="800" i="1" smtClean="0">
                                  <a:latin typeface="Cambria Math" panose="02040503050406030204" pitchFamily="18" charset="0"/>
                                  <a:ea typeface="Cambria Math" panose="02040503050406030204" pitchFamily="18" charset="0"/>
                                </a:rPr>
                                <m:t>𝜅</m:t>
                              </m:r>
                              <m:r>
                                <a:rPr lang="es-ES" sz="800" b="0" i="1" smtClean="0">
                                  <a:latin typeface="Cambria Math" panose="02040503050406030204" pitchFamily="18" charset="0"/>
                                  <a:ea typeface="Cambria Math" panose="02040503050406030204" pitchFamily="18" charset="0"/>
                                </a:rPr>
                                <m:t>−</m:t>
                              </m:r>
                              <m:r>
                                <a:rPr lang="es-ES" sz="800" b="0" i="1" smtClean="0">
                                  <a:latin typeface="Cambria Math" panose="02040503050406030204" pitchFamily="18" charset="0"/>
                                  <a:ea typeface="Cambria Math" panose="02040503050406030204" pitchFamily="18" charset="0"/>
                                </a:rPr>
                                <m:t>𝜀</m:t>
                              </m:r>
                            </m:oMath>
                          </a14:m>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LES Dynamic 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LES </a:t>
                          </a:r>
                          <a:r>
                            <a:rPr lang="en-US" sz="800"/>
                            <a:t>+ </a:t>
                          </a:r>
                          <a:r>
                            <a:rPr lang="en-US" sz="800" err="1"/>
                            <a:t>Vreman</a:t>
                          </a:r>
                          <a:r>
                            <a:rPr lang="en-US" sz="800"/>
                            <a:t> SGS</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LES Dynamic 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00722870"/>
                      </a:ext>
                    </a:extLst>
                  </a:tr>
                  <a:tr h="0">
                    <a:tc>
                      <a:txBody>
                        <a:bodyPr/>
                        <a:lstStyle/>
                        <a:p>
                          <a:pPr algn="l"/>
                          <a:r>
                            <a:rPr lang="en-US" sz="800">
                              <a:latin typeface="+mn-lt"/>
                            </a:rPr>
                            <a:t>Spray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t>Real-fluids with Peng-Robinson </a:t>
                          </a:r>
                          <a:r>
                            <a:rPr lang="en-US" sz="800" err="1"/>
                            <a:t>EoS</a:t>
                          </a:r>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1411117"/>
                      </a:ext>
                    </a:extLst>
                  </a:tr>
                  <a:tr h="0">
                    <a:tc>
                      <a:txBody>
                        <a:bodyPr/>
                        <a:lstStyle/>
                        <a:p>
                          <a:pPr algn="l"/>
                          <a:r>
                            <a:rPr lang="en-US" sz="800">
                              <a:latin typeface="+mn-lt"/>
                            </a:rPr>
                            <a:t>Injection distribution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BLOB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Evenly distributed cone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Rosin-</a:t>
                          </a:r>
                          <a:r>
                            <a:rPr lang="en-US" sz="800" err="1">
                              <a:latin typeface="+mn-lt"/>
                            </a:rPr>
                            <a:t>Ramler</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BLOB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Rosin-</a:t>
                          </a:r>
                          <a:r>
                            <a:rPr lang="en-US" sz="800" err="1">
                              <a:latin typeface="+mn-lt"/>
                            </a:rPr>
                            <a:t>Ramler</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538370"/>
                      </a:ext>
                    </a:extLst>
                  </a:tr>
                  <a:tr h="0">
                    <a:tc>
                      <a:txBody>
                        <a:bodyPr/>
                        <a:lstStyle/>
                        <a:p>
                          <a:pPr algn="l"/>
                          <a:r>
                            <a:rPr lang="en-US" sz="800">
                              <a:latin typeface="+mn-lt"/>
                            </a:rPr>
                            <a:t>Breakup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KH-RT w/o breakup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KH-RT w/o breakup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Reitz-Diwakar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KH-RT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KH-RT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5973982"/>
                      </a:ext>
                    </a:extLst>
                  </a:tr>
                  <a:tr h="0">
                    <a:tc>
                      <a:txBody>
                        <a:bodyPr/>
                        <a:lstStyle/>
                        <a:p>
                          <a:pPr algn="l"/>
                          <a:r>
                            <a:rPr lang="en-US" sz="800">
                              <a:latin typeface="+mn-lt"/>
                            </a:rPr>
                            <a:t>Evaporation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Frossling</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Frossling</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StandardEvap</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Frössling</a:t>
                          </a:r>
                          <a:r>
                            <a:rPr lang="en-US" sz="800">
                              <a:latin typeface="+mn-lt"/>
                            </a:rPr>
                            <a:t> + Nguyen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liquidEvaporationBoil</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768018"/>
                      </a:ext>
                    </a:extLst>
                  </a:tr>
                  <a:tr h="0">
                    <a:tc>
                      <a:txBody>
                        <a:bodyPr/>
                        <a:lstStyle/>
                        <a:p>
                          <a:pPr algn="l"/>
                          <a:r>
                            <a:rPr lang="en-US" sz="800">
                              <a:latin typeface="+mn-lt"/>
                            </a:rPr>
                            <a:t>Droplet collision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NTC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NTC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93479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Droplet drag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Dynamic sphere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Dynamic sphere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StandardGrag</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Dynamic sphere + Nguyen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Sphere drag force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9734653"/>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Droplet dispersion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GradientDisper</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Tsang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3410241"/>
                      </a:ext>
                    </a:extLst>
                  </a:tr>
                </a:tbl>
              </a:graphicData>
            </a:graphic>
          </p:graphicFrame>
        </mc:Choice>
        <mc:Fallback xmlns="">
          <p:graphicFrame>
            <p:nvGraphicFramePr>
              <p:cNvPr id="6" name="Marcador de contenido 2">
                <a:extLst>
                  <a:ext uri="{FF2B5EF4-FFF2-40B4-BE49-F238E27FC236}">
                    <a16:creationId xmlns:a16="http://schemas.microsoft.com/office/drawing/2014/main" id="{6836AB70-EC6F-324D-800C-0F55AD61592C}"/>
                  </a:ext>
                </a:extLst>
              </p:cNvPr>
              <p:cNvGraphicFramePr>
                <a:graphicFrameLocks/>
              </p:cNvGraphicFramePr>
              <p:nvPr>
                <p:extLst>
                  <p:ext uri="{D42A27DB-BD31-4B8C-83A1-F6EECF244321}">
                    <p14:modId xmlns:p14="http://schemas.microsoft.com/office/powerpoint/2010/main" val="3081858688"/>
                  </p:ext>
                </p:extLst>
              </p:nvPr>
            </p:nvGraphicFramePr>
            <p:xfrm>
              <a:off x="274169" y="625513"/>
              <a:ext cx="8831194" cy="4480560"/>
            </p:xfrm>
            <a:graphic>
              <a:graphicData uri="http://schemas.openxmlformats.org/drawingml/2006/table">
                <a:tbl>
                  <a:tblPr firstRow="1" bandRow="1">
                    <a:tableStyleId>{7E9639D4-E3E2-4D34-9284-5A2195B3D0D7}</a:tableStyleId>
                  </a:tblPr>
                  <a:tblGrid>
                    <a:gridCol w="1267143">
                      <a:extLst>
                        <a:ext uri="{9D8B030D-6E8A-4147-A177-3AD203B41FA5}">
                          <a16:colId xmlns:a16="http://schemas.microsoft.com/office/drawing/2014/main" val="4214596022"/>
                        </a:ext>
                      </a:extLst>
                    </a:gridCol>
                    <a:gridCol w="1414780">
                      <a:extLst>
                        <a:ext uri="{9D8B030D-6E8A-4147-A177-3AD203B41FA5}">
                          <a16:colId xmlns:a16="http://schemas.microsoft.com/office/drawing/2014/main" val="3310244533"/>
                        </a:ext>
                      </a:extLst>
                    </a:gridCol>
                    <a:gridCol w="1414780">
                      <a:extLst>
                        <a:ext uri="{9D8B030D-6E8A-4147-A177-3AD203B41FA5}">
                          <a16:colId xmlns:a16="http://schemas.microsoft.com/office/drawing/2014/main" val="155201147"/>
                        </a:ext>
                      </a:extLst>
                    </a:gridCol>
                    <a:gridCol w="884936">
                      <a:extLst>
                        <a:ext uri="{9D8B030D-6E8A-4147-A177-3AD203B41FA5}">
                          <a16:colId xmlns:a16="http://schemas.microsoft.com/office/drawing/2014/main" val="1775825748"/>
                        </a:ext>
                      </a:extLst>
                    </a:gridCol>
                    <a:gridCol w="1416368">
                      <a:extLst>
                        <a:ext uri="{9D8B030D-6E8A-4147-A177-3AD203B41FA5}">
                          <a16:colId xmlns:a16="http://schemas.microsoft.com/office/drawing/2014/main" val="429164945"/>
                        </a:ext>
                      </a:extLst>
                    </a:gridCol>
                    <a:gridCol w="1138861">
                      <a:extLst>
                        <a:ext uri="{9D8B030D-6E8A-4147-A177-3AD203B41FA5}">
                          <a16:colId xmlns:a16="http://schemas.microsoft.com/office/drawing/2014/main" val="2006984341"/>
                        </a:ext>
                      </a:extLst>
                    </a:gridCol>
                    <a:gridCol w="1294326">
                      <a:extLst>
                        <a:ext uri="{9D8B030D-6E8A-4147-A177-3AD203B41FA5}">
                          <a16:colId xmlns:a16="http://schemas.microsoft.com/office/drawing/2014/main" val="3814345495"/>
                        </a:ext>
                      </a:extLst>
                    </a:gridCol>
                  </a:tblGrid>
                  <a:tr h="213360">
                    <a:tc>
                      <a:txBody>
                        <a:bodyPr/>
                        <a:lstStyle/>
                        <a:p>
                          <a:pPr algn="ctr"/>
                          <a:r>
                            <a:rPr lang="en-US" sz="800" b="1" kern="1200" dirty="0">
                              <a:solidFill>
                                <a:schemeClr val="tx1">
                                  <a:lumMod val="50000"/>
                                </a:schemeClr>
                              </a:solidFill>
                              <a:latin typeface="+mn-lt"/>
                              <a:ea typeface="+mn-ea"/>
                              <a:cs typeface="+mn-cs"/>
                            </a:rPr>
                            <a:t>Numerical setup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ANL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CMT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POLIMI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a:solidFill>
                                <a:schemeClr val="tx1">
                                  <a:lumMod val="50000"/>
                                </a:schemeClr>
                              </a:solidFill>
                              <a:latin typeface="+mn-lt"/>
                            </a:rPr>
                            <a:t>SNL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a:solidFill>
                                <a:schemeClr val="tx1">
                                  <a:lumMod val="50000"/>
                                </a:schemeClr>
                              </a:solidFill>
                              <a:latin typeface="+mn-lt"/>
                            </a:rPr>
                            <a:t>SU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sz="800" dirty="0" err="1">
                              <a:solidFill>
                                <a:schemeClr val="tx1">
                                  <a:lumMod val="50000"/>
                                </a:schemeClr>
                              </a:solidFill>
                              <a:latin typeface="+mn-lt"/>
                            </a:rPr>
                            <a:t>TUe</a:t>
                          </a:r>
                          <a:endParaRPr lang="en-US" sz="800" dirty="0">
                            <a:solidFill>
                              <a:schemeClr val="tx1">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51582909"/>
                      </a:ext>
                    </a:extLst>
                  </a:tr>
                  <a:tr h="457200">
                    <a:tc>
                      <a:txBody>
                        <a:bodyPr/>
                        <a:lstStyle/>
                        <a:p>
                          <a:pPr algn="l"/>
                          <a:r>
                            <a:rPr lang="en-US" sz="800">
                              <a:latin typeface="+mn-lt"/>
                            </a:rPr>
                            <a:t>Nozzle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SA#210677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SC#210037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SA#210675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a:latin typeface="+mn-lt"/>
                            </a:rPr>
                            <a:t>SA#210675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SC#210037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SA#A3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SD#209134</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SD#209134</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SA#210677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65198781"/>
                      </a:ext>
                    </a:extLst>
                  </a:tr>
                  <a:tr h="213360">
                    <a:tc>
                      <a:txBody>
                        <a:bodyPr/>
                        <a:lstStyle/>
                        <a:p>
                          <a:pPr algn="l"/>
                          <a:r>
                            <a:rPr lang="en-US" sz="800" dirty="0">
                              <a:latin typeface="+mn-lt"/>
                            </a:rPr>
                            <a:t>CFD code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dirty="0">
                              <a:latin typeface="+mn-lt"/>
                            </a:rPr>
                            <a:t>CONVERGE v2.4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CONVERGE v2.4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err="1">
                              <a:latin typeface="+mn-lt"/>
                            </a:rPr>
                            <a:t>OpenFoam</a:t>
                          </a:r>
                          <a:endParaRPr lang="en-US" sz="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CONVERGE v3.0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t>CharlesX</a:t>
                          </a:r>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err="1">
                              <a:latin typeface="+mn-lt"/>
                            </a:rPr>
                            <a:t>OpenFoam</a:t>
                          </a:r>
                          <a:r>
                            <a:rPr lang="en-US" sz="800" dirty="0">
                              <a:latin typeface="+mn-lt"/>
                            </a:rPr>
                            <a:t> v2.4.x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28851804"/>
                      </a:ext>
                    </a:extLst>
                  </a:tr>
                  <a:tr h="213360">
                    <a:tc>
                      <a:txBody>
                        <a:bodyPr/>
                        <a:lstStyle/>
                        <a:p>
                          <a:pPr algn="l"/>
                          <a:r>
                            <a:rPr lang="en-US" sz="800">
                              <a:latin typeface="+mn-lt"/>
                            </a:rPr>
                            <a:t>Computational domain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CP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CP BC at outlet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CV vessel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5261711"/>
                      </a:ext>
                    </a:extLst>
                  </a:tr>
                  <a:tr h="213360">
                    <a:tc>
                      <a:txBody>
                        <a:bodyPr/>
                        <a:lstStyle/>
                        <a:p>
                          <a:pPr algn="l"/>
                          <a:r>
                            <a:rPr lang="en-US" sz="800">
                              <a:latin typeface="+mn-lt"/>
                            </a:rPr>
                            <a:t>Grid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AMR &amp; fixed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AMR &amp; fixed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AMR &amp; fixed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t>Structured-</a:t>
                          </a:r>
                          <a:r>
                            <a:rPr lang="en-US" sz="800" err="1"/>
                            <a:t>hexahed</a:t>
                          </a:r>
                          <a:r>
                            <a:rPr lang="en-US" sz="8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9657466"/>
                      </a:ext>
                    </a:extLst>
                  </a:tr>
                  <a:tr h="335280">
                    <a:tc>
                      <a:txBody>
                        <a:bodyPr/>
                        <a:lstStyle/>
                        <a:p>
                          <a:pPr algn="l"/>
                          <a:r>
                            <a:rPr lang="en-US" sz="800">
                              <a:latin typeface="+mn-lt"/>
                            </a:rPr>
                            <a:t>Base grid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Spray-oriented, graded mesh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t>R = 20, X = 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Radial expansion 1.015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Radial expansion 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857"/>
                      </a:ext>
                    </a:extLst>
                  </a:tr>
                  <a:tr h="335280">
                    <a:tc>
                      <a:txBody>
                        <a:bodyPr/>
                        <a:lstStyle/>
                        <a:p>
                          <a:pPr algn="l"/>
                          <a:r>
                            <a:rPr lang="en-US" sz="800" dirty="0">
                              <a:latin typeface="+mn-lt"/>
                            </a:rPr>
                            <a:t>Minimum cell size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sz="800" dirty="0">
                              <a:latin typeface="+mn-lt"/>
                            </a:rPr>
                            <a:t>0.250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0.125 (SA)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0.250 (SD)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0.0625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0.0625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91839377"/>
                      </a:ext>
                    </a:extLst>
                  </a:tr>
                  <a:tr h="335280">
                    <a:tc>
                      <a:txBody>
                        <a:bodyPr/>
                        <a:lstStyle/>
                        <a:p>
                          <a:pPr algn="l"/>
                          <a:r>
                            <a:rPr lang="en-US" sz="800" dirty="0">
                              <a:latin typeface="+mn-lt"/>
                            </a:rPr>
                            <a:t>Chemical mechanism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mn-lt"/>
                            </a:rPr>
                            <a:t>Yao</a:t>
                          </a:r>
                        </a:p>
                        <a:p>
                          <a:pPr algn="l"/>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Yao</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LLNL-hybrid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Yao</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err="1">
                              <a:latin typeface="+mn-lt"/>
                            </a:rPr>
                            <a:t>Frassoldati</a:t>
                          </a:r>
                          <a:endParaRPr lang="en-US" sz="8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LLNL-hybrid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t>Yao with 21 QSS species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Yao</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5369205"/>
                      </a:ext>
                    </a:extLst>
                  </a:tr>
                  <a:tr h="3352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Combustion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WM</a:t>
                          </a:r>
                        </a:p>
                        <a:p>
                          <a:pPr algn="l"/>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WM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UFPV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TWM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TFPV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WM</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Finite-rate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thickened-flame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FGM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5958803"/>
                      </a:ext>
                    </a:extLst>
                  </a:tr>
                  <a:tr h="213360">
                    <a:tc>
                      <a:txBody>
                        <a:bodyPr/>
                        <a:lstStyle/>
                        <a:p>
                          <a:pPr algn="l"/>
                          <a:r>
                            <a:rPr lang="en-US" sz="800">
                              <a:latin typeface="+mn-lt"/>
                            </a:rPr>
                            <a:t>Turbulence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0991" t="-1318750" r="-437838" b="-806250"/>
                          </a:stretch>
                        </a:blipFill>
                      </a:tcPr>
                    </a:tc>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286" t="-1318750" r="-333929" b="-806250"/>
                          </a:stretch>
                        </a:blipFill>
                      </a:tcPr>
                    </a:tc>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62857" t="-1318750" r="-434286" b="-806250"/>
                          </a:stretch>
                        </a:blip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LES Dynamic 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LES </a:t>
                          </a:r>
                          <a:r>
                            <a:rPr lang="en-US" sz="800"/>
                            <a:t>+ </a:t>
                          </a:r>
                          <a:r>
                            <a:rPr lang="en-US" sz="800" err="1"/>
                            <a:t>Vreman</a:t>
                          </a:r>
                          <a:r>
                            <a:rPr lang="en-US" sz="800"/>
                            <a:t> SGS</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LES Dynamic Structure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00722870"/>
                      </a:ext>
                    </a:extLst>
                  </a:tr>
                  <a:tr h="335280">
                    <a:tc>
                      <a:txBody>
                        <a:bodyPr/>
                        <a:lstStyle/>
                        <a:p>
                          <a:pPr algn="l"/>
                          <a:r>
                            <a:rPr lang="en-US" sz="800">
                              <a:latin typeface="+mn-lt"/>
                            </a:rPr>
                            <a:t>Spray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t>Real-fluids with Peng-Robinson </a:t>
                          </a:r>
                          <a:r>
                            <a:rPr lang="en-US" sz="800" err="1"/>
                            <a:t>EoS</a:t>
                          </a:r>
                          <a:endParaRPr lang="en-US" sz="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Lagrangian</a:t>
                          </a:r>
                          <a:r>
                            <a:rPr lang="en-US" sz="800">
                              <a:latin typeface="+mn-lt"/>
                            </a:rPr>
                            <a:t> parcel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1411117"/>
                      </a:ext>
                    </a:extLst>
                  </a:tr>
                  <a:tr h="213360">
                    <a:tc>
                      <a:txBody>
                        <a:bodyPr/>
                        <a:lstStyle/>
                        <a:p>
                          <a:pPr algn="l"/>
                          <a:r>
                            <a:rPr lang="en-US" sz="800">
                              <a:latin typeface="+mn-lt"/>
                            </a:rPr>
                            <a:t>Injection distribution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BLOB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Evenly distributed cone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Rosin-</a:t>
                          </a:r>
                          <a:r>
                            <a:rPr lang="en-US" sz="800" err="1">
                              <a:latin typeface="+mn-lt"/>
                            </a:rPr>
                            <a:t>Ramler</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BLOB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Rosin-</a:t>
                          </a:r>
                          <a:r>
                            <a:rPr lang="en-US" sz="800" err="1">
                              <a:latin typeface="+mn-lt"/>
                            </a:rPr>
                            <a:t>Ramler</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538370"/>
                      </a:ext>
                    </a:extLst>
                  </a:tr>
                  <a:tr h="213360">
                    <a:tc>
                      <a:txBody>
                        <a:bodyPr/>
                        <a:lstStyle/>
                        <a:p>
                          <a:pPr algn="l"/>
                          <a:r>
                            <a:rPr lang="en-US" sz="800">
                              <a:latin typeface="+mn-lt"/>
                            </a:rPr>
                            <a:t>Breakup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KH-RT w/o breakup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KH-RT w/o breakup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Reitz-Diwakar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KH-RT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KH-RT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5973982"/>
                      </a:ext>
                    </a:extLst>
                  </a:tr>
                  <a:tr h="213360">
                    <a:tc>
                      <a:txBody>
                        <a:bodyPr/>
                        <a:lstStyle/>
                        <a:p>
                          <a:pPr algn="l"/>
                          <a:r>
                            <a:rPr lang="en-US" sz="800">
                              <a:latin typeface="+mn-lt"/>
                            </a:rPr>
                            <a:t>Evaporation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Frossling</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err="1">
                              <a:latin typeface="+mn-lt"/>
                            </a:rPr>
                            <a:t>Frossling</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StandardEvap</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Frössling</a:t>
                          </a:r>
                          <a:r>
                            <a:rPr lang="en-US" sz="800">
                              <a:latin typeface="+mn-lt"/>
                            </a:rPr>
                            <a:t> + Nguyen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liquidEvaporationBoil</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7768018"/>
                      </a:ext>
                    </a:extLst>
                  </a:tr>
                  <a:tr h="213360">
                    <a:tc>
                      <a:txBody>
                        <a:bodyPr/>
                        <a:lstStyle/>
                        <a:p>
                          <a:pPr algn="l"/>
                          <a:r>
                            <a:rPr lang="en-US" sz="800">
                              <a:latin typeface="+mn-lt"/>
                            </a:rPr>
                            <a:t>Droplet collision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NTC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800">
                              <a:latin typeface="+mn-lt"/>
                            </a:rPr>
                            <a:t>NTC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9347937"/>
                      </a:ext>
                    </a:extLst>
                  </a:tr>
                  <a:tr h="213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Droplet drag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Dynamic sphere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Dynamic sphere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StandardGrag</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Dynamic sphere + Nguyen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Sphere drag force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9734653"/>
                      </a:ext>
                    </a:extLst>
                  </a:tr>
                  <a:tr h="2133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Droplet dispersion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err="1">
                              <a:latin typeface="+mn-lt"/>
                            </a:rPr>
                            <a:t>GradientDisper</a:t>
                          </a:r>
                          <a:endParaRPr lang="en-US" sz="80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effectLst/>
                              <a:latin typeface="+mn-lt"/>
                              <a:ea typeface="Times New Roman" panose="02020603050405020304" pitchFamily="18" charset="0"/>
                            </a:rPr>
                            <a:t>O’Rourke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Tsang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3410241"/>
                      </a:ext>
                    </a:extLst>
                  </a:tr>
                </a:tbl>
              </a:graphicData>
            </a:graphic>
          </p:graphicFrame>
        </mc:Fallback>
      </mc:AlternateContent>
    </p:spTree>
    <p:extLst>
      <p:ext uri="{BB962C8B-B14F-4D97-AF65-F5344CB8AC3E}">
        <p14:creationId xmlns:p14="http://schemas.microsoft.com/office/powerpoint/2010/main" val="213561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FB9CB9-528B-3048-BA81-CAFECCC1CED1}"/>
              </a:ext>
            </a:extLst>
          </p:cNvPr>
          <p:cNvSpPr>
            <a:spLocks noGrp="1"/>
          </p:cNvSpPr>
          <p:nvPr>
            <p:ph type="title"/>
          </p:nvPr>
        </p:nvSpPr>
        <p:spPr/>
        <p:txBody>
          <a:bodyPr/>
          <a:lstStyle/>
          <a:p>
            <a:r>
              <a:rPr lang="en-US"/>
              <a:t>contributions</a:t>
            </a:r>
          </a:p>
        </p:txBody>
      </p:sp>
      <p:sp>
        <p:nvSpPr>
          <p:cNvPr id="5" name="Marcador de número de diapositiva 4">
            <a:extLst>
              <a:ext uri="{FF2B5EF4-FFF2-40B4-BE49-F238E27FC236}">
                <a16:creationId xmlns:a16="http://schemas.microsoft.com/office/drawing/2014/main" id="{098E65E0-FD83-714A-90AA-8A74C036ADEA}"/>
              </a:ext>
            </a:extLst>
          </p:cNvPr>
          <p:cNvSpPr>
            <a:spLocks noGrp="1"/>
          </p:cNvSpPr>
          <p:nvPr>
            <p:ph type="sldNum" sz="quarter" idx="13"/>
          </p:nvPr>
        </p:nvSpPr>
        <p:spPr/>
        <p:txBody>
          <a:bodyPr/>
          <a:lstStyle/>
          <a:p>
            <a:fld id="{ED278EB1-C8FB-40EE-BB5A-A41569F381C6}" type="slidenum">
              <a:rPr lang="en-US" smtClean="0"/>
              <a:t>9</a:t>
            </a:fld>
            <a:endParaRPr lang="en-US"/>
          </a:p>
        </p:txBody>
      </p:sp>
      <mc:AlternateContent xmlns:mc="http://schemas.openxmlformats.org/markup-compatibility/2006" xmlns:a14="http://schemas.microsoft.com/office/drawing/2010/main">
        <mc:Choice Requires="a14">
          <p:graphicFrame>
            <p:nvGraphicFramePr>
              <p:cNvPr id="7" name="Marcador de contenido 2">
                <a:extLst>
                  <a:ext uri="{FF2B5EF4-FFF2-40B4-BE49-F238E27FC236}">
                    <a16:creationId xmlns:a16="http://schemas.microsoft.com/office/drawing/2014/main" id="{C3CC7CCF-AAF1-2D4E-8474-F22A662F114E}"/>
                  </a:ext>
                </a:extLst>
              </p:cNvPr>
              <p:cNvGraphicFramePr>
                <a:graphicFrameLocks/>
              </p:cNvGraphicFramePr>
              <p:nvPr>
                <p:extLst>
                  <p:ext uri="{D42A27DB-BD31-4B8C-83A1-F6EECF244321}">
                    <p14:modId xmlns:p14="http://schemas.microsoft.com/office/powerpoint/2010/main" val="3483806300"/>
                  </p:ext>
                </p:extLst>
              </p:nvPr>
            </p:nvGraphicFramePr>
            <p:xfrm>
              <a:off x="306364" y="2894335"/>
              <a:ext cx="4826764" cy="640080"/>
            </p:xfrm>
            <a:graphic>
              <a:graphicData uri="http://schemas.openxmlformats.org/drawingml/2006/table">
                <a:tbl>
                  <a:tblPr firstRow="1" bandRow="1">
                    <a:tableStyleId>{7E9639D4-E3E2-4D34-9284-5A2195B3D0D7}</a:tableStyleId>
                  </a:tblPr>
                  <a:tblGrid>
                    <a:gridCol w="1343470">
                      <a:extLst>
                        <a:ext uri="{9D8B030D-6E8A-4147-A177-3AD203B41FA5}">
                          <a16:colId xmlns:a16="http://schemas.microsoft.com/office/drawing/2014/main" val="4214596022"/>
                        </a:ext>
                      </a:extLst>
                    </a:gridCol>
                    <a:gridCol w="581343">
                      <a:extLst>
                        <a:ext uri="{9D8B030D-6E8A-4147-A177-3AD203B41FA5}">
                          <a16:colId xmlns:a16="http://schemas.microsoft.com/office/drawing/2014/main" val="3310244533"/>
                        </a:ext>
                      </a:extLst>
                    </a:gridCol>
                    <a:gridCol w="581343">
                      <a:extLst>
                        <a:ext uri="{9D8B030D-6E8A-4147-A177-3AD203B41FA5}">
                          <a16:colId xmlns:a16="http://schemas.microsoft.com/office/drawing/2014/main" val="2398671971"/>
                        </a:ext>
                      </a:extLst>
                    </a:gridCol>
                    <a:gridCol w="573405">
                      <a:extLst>
                        <a:ext uri="{9D8B030D-6E8A-4147-A177-3AD203B41FA5}">
                          <a16:colId xmlns:a16="http://schemas.microsoft.com/office/drawing/2014/main" val="1904640961"/>
                        </a:ext>
                      </a:extLst>
                    </a:gridCol>
                    <a:gridCol w="582930">
                      <a:extLst>
                        <a:ext uri="{9D8B030D-6E8A-4147-A177-3AD203B41FA5}">
                          <a16:colId xmlns:a16="http://schemas.microsoft.com/office/drawing/2014/main" val="1529833217"/>
                        </a:ext>
                      </a:extLst>
                    </a:gridCol>
                    <a:gridCol w="582930">
                      <a:extLst>
                        <a:ext uri="{9D8B030D-6E8A-4147-A177-3AD203B41FA5}">
                          <a16:colId xmlns:a16="http://schemas.microsoft.com/office/drawing/2014/main" val="2476529613"/>
                        </a:ext>
                      </a:extLst>
                    </a:gridCol>
                    <a:gridCol w="581343">
                      <a:extLst>
                        <a:ext uri="{9D8B030D-6E8A-4147-A177-3AD203B41FA5}">
                          <a16:colId xmlns:a16="http://schemas.microsoft.com/office/drawing/2014/main" val="2635046671"/>
                        </a:ext>
                      </a:extLst>
                    </a:gridCol>
                  </a:tblGrid>
                  <a:tr h="0">
                    <a:tc>
                      <a:txBody>
                        <a:bodyPr/>
                        <a:lstStyle/>
                        <a:p>
                          <a:r>
                            <a:rPr lang="en-US" sz="800" b="1" kern="1200">
                              <a:solidFill>
                                <a:schemeClr val="tx1">
                                  <a:lumMod val="50000"/>
                                </a:schemeClr>
                              </a:solidFill>
                              <a:latin typeface="+mn-lt"/>
                              <a:ea typeface="+mn-ea"/>
                              <a:cs typeface="+mn-cs"/>
                            </a:rPr>
                            <a:t>Nozzle geometry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800">
                              <a:solidFill>
                                <a:schemeClr val="tx1">
                                  <a:lumMod val="50000"/>
                                </a:schemeClr>
                              </a:solidFill>
                              <a:latin typeface="+mn-lt"/>
                            </a:rPr>
                            <a:t>SA#675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SA#677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SA#A-3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SD#134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SD#135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SC#037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51582909"/>
                      </a:ext>
                    </a:extLst>
                  </a:tr>
                  <a:tr h="0">
                    <a:tc>
                      <a:txBody>
                        <a:bodyPr/>
                        <a:lstStyle/>
                        <a:p>
                          <a:pPr algn="l"/>
                          <a:r>
                            <a:rPr lang="en-US" sz="800">
                              <a:latin typeface="+mn-lt"/>
                            </a:rPr>
                            <a:t>Exit diameter [</a:t>
                          </a:r>
                          <a14:m>
                            <m:oMath xmlns:m="http://schemas.openxmlformats.org/officeDocument/2006/math">
                              <m:r>
                                <a:rPr lang="en-US" sz="800" i="1" smtClean="0">
                                  <a:latin typeface="Cambria Math" panose="02040503050406030204" pitchFamily="18" charset="0"/>
                                  <a:ea typeface="Cambria Math" panose="02040503050406030204" pitchFamily="18" charset="0"/>
                                </a:rPr>
                                <m:t>𝜇</m:t>
                              </m:r>
                              <m:r>
                                <a:rPr lang="es-ES" sz="800" b="0" i="1" smtClean="0">
                                  <a:latin typeface="Cambria Math" panose="02040503050406030204" pitchFamily="18" charset="0"/>
                                  <a:ea typeface="Cambria Math" panose="02040503050406030204" pitchFamily="18" charset="0"/>
                                </a:rPr>
                                <m:t>𝑚</m:t>
                              </m:r>
                            </m:oMath>
                          </a14:m>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89.4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83.7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208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19878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Equivalent diameter [</a:t>
                          </a:r>
                          <a14:m>
                            <m:oMath xmlns:m="http://schemas.openxmlformats.org/officeDocument/2006/math">
                              <m:r>
                                <a:rPr lang="en-US" sz="800" i="1" smtClean="0">
                                  <a:latin typeface="Cambria Math" panose="02040503050406030204" pitchFamily="18" charset="0"/>
                                  <a:ea typeface="Cambria Math" panose="02040503050406030204" pitchFamily="18" charset="0"/>
                                </a:rPr>
                                <m:t>𝜇</m:t>
                              </m:r>
                              <m:r>
                                <a:rPr lang="es-ES" sz="800" b="0" i="1" smtClean="0">
                                  <a:latin typeface="Cambria Math" panose="02040503050406030204" pitchFamily="18" charset="0"/>
                                  <a:ea typeface="Cambria Math" panose="02040503050406030204" pitchFamily="18" charset="0"/>
                                </a:rPr>
                                <m:t>𝑚</m:t>
                              </m:r>
                            </m:oMath>
                          </a14:m>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489.46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458.26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517.27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1056.54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1045.54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989.97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851804"/>
                      </a:ext>
                    </a:extLst>
                  </a:tr>
                </a:tbl>
              </a:graphicData>
            </a:graphic>
          </p:graphicFrame>
        </mc:Choice>
        <mc:Fallback xmlns="">
          <p:graphicFrame>
            <p:nvGraphicFramePr>
              <p:cNvPr id="7" name="Marcador de contenido 2">
                <a:extLst>
                  <a:ext uri="{FF2B5EF4-FFF2-40B4-BE49-F238E27FC236}">
                    <a16:creationId xmlns:a16="http://schemas.microsoft.com/office/drawing/2014/main" id="{C3CC7CCF-AAF1-2D4E-8474-F22A662F114E}"/>
                  </a:ext>
                </a:extLst>
              </p:cNvPr>
              <p:cNvGraphicFramePr>
                <a:graphicFrameLocks/>
              </p:cNvGraphicFramePr>
              <p:nvPr>
                <p:extLst>
                  <p:ext uri="{D42A27DB-BD31-4B8C-83A1-F6EECF244321}">
                    <p14:modId xmlns:p14="http://schemas.microsoft.com/office/powerpoint/2010/main" val="3483806300"/>
                  </p:ext>
                </p:extLst>
              </p:nvPr>
            </p:nvGraphicFramePr>
            <p:xfrm>
              <a:off x="306364" y="2894335"/>
              <a:ext cx="4826764" cy="640080"/>
            </p:xfrm>
            <a:graphic>
              <a:graphicData uri="http://schemas.openxmlformats.org/drawingml/2006/table">
                <a:tbl>
                  <a:tblPr firstRow="1" bandRow="1">
                    <a:tableStyleId>{7E9639D4-E3E2-4D34-9284-5A2195B3D0D7}</a:tableStyleId>
                  </a:tblPr>
                  <a:tblGrid>
                    <a:gridCol w="1343470">
                      <a:extLst>
                        <a:ext uri="{9D8B030D-6E8A-4147-A177-3AD203B41FA5}">
                          <a16:colId xmlns:a16="http://schemas.microsoft.com/office/drawing/2014/main" val="4214596022"/>
                        </a:ext>
                      </a:extLst>
                    </a:gridCol>
                    <a:gridCol w="581343">
                      <a:extLst>
                        <a:ext uri="{9D8B030D-6E8A-4147-A177-3AD203B41FA5}">
                          <a16:colId xmlns:a16="http://schemas.microsoft.com/office/drawing/2014/main" val="3310244533"/>
                        </a:ext>
                      </a:extLst>
                    </a:gridCol>
                    <a:gridCol w="581343">
                      <a:extLst>
                        <a:ext uri="{9D8B030D-6E8A-4147-A177-3AD203B41FA5}">
                          <a16:colId xmlns:a16="http://schemas.microsoft.com/office/drawing/2014/main" val="2398671971"/>
                        </a:ext>
                      </a:extLst>
                    </a:gridCol>
                    <a:gridCol w="573405">
                      <a:extLst>
                        <a:ext uri="{9D8B030D-6E8A-4147-A177-3AD203B41FA5}">
                          <a16:colId xmlns:a16="http://schemas.microsoft.com/office/drawing/2014/main" val="1904640961"/>
                        </a:ext>
                      </a:extLst>
                    </a:gridCol>
                    <a:gridCol w="582930">
                      <a:extLst>
                        <a:ext uri="{9D8B030D-6E8A-4147-A177-3AD203B41FA5}">
                          <a16:colId xmlns:a16="http://schemas.microsoft.com/office/drawing/2014/main" val="1529833217"/>
                        </a:ext>
                      </a:extLst>
                    </a:gridCol>
                    <a:gridCol w="582930">
                      <a:extLst>
                        <a:ext uri="{9D8B030D-6E8A-4147-A177-3AD203B41FA5}">
                          <a16:colId xmlns:a16="http://schemas.microsoft.com/office/drawing/2014/main" val="2476529613"/>
                        </a:ext>
                      </a:extLst>
                    </a:gridCol>
                    <a:gridCol w="581343">
                      <a:extLst>
                        <a:ext uri="{9D8B030D-6E8A-4147-A177-3AD203B41FA5}">
                          <a16:colId xmlns:a16="http://schemas.microsoft.com/office/drawing/2014/main" val="2635046671"/>
                        </a:ext>
                      </a:extLst>
                    </a:gridCol>
                  </a:tblGrid>
                  <a:tr h="213360">
                    <a:tc>
                      <a:txBody>
                        <a:bodyPr/>
                        <a:lstStyle/>
                        <a:p>
                          <a:r>
                            <a:rPr lang="en-US" sz="800" b="1" kern="1200">
                              <a:solidFill>
                                <a:schemeClr val="tx1">
                                  <a:lumMod val="50000"/>
                                </a:schemeClr>
                              </a:solidFill>
                              <a:latin typeface="+mn-lt"/>
                              <a:ea typeface="+mn-ea"/>
                              <a:cs typeface="+mn-cs"/>
                            </a:rPr>
                            <a:t>Nozzle geometry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r>
                            <a:rPr lang="en-US" sz="800">
                              <a:solidFill>
                                <a:schemeClr val="tx1">
                                  <a:lumMod val="50000"/>
                                </a:schemeClr>
                              </a:solidFill>
                              <a:latin typeface="+mn-lt"/>
                            </a:rPr>
                            <a:t>SA#675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SA#677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SA#A-3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SD#134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SD#135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solidFill>
                                <a:schemeClr val="tx1">
                                  <a:lumMod val="50000"/>
                                </a:schemeClr>
                              </a:solidFill>
                              <a:latin typeface="+mn-lt"/>
                            </a:rPr>
                            <a:t>SC#037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51582909"/>
                      </a:ext>
                    </a:extLst>
                  </a:tr>
                  <a:tr h="2133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52" t="-100000" r="-259729" b="-105556"/>
                          </a:stretch>
                        </a:blipFill>
                      </a:tcPr>
                    </a:tc>
                    <a:tc>
                      <a:txBody>
                        <a:bodyPr/>
                        <a:lstStyle/>
                        <a:p>
                          <a:pPr algn="l"/>
                          <a:r>
                            <a:rPr lang="en-US" sz="800">
                              <a:latin typeface="+mn-lt"/>
                            </a:rPr>
                            <a:t>89.4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83.7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208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198781"/>
                      </a:ext>
                    </a:extLst>
                  </a:tr>
                  <a:tr h="21336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52" t="-205714" r="-259729" b="-8571"/>
                          </a:stretch>
                        </a:blipFill>
                      </a:tcPr>
                    </a:tc>
                    <a:tc>
                      <a:txBody>
                        <a:bodyPr/>
                        <a:lstStyle/>
                        <a:p>
                          <a:pPr algn="l"/>
                          <a:r>
                            <a:rPr lang="en-US" sz="800">
                              <a:latin typeface="+mn-lt"/>
                            </a:rPr>
                            <a:t>489.46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458.26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517.27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1056.54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1045.54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989.97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851804"/>
                      </a:ext>
                    </a:extLst>
                  </a:tr>
                </a:tbl>
              </a:graphicData>
            </a:graphic>
          </p:graphicFrame>
        </mc:Fallback>
      </mc:AlternateContent>
      <p:sp>
        <p:nvSpPr>
          <p:cNvPr id="8" name="Marcador de texto 3">
            <a:extLst>
              <a:ext uri="{FF2B5EF4-FFF2-40B4-BE49-F238E27FC236}">
                <a16:creationId xmlns:a16="http://schemas.microsoft.com/office/drawing/2014/main" id="{533B5057-C65D-0342-91FF-B91AEE0B9081}"/>
              </a:ext>
            </a:extLst>
          </p:cNvPr>
          <p:cNvSpPr>
            <a:spLocks noGrp="1"/>
          </p:cNvSpPr>
          <p:nvPr>
            <p:ph type="body" sz="quarter" idx="12"/>
          </p:nvPr>
        </p:nvSpPr>
        <p:spPr>
          <a:xfrm>
            <a:off x="457201" y="682074"/>
            <a:ext cx="2717441" cy="374786"/>
          </a:xfrm>
        </p:spPr>
        <p:txBody>
          <a:bodyPr/>
          <a:lstStyle/>
          <a:p>
            <a:r>
              <a:rPr lang="en-US"/>
              <a:t>Target condition</a:t>
            </a:r>
          </a:p>
        </p:txBody>
      </p:sp>
      <mc:AlternateContent xmlns:mc="http://schemas.openxmlformats.org/markup-compatibility/2006" xmlns:a14="http://schemas.microsoft.com/office/drawing/2010/main">
        <mc:Choice Requires="a14">
          <p:graphicFrame>
            <p:nvGraphicFramePr>
              <p:cNvPr id="9" name="Marcador de contenido 2">
                <a:extLst>
                  <a:ext uri="{FF2B5EF4-FFF2-40B4-BE49-F238E27FC236}">
                    <a16:creationId xmlns:a16="http://schemas.microsoft.com/office/drawing/2014/main" id="{1E8B675F-6782-C849-9F20-BD194822B33F}"/>
                  </a:ext>
                </a:extLst>
              </p:cNvPr>
              <p:cNvGraphicFramePr>
                <a:graphicFrameLocks/>
              </p:cNvGraphicFramePr>
              <p:nvPr>
                <p:extLst>
                  <p:ext uri="{D42A27DB-BD31-4B8C-83A1-F6EECF244321}">
                    <p14:modId xmlns:p14="http://schemas.microsoft.com/office/powerpoint/2010/main" val="284324423"/>
                  </p:ext>
                </p:extLst>
              </p:nvPr>
            </p:nvGraphicFramePr>
            <p:xfrm>
              <a:off x="306364" y="1056860"/>
              <a:ext cx="2947607" cy="1402080"/>
            </p:xfrm>
            <a:graphic>
              <a:graphicData uri="http://schemas.openxmlformats.org/drawingml/2006/table">
                <a:tbl>
                  <a:tblPr firstRow="1" bandRow="1">
                    <a:tableStyleId>{7E9639D4-E3E2-4D34-9284-5A2195B3D0D7}</a:tableStyleId>
                  </a:tblPr>
                  <a:tblGrid>
                    <a:gridCol w="1654620">
                      <a:extLst>
                        <a:ext uri="{9D8B030D-6E8A-4147-A177-3AD203B41FA5}">
                          <a16:colId xmlns:a16="http://schemas.microsoft.com/office/drawing/2014/main" val="4214596022"/>
                        </a:ext>
                      </a:extLst>
                    </a:gridCol>
                    <a:gridCol w="1292987">
                      <a:extLst>
                        <a:ext uri="{9D8B030D-6E8A-4147-A177-3AD203B41FA5}">
                          <a16:colId xmlns:a16="http://schemas.microsoft.com/office/drawing/2014/main" val="3310244533"/>
                        </a:ext>
                      </a:extLst>
                    </a:gridCol>
                  </a:tblGrid>
                  <a:tr h="0">
                    <a:tc>
                      <a:txBody>
                        <a:bodyPr/>
                        <a:lstStyle/>
                        <a:p>
                          <a:pPr algn="l"/>
                          <a:r>
                            <a:rPr lang="en-US" sz="800">
                              <a:solidFill>
                                <a:srgbClr val="000000"/>
                              </a:solidFill>
                              <a:latin typeface="+mn-lt"/>
                            </a:rPr>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l"/>
                          <a:r>
                            <a:rPr lang="en-US" sz="800">
                              <a:solidFill>
                                <a:srgbClr val="000000"/>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51582909"/>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mn-lt"/>
                            </a:rPr>
                            <a:t>Fuel injection pressure [</a:t>
                          </a:r>
                          <a14:m>
                            <m:oMath xmlns:m="http://schemas.openxmlformats.org/officeDocument/2006/math">
                              <m:r>
                                <m:rPr>
                                  <m:sty m:val="p"/>
                                </m:rPr>
                                <a:rPr lang="es-ES" sz="800" b="0" i="0" smtClean="0">
                                  <a:latin typeface="Cambria Math" panose="02040503050406030204" pitchFamily="18" charset="0"/>
                                </a:rPr>
                                <m:t>M</m:t>
                              </m:r>
                              <m:r>
                                <a:rPr lang="es-ES" sz="800" b="0" i="1" smtClean="0">
                                  <a:latin typeface="Cambria Math" panose="02040503050406030204" pitchFamily="18" charset="0"/>
                                </a:rPr>
                                <m:t>𝑃𝑎</m:t>
                              </m:r>
                            </m:oMath>
                          </a14:m>
                          <a:r>
                            <a:rPr lang="en-US" sz="800" dirty="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19878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a:latin typeface="+mn-lt"/>
                            </a:rPr>
                            <a:t>Fuel Temperature [</a:t>
                          </a:r>
                          <a14:m>
                            <m:oMath xmlns:m="http://schemas.openxmlformats.org/officeDocument/2006/math">
                              <m:r>
                                <a:rPr lang="es-ES" sz="800" b="0" i="1" smtClean="0">
                                  <a:latin typeface="Cambria Math" panose="02040503050406030204" pitchFamily="18" charset="0"/>
                                </a:rPr>
                                <m:t>𝐾</m:t>
                              </m:r>
                            </m:oMath>
                          </a14:m>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363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851804"/>
                      </a:ext>
                    </a:extLst>
                  </a:tr>
                  <a:tr h="0">
                    <a:tc>
                      <a:txBody>
                        <a:bodyPr/>
                        <a:lstStyle/>
                        <a:p>
                          <a:pPr algn="l"/>
                          <a:r>
                            <a:rPr lang="en-US" sz="800">
                              <a:latin typeface="+mn-lt"/>
                            </a:rPr>
                            <a:t>Ambient gas density [</a:t>
                          </a:r>
                          <a14:m>
                            <m:oMath xmlns:m="http://schemas.openxmlformats.org/officeDocument/2006/math">
                              <m:f>
                                <m:fPr>
                                  <m:type m:val="lin"/>
                                  <m:ctrlPr>
                                    <a:rPr lang="en-US" sz="800" i="1" smtClean="0">
                                      <a:latin typeface="Cambria Math" panose="02040503050406030204" pitchFamily="18" charset="0"/>
                                    </a:rPr>
                                  </m:ctrlPr>
                                </m:fPr>
                                <m:num>
                                  <m:r>
                                    <a:rPr lang="es-ES" sz="800" b="0" i="1" smtClean="0">
                                      <a:latin typeface="Cambria Math" panose="02040503050406030204" pitchFamily="18" charset="0"/>
                                    </a:rPr>
                                    <m:t>𝑘𝑔</m:t>
                                  </m:r>
                                </m:num>
                                <m:den>
                                  <m:sSup>
                                    <m:sSupPr>
                                      <m:ctrlPr>
                                        <a:rPr lang="en-US" sz="800" i="1" smtClean="0">
                                          <a:latin typeface="Cambria Math" panose="02040503050406030204" pitchFamily="18" charset="0"/>
                                        </a:rPr>
                                      </m:ctrlPr>
                                    </m:sSupPr>
                                    <m:e>
                                      <m:r>
                                        <a:rPr lang="es-ES" sz="800" b="0" i="1" smtClean="0">
                                          <a:latin typeface="Cambria Math" panose="02040503050406030204" pitchFamily="18" charset="0"/>
                                        </a:rPr>
                                        <m:t>𝑚</m:t>
                                      </m:r>
                                    </m:e>
                                    <m:sup>
                                      <m:r>
                                        <a:rPr lang="es-ES" sz="800" b="0" i="1" smtClean="0">
                                          <a:latin typeface="Cambria Math" panose="02040503050406030204" pitchFamily="18" charset="0"/>
                                        </a:rPr>
                                        <m:t>3</m:t>
                                      </m:r>
                                    </m:sup>
                                  </m:sSup>
                                </m:den>
                              </m:f>
                            </m:oMath>
                          </a14:m>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22.8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5436278"/>
                      </a:ext>
                    </a:extLst>
                  </a:tr>
                  <a:tr h="0">
                    <a:tc>
                      <a:txBody>
                        <a:bodyPr/>
                        <a:lstStyle/>
                        <a:p>
                          <a:pPr algn="l"/>
                          <a:r>
                            <a:rPr lang="en-US" sz="800">
                              <a:latin typeface="+mn-lt"/>
                            </a:rPr>
                            <a:t>Ambient gas temperature [</a:t>
                          </a:r>
                          <a14:m>
                            <m:oMath xmlns:m="http://schemas.openxmlformats.org/officeDocument/2006/math">
                              <m:r>
                                <a:rPr lang="es-ES" sz="800" i="1" smtClean="0">
                                  <a:latin typeface="Cambria Math" panose="02040503050406030204" pitchFamily="18" charset="0"/>
                                </a:rPr>
                                <m:t>𝐾</m:t>
                              </m:r>
                            </m:oMath>
                          </a14:m>
                          <a:r>
                            <a:rPr lang="en-US" sz="800">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a:latin typeface="+mn-lt"/>
                            </a:rPr>
                            <a:t>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5038091"/>
                      </a:ext>
                    </a:extLst>
                  </a:tr>
                  <a:tr h="0">
                    <a:tc>
                      <a:txBody>
                        <a:bodyPr/>
                        <a:lstStyle/>
                        <a:p>
                          <a:pPr algn="l"/>
                          <a:r>
                            <a:rPr lang="en-US" sz="800">
                              <a:latin typeface="+mn-lt"/>
                            </a:rPr>
                            <a:t>Ambient gas composition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dirty="0">
                              <a:latin typeface="+mn-lt"/>
                            </a:rPr>
                            <a:t>15% </a:t>
                          </a:r>
                          <a14:m>
                            <m:oMath xmlns:m="http://schemas.openxmlformats.org/officeDocument/2006/math">
                              <m:sSub>
                                <m:sSubPr>
                                  <m:ctrlPr>
                                    <a:rPr lang="es-ES" sz="800" b="0" i="1" smtClean="0">
                                      <a:latin typeface="Cambria Math" panose="02040503050406030204" pitchFamily="18" charset="0"/>
                                    </a:rPr>
                                  </m:ctrlPr>
                                </m:sSubPr>
                                <m:e>
                                  <m:r>
                                    <a:rPr lang="es-ES" sz="800" b="0" i="1" smtClean="0">
                                      <a:latin typeface="Cambria Math" panose="02040503050406030204" pitchFamily="18" charset="0"/>
                                    </a:rPr>
                                    <m:t>𝑂</m:t>
                                  </m:r>
                                </m:e>
                                <m:sub>
                                  <m:r>
                                    <a:rPr lang="es-ES" sz="800" b="0" i="1" smtClean="0">
                                      <a:latin typeface="Cambria Math" panose="02040503050406030204" pitchFamily="18" charset="0"/>
                                    </a:rPr>
                                    <m:t>2</m:t>
                                  </m:r>
                                </m:sub>
                              </m:sSub>
                            </m:oMath>
                          </a14:m>
                          <a:r>
                            <a:rPr lang="en-US" sz="800" b="0" dirty="0">
                              <a:latin typeface="+mn-lt"/>
                            </a:rPr>
                            <a:t>, 75.15</a:t>
                          </a:r>
                          <a:r>
                            <a:rPr lang="en-US" sz="800" dirty="0">
                              <a:latin typeface="+mn-lt"/>
                            </a:rPr>
                            <a:t>% </a:t>
                          </a:r>
                          <a14:m>
                            <m:oMath xmlns:m="http://schemas.openxmlformats.org/officeDocument/2006/math">
                              <m:sSub>
                                <m:sSubPr>
                                  <m:ctrlPr>
                                    <a:rPr lang="es-ES" sz="800" b="0" i="1" smtClean="0">
                                      <a:latin typeface="Cambria Math" panose="02040503050406030204" pitchFamily="18" charset="0"/>
                                    </a:rPr>
                                  </m:ctrlPr>
                                </m:sSubPr>
                                <m:e>
                                  <m:r>
                                    <a:rPr lang="es-ES" sz="800" b="0" i="1" smtClean="0">
                                      <a:latin typeface="Cambria Math" panose="02040503050406030204" pitchFamily="18" charset="0"/>
                                    </a:rPr>
                                    <m:t>𝑁</m:t>
                                  </m:r>
                                </m:e>
                                <m:sub>
                                  <m:r>
                                    <a:rPr lang="es-ES" sz="800" b="0" i="1" smtClean="0">
                                      <a:latin typeface="Cambria Math" panose="02040503050406030204" pitchFamily="18" charset="0"/>
                                    </a:rPr>
                                    <m:t>2</m:t>
                                  </m:r>
                                </m:sub>
                              </m:sSub>
                            </m:oMath>
                          </a14:m>
                          <a:endParaRPr lang="en-US" sz="800" b="0" dirty="0">
                            <a:latin typeface="+mn-lt"/>
                          </a:endParaRPr>
                        </a:p>
                        <a:p>
                          <a:pPr algn="l"/>
                          <a:r>
                            <a:rPr lang="en-US" sz="800" dirty="0">
                              <a:latin typeface="+mn-lt"/>
                            </a:rPr>
                            <a:t>6.22% </a:t>
                          </a:r>
                          <a14:m>
                            <m:oMath xmlns:m="http://schemas.openxmlformats.org/officeDocument/2006/math">
                              <m:sSub>
                                <m:sSubPr>
                                  <m:ctrlPr>
                                    <a:rPr lang="es-ES" sz="800" b="0" i="1" smtClean="0">
                                      <a:latin typeface="Cambria Math" panose="02040503050406030204" pitchFamily="18" charset="0"/>
                                    </a:rPr>
                                  </m:ctrlPr>
                                </m:sSubPr>
                                <m:e>
                                  <m:r>
                                    <a:rPr lang="es-ES" sz="800" b="0" i="1" smtClean="0">
                                      <a:latin typeface="Cambria Math" panose="02040503050406030204" pitchFamily="18" charset="0"/>
                                    </a:rPr>
                                    <m:t>𝐶𝑂</m:t>
                                  </m:r>
                                </m:e>
                                <m:sub>
                                  <m:r>
                                    <a:rPr lang="es-ES" sz="800" b="0" i="1" smtClean="0">
                                      <a:latin typeface="Cambria Math" panose="02040503050406030204" pitchFamily="18" charset="0"/>
                                    </a:rPr>
                                    <m:t>2</m:t>
                                  </m:r>
                                </m:sub>
                              </m:sSub>
                            </m:oMath>
                          </a14:m>
                          <a:r>
                            <a:rPr lang="en-US" sz="800" b="0" dirty="0">
                              <a:latin typeface="+mn-lt"/>
                            </a:rPr>
                            <a:t>, 3.62</a:t>
                          </a:r>
                          <a:r>
                            <a:rPr lang="en-US" sz="800" dirty="0">
                              <a:latin typeface="+mn-lt"/>
                            </a:rPr>
                            <a:t>% </a:t>
                          </a:r>
                          <a14:m>
                            <m:oMath xmlns:m="http://schemas.openxmlformats.org/officeDocument/2006/math">
                              <m:sSub>
                                <m:sSubPr>
                                  <m:ctrlPr>
                                    <a:rPr lang="es-ES" sz="800" b="0" i="1" smtClean="0">
                                      <a:latin typeface="Cambria Math" panose="02040503050406030204" pitchFamily="18" charset="0"/>
                                    </a:rPr>
                                  </m:ctrlPr>
                                </m:sSubPr>
                                <m:e>
                                  <m:r>
                                    <a:rPr lang="es-ES" sz="800" b="0" i="1" smtClean="0">
                                      <a:latin typeface="Cambria Math" panose="02040503050406030204" pitchFamily="18" charset="0"/>
                                    </a:rPr>
                                    <m:t>𝐻</m:t>
                                  </m:r>
                                </m:e>
                                <m:sub>
                                  <m:r>
                                    <a:rPr lang="es-ES" sz="800" b="0" i="1" smtClean="0">
                                      <a:latin typeface="Cambria Math" panose="02040503050406030204" pitchFamily="18" charset="0"/>
                                    </a:rPr>
                                    <m:t>2</m:t>
                                  </m:r>
                                </m:sub>
                              </m:sSub>
                              <m:r>
                                <a:rPr lang="es-ES" sz="800" b="0" i="1" smtClean="0">
                                  <a:latin typeface="Cambria Math" panose="02040503050406030204" pitchFamily="18" charset="0"/>
                                </a:rPr>
                                <m:t>𝑂</m:t>
                              </m:r>
                            </m:oMath>
                          </a14:m>
                          <a:r>
                            <a:rPr lang="en-US" sz="800" b="0" dirty="0">
                              <a:latin typeface="+mn-lt"/>
                            </a:rPr>
                            <a:t> </a:t>
                          </a:r>
                          <a:endParaRPr lang="es-ES" sz="800" b="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2665986"/>
                      </a:ext>
                    </a:extLst>
                  </a:tr>
                </a:tbl>
              </a:graphicData>
            </a:graphic>
          </p:graphicFrame>
        </mc:Choice>
        <mc:Fallback xmlns="">
          <p:graphicFrame>
            <p:nvGraphicFramePr>
              <p:cNvPr id="9" name="Marcador de contenido 2">
                <a:extLst>
                  <a:ext uri="{FF2B5EF4-FFF2-40B4-BE49-F238E27FC236}">
                    <a16:creationId xmlns:a16="http://schemas.microsoft.com/office/drawing/2014/main" id="{1E8B675F-6782-C849-9F20-BD194822B33F}"/>
                  </a:ext>
                </a:extLst>
              </p:cNvPr>
              <p:cNvGraphicFramePr>
                <a:graphicFrameLocks/>
              </p:cNvGraphicFramePr>
              <p:nvPr>
                <p:extLst>
                  <p:ext uri="{D42A27DB-BD31-4B8C-83A1-F6EECF244321}">
                    <p14:modId xmlns:p14="http://schemas.microsoft.com/office/powerpoint/2010/main" val="284324423"/>
                  </p:ext>
                </p:extLst>
              </p:nvPr>
            </p:nvGraphicFramePr>
            <p:xfrm>
              <a:off x="306364" y="1056860"/>
              <a:ext cx="2947607" cy="1402080"/>
            </p:xfrm>
            <a:graphic>
              <a:graphicData uri="http://schemas.openxmlformats.org/drawingml/2006/table">
                <a:tbl>
                  <a:tblPr firstRow="1" bandRow="1">
                    <a:tableStyleId>{7E9639D4-E3E2-4D34-9284-5A2195B3D0D7}</a:tableStyleId>
                  </a:tblPr>
                  <a:tblGrid>
                    <a:gridCol w="1654620">
                      <a:extLst>
                        <a:ext uri="{9D8B030D-6E8A-4147-A177-3AD203B41FA5}">
                          <a16:colId xmlns:a16="http://schemas.microsoft.com/office/drawing/2014/main" val="4214596022"/>
                        </a:ext>
                      </a:extLst>
                    </a:gridCol>
                    <a:gridCol w="1292987">
                      <a:extLst>
                        <a:ext uri="{9D8B030D-6E8A-4147-A177-3AD203B41FA5}">
                          <a16:colId xmlns:a16="http://schemas.microsoft.com/office/drawing/2014/main" val="3310244533"/>
                        </a:ext>
                      </a:extLst>
                    </a:gridCol>
                  </a:tblGrid>
                  <a:tr h="213360">
                    <a:tc>
                      <a:txBody>
                        <a:bodyPr/>
                        <a:lstStyle/>
                        <a:p>
                          <a:pPr algn="l"/>
                          <a:r>
                            <a:rPr lang="en-US" sz="800">
                              <a:solidFill>
                                <a:srgbClr val="000000"/>
                              </a:solidFill>
                              <a:latin typeface="+mn-lt"/>
                            </a:rPr>
                            <a:t>Parameter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l"/>
                          <a:r>
                            <a:rPr lang="en-US" sz="800">
                              <a:solidFill>
                                <a:srgbClr val="000000"/>
                              </a:solidFill>
                              <a:latin typeface="+mn-lt"/>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51582909"/>
                      </a:ext>
                    </a:extLst>
                  </a:tr>
                  <a:tr h="213360">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63" t="-105882" r="-77863" b="-452941"/>
                          </a:stretch>
                        </a:blipFill>
                      </a:tcPr>
                    </a:tc>
                    <a:tc>
                      <a:txBody>
                        <a:bodyPr/>
                        <a:lstStyle/>
                        <a:p>
                          <a:pPr algn="l"/>
                          <a:r>
                            <a:rPr lang="en-US" sz="800">
                              <a:latin typeface="+mn-lt"/>
                            </a:rPr>
                            <a:t>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198781"/>
                      </a:ext>
                    </a:extLst>
                  </a:tr>
                  <a:tr h="213360">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63" t="-205882" r="-77863" b="-352941"/>
                          </a:stretch>
                        </a:blipFill>
                      </a:tcPr>
                    </a:tc>
                    <a:tc>
                      <a:txBody>
                        <a:bodyPr/>
                        <a:lstStyle/>
                        <a:p>
                          <a:pPr algn="l"/>
                          <a:r>
                            <a:rPr lang="en-US" sz="800">
                              <a:latin typeface="+mn-lt"/>
                            </a:rPr>
                            <a:t>363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8851804"/>
                      </a:ext>
                    </a:extLst>
                  </a:tr>
                  <a:tr h="213360">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63" t="-305882" r="-77863" b="-252941"/>
                          </a:stretch>
                        </a:blipFill>
                      </a:tcPr>
                    </a:tc>
                    <a:tc>
                      <a:txBody>
                        <a:bodyPr/>
                        <a:lstStyle/>
                        <a:p>
                          <a:pPr algn="l"/>
                          <a:r>
                            <a:rPr lang="en-US" sz="800">
                              <a:latin typeface="+mn-lt"/>
                            </a:rPr>
                            <a:t>22.8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5436278"/>
                      </a:ext>
                    </a:extLst>
                  </a:tr>
                  <a:tr h="213360">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763" t="-431250" r="-77863" b="-168750"/>
                          </a:stretch>
                        </a:blipFill>
                      </a:tcPr>
                    </a:tc>
                    <a:tc>
                      <a:txBody>
                        <a:bodyPr/>
                        <a:lstStyle/>
                        <a:p>
                          <a:pPr algn="l"/>
                          <a:r>
                            <a:rPr lang="en-US" sz="800">
                              <a:latin typeface="+mn-lt"/>
                            </a:rPr>
                            <a:t>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5038091"/>
                      </a:ext>
                    </a:extLst>
                  </a:tr>
                  <a:tr h="335280">
                    <a:tc>
                      <a:txBody>
                        <a:bodyPr/>
                        <a:lstStyle/>
                        <a:p>
                          <a:pPr algn="l"/>
                          <a:r>
                            <a:rPr lang="en-US" sz="800">
                              <a:latin typeface="+mn-lt"/>
                            </a:rPr>
                            <a:t>Ambient gas composition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129412" t="-314815"/>
                          </a:stretch>
                        </a:blipFill>
                      </a:tcPr>
                    </a:tc>
                    <a:extLst>
                      <a:ext uri="{0D108BD9-81ED-4DB2-BD59-A6C34878D82A}">
                        <a16:rowId xmlns:a16="http://schemas.microsoft.com/office/drawing/2014/main" val="3152665986"/>
                      </a:ext>
                    </a:extLst>
                  </a:tr>
                </a:tbl>
              </a:graphicData>
            </a:graphic>
          </p:graphicFrame>
        </mc:Fallback>
      </mc:AlternateContent>
      <p:sp>
        <p:nvSpPr>
          <p:cNvPr id="14" name="Marcador de texto 3">
            <a:extLst>
              <a:ext uri="{FF2B5EF4-FFF2-40B4-BE49-F238E27FC236}">
                <a16:creationId xmlns:a16="http://schemas.microsoft.com/office/drawing/2014/main" id="{9232B50A-2D10-3F44-BA4A-83B76C84F9EE}"/>
              </a:ext>
            </a:extLst>
          </p:cNvPr>
          <p:cNvSpPr txBox="1">
            <a:spLocks/>
          </p:cNvSpPr>
          <p:nvPr/>
        </p:nvSpPr>
        <p:spPr>
          <a:xfrm>
            <a:off x="457201" y="2564340"/>
            <a:ext cx="2182968" cy="374786"/>
          </a:xfrm>
          <a:prstGeom prst="rect">
            <a:avLst/>
          </a:prstGeom>
        </p:spPr>
        <p:txBody>
          <a:bodyPr vert="horz" lIns="0" tIns="0" rIns="0" bIns="0" rtlCol="0">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chemeClr val="accent6"/>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Nozzle geometry</a:t>
            </a:r>
          </a:p>
        </p:txBody>
      </p:sp>
      <p:pic>
        <p:nvPicPr>
          <p:cNvPr id="13" name="Imagen 12">
            <a:extLst>
              <a:ext uri="{FF2B5EF4-FFF2-40B4-BE49-F238E27FC236}">
                <a16:creationId xmlns:a16="http://schemas.microsoft.com/office/drawing/2014/main" id="{92C62677-D82C-1D44-8399-217D33FF8434}"/>
              </a:ext>
            </a:extLst>
          </p:cNvPr>
          <p:cNvPicPr>
            <a:picLocks noChangeAspect="1"/>
          </p:cNvPicPr>
          <p:nvPr/>
        </p:nvPicPr>
        <p:blipFill rotWithShape="1">
          <a:blip r:embed="rId5"/>
          <a:srcRect l="5631" r="-1" b="54325"/>
          <a:stretch/>
        </p:blipFill>
        <p:spPr>
          <a:xfrm>
            <a:off x="487953" y="3652432"/>
            <a:ext cx="4601932" cy="1246675"/>
          </a:xfrm>
          <a:prstGeom prst="rect">
            <a:avLst/>
          </a:prstGeom>
        </p:spPr>
      </p:pic>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28FE8BC1-1C1A-CC49-A245-1872E7053FC7}"/>
                  </a:ext>
                </a:extLst>
              </p:cNvPr>
              <p:cNvSpPr txBox="1"/>
              <p:nvPr/>
            </p:nvSpPr>
            <p:spPr>
              <a:xfrm>
                <a:off x="2395459" y="4881011"/>
                <a:ext cx="656077" cy="2266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sz="800" b="1" i="1" smtClean="0">
                              <a:solidFill>
                                <a:srgbClr val="000000"/>
                              </a:solidFill>
                              <a:latin typeface="Cambria Math" panose="02040503050406030204" pitchFamily="18" charset="0"/>
                            </a:rPr>
                          </m:ctrlPr>
                        </m:fPr>
                        <m:num>
                          <m:r>
                            <a:rPr lang="es-ES" sz="800" b="1" i="1" smtClean="0">
                              <a:solidFill>
                                <a:srgbClr val="000000"/>
                              </a:solidFill>
                              <a:latin typeface="Cambria Math" panose="02040503050406030204" pitchFamily="18" charset="0"/>
                            </a:rPr>
                            <m:t>𝒙</m:t>
                          </m:r>
                        </m:num>
                        <m:den>
                          <m:sSub>
                            <m:sSubPr>
                              <m:ctrlPr>
                                <a:rPr lang="en-US" sz="800" b="1" i="1" smtClean="0">
                                  <a:solidFill>
                                    <a:srgbClr val="000000"/>
                                  </a:solidFill>
                                  <a:latin typeface="Cambria Math" panose="02040503050406030204" pitchFamily="18" charset="0"/>
                                </a:rPr>
                              </m:ctrlPr>
                            </m:sSubPr>
                            <m:e>
                              <m:r>
                                <a:rPr lang="es-ES" sz="800" b="1" i="1" smtClean="0">
                                  <a:solidFill>
                                    <a:srgbClr val="000000"/>
                                  </a:solidFill>
                                  <a:latin typeface="Cambria Math" panose="02040503050406030204" pitchFamily="18" charset="0"/>
                                </a:rPr>
                                <m:t>𝒅</m:t>
                              </m:r>
                            </m:e>
                            <m:sub>
                              <m:r>
                                <a:rPr lang="es-ES" sz="800" b="1" i="1" smtClean="0">
                                  <a:solidFill>
                                    <a:srgbClr val="000000"/>
                                  </a:solidFill>
                                  <a:latin typeface="Cambria Math" panose="02040503050406030204" pitchFamily="18" charset="0"/>
                                </a:rPr>
                                <m:t>𝒆𝒒</m:t>
                              </m:r>
                            </m:sub>
                          </m:sSub>
                          <m:r>
                            <a:rPr lang="es-ES" sz="800" b="1" i="1" smtClean="0">
                              <a:solidFill>
                                <a:srgbClr val="000000"/>
                              </a:solidFill>
                              <a:latin typeface="Cambria Math" panose="02040503050406030204" pitchFamily="18" charset="0"/>
                            </a:rPr>
                            <m:t> [−]</m:t>
                          </m:r>
                        </m:den>
                      </m:f>
                    </m:oMath>
                  </m:oMathPara>
                </a14:m>
                <a:endParaRPr lang="en-US" sz="800" b="1">
                  <a:solidFill>
                    <a:srgbClr val="000000"/>
                  </a:solidFill>
                </a:endParaRPr>
              </a:p>
            </p:txBody>
          </p:sp>
        </mc:Choice>
        <mc:Fallback xmlns="">
          <p:sp>
            <p:nvSpPr>
              <p:cNvPr id="18" name="CuadroTexto 17">
                <a:extLst>
                  <a:ext uri="{FF2B5EF4-FFF2-40B4-BE49-F238E27FC236}">
                    <a16:creationId xmlns:a16="http://schemas.microsoft.com/office/drawing/2014/main" id="{28FE8BC1-1C1A-CC49-A245-1872E7053FC7}"/>
                  </a:ext>
                </a:extLst>
              </p:cNvPr>
              <p:cNvSpPr txBox="1">
                <a:spLocks noRot="1" noChangeAspect="1" noMove="1" noResize="1" noEditPoints="1" noAdjustHandles="1" noChangeArrowheads="1" noChangeShapeType="1" noTextEdit="1"/>
              </p:cNvSpPr>
              <p:nvPr/>
            </p:nvSpPr>
            <p:spPr>
              <a:xfrm>
                <a:off x="2395459" y="4881011"/>
                <a:ext cx="656077" cy="226600"/>
              </a:xfrm>
              <a:prstGeom prst="rect">
                <a:avLst/>
              </a:prstGeom>
              <a:blipFill>
                <a:blip r:embed="rId6"/>
                <a:stretch>
                  <a:fillRect l="-2778" t="-70270" b="-1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9E689CB4-CC7F-3840-9982-F5CDA1DCEC46}"/>
                  </a:ext>
                </a:extLst>
              </p:cNvPr>
              <p:cNvSpPr txBox="1"/>
              <p:nvPr/>
            </p:nvSpPr>
            <p:spPr>
              <a:xfrm rot="16200000">
                <a:off x="83872" y="4162468"/>
                <a:ext cx="651269" cy="2266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lang="en-US" sz="800" b="1" i="1" smtClean="0">
                              <a:solidFill>
                                <a:srgbClr val="000000"/>
                              </a:solidFill>
                              <a:latin typeface="Cambria Math" panose="02040503050406030204" pitchFamily="18" charset="0"/>
                            </a:rPr>
                          </m:ctrlPr>
                        </m:fPr>
                        <m:num>
                          <m:r>
                            <a:rPr lang="es-ES" sz="800" b="1" i="1" smtClean="0">
                              <a:solidFill>
                                <a:srgbClr val="000000"/>
                              </a:solidFill>
                              <a:latin typeface="Cambria Math" panose="02040503050406030204" pitchFamily="18" charset="0"/>
                            </a:rPr>
                            <m:t>𝒓</m:t>
                          </m:r>
                        </m:num>
                        <m:den>
                          <m:sSub>
                            <m:sSubPr>
                              <m:ctrlPr>
                                <a:rPr lang="en-US" sz="800" b="1" i="1" smtClean="0">
                                  <a:solidFill>
                                    <a:srgbClr val="000000"/>
                                  </a:solidFill>
                                  <a:latin typeface="Cambria Math" panose="02040503050406030204" pitchFamily="18" charset="0"/>
                                </a:rPr>
                              </m:ctrlPr>
                            </m:sSubPr>
                            <m:e>
                              <m:r>
                                <a:rPr lang="es-ES" sz="800" b="1" i="1" smtClean="0">
                                  <a:solidFill>
                                    <a:srgbClr val="000000"/>
                                  </a:solidFill>
                                  <a:latin typeface="Cambria Math" panose="02040503050406030204" pitchFamily="18" charset="0"/>
                                </a:rPr>
                                <m:t>𝒅</m:t>
                              </m:r>
                            </m:e>
                            <m:sub>
                              <m:r>
                                <a:rPr lang="es-ES" sz="800" b="1" i="1" smtClean="0">
                                  <a:solidFill>
                                    <a:srgbClr val="000000"/>
                                  </a:solidFill>
                                  <a:latin typeface="Cambria Math" panose="02040503050406030204" pitchFamily="18" charset="0"/>
                                </a:rPr>
                                <m:t>𝒆𝒒</m:t>
                              </m:r>
                            </m:sub>
                          </m:sSub>
                          <m:r>
                            <a:rPr lang="es-ES" sz="800" b="1" i="1" smtClean="0">
                              <a:solidFill>
                                <a:srgbClr val="000000"/>
                              </a:solidFill>
                              <a:latin typeface="Cambria Math" panose="02040503050406030204" pitchFamily="18" charset="0"/>
                            </a:rPr>
                            <m:t> [−]</m:t>
                          </m:r>
                        </m:den>
                      </m:f>
                    </m:oMath>
                  </m:oMathPara>
                </a14:m>
                <a:endParaRPr lang="en-US" sz="800" b="1">
                  <a:solidFill>
                    <a:srgbClr val="000000"/>
                  </a:solidFill>
                </a:endParaRPr>
              </a:p>
            </p:txBody>
          </p:sp>
        </mc:Choice>
        <mc:Fallback xmlns="">
          <p:sp>
            <p:nvSpPr>
              <p:cNvPr id="19" name="CuadroTexto 18">
                <a:extLst>
                  <a:ext uri="{FF2B5EF4-FFF2-40B4-BE49-F238E27FC236}">
                    <a16:creationId xmlns:a16="http://schemas.microsoft.com/office/drawing/2014/main" id="{9E689CB4-CC7F-3840-9982-F5CDA1DCEC46}"/>
                  </a:ext>
                </a:extLst>
              </p:cNvPr>
              <p:cNvSpPr txBox="1">
                <a:spLocks noRot="1" noChangeAspect="1" noMove="1" noResize="1" noEditPoints="1" noAdjustHandles="1" noChangeArrowheads="1" noChangeShapeType="1" noTextEdit="1"/>
              </p:cNvSpPr>
              <p:nvPr/>
            </p:nvSpPr>
            <p:spPr>
              <a:xfrm rot="16200000">
                <a:off x="83872" y="4162468"/>
                <a:ext cx="651269" cy="226600"/>
              </a:xfrm>
              <a:prstGeom prst="rect">
                <a:avLst/>
              </a:prstGeom>
              <a:blipFill>
                <a:blip r:embed="rId7"/>
                <a:stretch>
                  <a:fillRect l="-70270" r="-116216" b="-2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4739B9AA-FBBD-1248-B0A8-036ADDB4158E}"/>
                  </a:ext>
                </a:extLst>
              </p:cNvPr>
              <p:cNvSpPr txBox="1"/>
              <p:nvPr/>
            </p:nvSpPr>
            <p:spPr>
              <a:xfrm>
                <a:off x="5044812" y="3170526"/>
                <a:ext cx="2130070" cy="4681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1200" b="0" i="1" smtClean="0">
                              <a:solidFill>
                                <a:srgbClr val="000000"/>
                              </a:solidFill>
                              <a:latin typeface="Cambria Math" panose="02040503050406030204" pitchFamily="18" charset="0"/>
                            </a:rPr>
                          </m:ctrlPr>
                        </m:sSubPr>
                        <m:e>
                          <m:r>
                            <a:rPr lang="es-ES" sz="1200" i="1" smtClean="0">
                              <a:solidFill>
                                <a:srgbClr val="000000"/>
                              </a:solidFill>
                              <a:latin typeface="Cambria Math" panose="02040503050406030204" pitchFamily="18" charset="0"/>
                            </a:rPr>
                            <m:t>𝑑</m:t>
                          </m:r>
                        </m:e>
                        <m:sub>
                          <m:r>
                            <a:rPr lang="es-ES" sz="1200" i="1">
                              <a:solidFill>
                                <a:srgbClr val="000000"/>
                              </a:solidFill>
                              <a:latin typeface="Cambria Math" panose="02040503050406030204" pitchFamily="18" charset="0"/>
                            </a:rPr>
                            <m:t>𝑒𝑞</m:t>
                          </m:r>
                        </m:sub>
                      </m:sSub>
                      <m:r>
                        <a:rPr lang="es-ES" sz="1200" b="0" i="1" smtClean="0">
                          <a:solidFill>
                            <a:srgbClr val="000000"/>
                          </a:solidFill>
                          <a:latin typeface="Cambria Math" panose="02040503050406030204" pitchFamily="18" charset="0"/>
                        </a:rPr>
                        <m:t>=</m:t>
                      </m:r>
                      <m:sSub>
                        <m:sSubPr>
                          <m:ctrlPr>
                            <a:rPr lang="es-ES" sz="1200" i="1">
                              <a:solidFill>
                                <a:srgbClr val="000000"/>
                              </a:solidFill>
                              <a:latin typeface="Cambria Math" panose="02040503050406030204" pitchFamily="18" charset="0"/>
                            </a:rPr>
                          </m:ctrlPr>
                        </m:sSubPr>
                        <m:e>
                          <m:r>
                            <a:rPr lang="es-ES" sz="1200" i="1">
                              <a:solidFill>
                                <a:srgbClr val="000000"/>
                              </a:solidFill>
                              <a:latin typeface="Cambria Math" panose="02040503050406030204" pitchFamily="18" charset="0"/>
                            </a:rPr>
                            <m:t>𝑑</m:t>
                          </m:r>
                        </m:e>
                        <m:sub>
                          <m:r>
                            <a:rPr lang="es-ES" sz="1200" i="1">
                              <a:solidFill>
                                <a:srgbClr val="000000"/>
                              </a:solidFill>
                              <a:latin typeface="Cambria Math" panose="02040503050406030204" pitchFamily="18" charset="0"/>
                            </a:rPr>
                            <m:t>𝑒</m:t>
                          </m:r>
                          <m:r>
                            <a:rPr lang="es-ES" sz="1200" b="0" i="1" smtClean="0">
                              <a:solidFill>
                                <a:srgbClr val="000000"/>
                              </a:solidFill>
                              <a:latin typeface="Cambria Math" panose="02040503050406030204" pitchFamily="18" charset="0"/>
                            </a:rPr>
                            <m:t>𝑓𝑓𝑒𝑐𝑡𝑖𝑣𝑒</m:t>
                          </m:r>
                        </m:sub>
                      </m:sSub>
                      <m:rad>
                        <m:radPr>
                          <m:degHide m:val="on"/>
                          <m:ctrlPr>
                            <a:rPr lang="es-ES" sz="1200" i="1" smtClean="0">
                              <a:solidFill>
                                <a:srgbClr val="000000"/>
                              </a:solidFill>
                              <a:latin typeface="Cambria Math" panose="02040503050406030204" pitchFamily="18" charset="0"/>
                            </a:rPr>
                          </m:ctrlPr>
                        </m:radPr>
                        <m:deg/>
                        <m:e>
                          <m:f>
                            <m:fPr>
                              <m:type m:val="lin"/>
                              <m:ctrlPr>
                                <a:rPr lang="es-ES" sz="1200" i="1" smtClean="0">
                                  <a:solidFill>
                                    <a:srgbClr val="000000"/>
                                  </a:solidFill>
                                  <a:latin typeface="Cambria Math" panose="02040503050406030204" pitchFamily="18" charset="0"/>
                                </a:rPr>
                              </m:ctrlPr>
                            </m:fPr>
                            <m:num>
                              <m:sSub>
                                <m:sSubPr>
                                  <m:ctrlPr>
                                    <a:rPr lang="es-ES" sz="1200" i="1" smtClean="0">
                                      <a:solidFill>
                                        <a:srgbClr val="000000"/>
                                      </a:solidFill>
                                      <a:latin typeface="Cambria Math" panose="02040503050406030204" pitchFamily="18" charset="0"/>
                                    </a:rPr>
                                  </m:ctrlPr>
                                </m:sSubPr>
                                <m:e>
                                  <m:r>
                                    <a:rPr lang="es-ES" sz="1200" i="1" smtClean="0">
                                      <a:solidFill>
                                        <a:srgbClr val="000000"/>
                                      </a:solidFill>
                                      <a:latin typeface="Cambria Math" panose="02040503050406030204" pitchFamily="18" charset="0"/>
                                      <a:ea typeface="Cambria Math" panose="02040503050406030204" pitchFamily="18" charset="0"/>
                                    </a:rPr>
                                    <m:t>𝜌</m:t>
                                  </m:r>
                                </m:e>
                                <m:sub>
                                  <m:r>
                                    <a:rPr lang="es-ES" sz="1200" b="0" i="1" smtClean="0">
                                      <a:solidFill>
                                        <a:srgbClr val="000000"/>
                                      </a:solidFill>
                                      <a:latin typeface="Cambria Math" panose="02040503050406030204" pitchFamily="18" charset="0"/>
                                    </a:rPr>
                                    <m:t>𝑓𝑢𝑒𝑙</m:t>
                                  </m:r>
                                </m:sub>
                              </m:sSub>
                            </m:num>
                            <m:den>
                              <m:sSub>
                                <m:sSubPr>
                                  <m:ctrlPr>
                                    <a:rPr lang="es-ES" sz="1200" i="1" smtClean="0">
                                      <a:solidFill>
                                        <a:srgbClr val="000000"/>
                                      </a:solidFill>
                                      <a:latin typeface="Cambria Math" panose="02040503050406030204" pitchFamily="18" charset="0"/>
                                    </a:rPr>
                                  </m:ctrlPr>
                                </m:sSubPr>
                                <m:e>
                                  <m:r>
                                    <a:rPr lang="es-ES" sz="1200" i="1" smtClean="0">
                                      <a:solidFill>
                                        <a:srgbClr val="000000"/>
                                      </a:solidFill>
                                      <a:latin typeface="Cambria Math" panose="02040503050406030204" pitchFamily="18" charset="0"/>
                                      <a:ea typeface="Cambria Math" panose="02040503050406030204" pitchFamily="18" charset="0"/>
                                    </a:rPr>
                                    <m:t>𝜌</m:t>
                                  </m:r>
                                </m:e>
                                <m:sub>
                                  <m:r>
                                    <a:rPr lang="es-ES" sz="1200" b="0" i="1" smtClean="0">
                                      <a:solidFill>
                                        <a:srgbClr val="000000"/>
                                      </a:solidFill>
                                      <a:latin typeface="Cambria Math" panose="02040503050406030204" pitchFamily="18" charset="0"/>
                                    </a:rPr>
                                    <m:t>𝑎𝑖𝑟</m:t>
                                  </m:r>
                                </m:sub>
                              </m:sSub>
                            </m:den>
                          </m:f>
                        </m:e>
                      </m:rad>
                    </m:oMath>
                  </m:oMathPara>
                </a14:m>
                <a:endParaRPr lang="es-ES" sz="1200" dirty="0">
                  <a:solidFill>
                    <a:srgbClr val="000000"/>
                  </a:solidFill>
                </a:endParaRPr>
              </a:p>
            </p:txBody>
          </p:sp>
        </mc:Choice>
        <mc:Fallback xmlns="">
          <p:sp>
            <p:nvSpPr>
              <p:cNvPr id="20" name="CuadroTexto 19">
                <a:extLst>
                  <a:ext uri="{FF2B5EF4-FFF2-40B4-BE49-F238E27FC236}">
                    <a16:creationId xmlns:a16="http://schemas.microsoft.com/office/drawing/2014/main" id="{4739B9AA-FBBD-1248-B0A8-036ADDB4158E}"/>
                  </a:ext>
                </a:extLst>
              </p:cNvPr>
              <p:cNvSpPr txBox="1">
                <a:spLocks noRot="1" noChangeAspect="1" noMove="1" noResize="1" noEditPoints="1" noAdjustHandles="1" noChangeArrowheads="1" noChangeShapeType="1" noTextEdit="1"/>
              </p:cNvSpPr>
              <p:nvPr/>
            </p:nvSpPr>
            <p:spPr>
              <a:xfrm>
                <a:off x="5044812" y="3170526"/>
                <a:ext cx="2130070" cy="468141"/>
              </a:xfrm>
              <a:prstGeom prst="rect">
                <a:avLst/>
              </a:prstGeom>
              <a:blipFill>
                <a:blip r:embed="rId8"/>
                <a:stretch>
                  <a:fillRect t="-33766" r="-3438" b="-675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13EABB31-BB86-9740-A728-DD6BA32F976E}"/>
                  </a:ext>
                </a:extLst>
              </p:cNvPr>
              <p:cNvSpPr txBox="1"/>
              <p:nvPr/>
            </p:nvSpPr>
            <p:spPr>
              <a:xfrm>
                <a:off x="2284331" y="3784933"/>
                <a:ext cx="94570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ES" sz="1200" b="0" i="1" smtClean="0">
                          <a:solidFill>
                            <a:srgbClr val="000000"/>
                          </a:solidFill>
                          <a:latin typeface="Cambria Math" panose="02040503050406030204" pitchFamily="18" charset="0"/>
                        </a:rPr>
                        <m:t>𝑅</m:t>
                      </m:r>
                      <m:r>
                        <a:rPr lang="es-ES" sz="1200" b="0" i="1" smtClean="0">
                          <a:solidFill>
                            <a:srgbClr val="000000"/>
                          </a:solidFill>
                          <a:latin typeface="Cambria Math" panose="02040503050406030204" pitchFamily="18" charset="0"/>
                        </a:rPr>
                        <m:t>=1%</m:t>
                      </m:r>
                      <m:sSub>
                        <m:sSubPr>
                          <m:ctrlPr>
                            <a:rPr lang="es-ES" sz="1200" b="0" i="1" smtClean="0">
                              <a:solidFill>
                                <a:srgbClr val="000000"/>
                              </a:solidFill>
                              <a:latin typeface="Cambria Math" panose="02040503050406030204" pitchFamily="18" charset="0"/>
                            </a:rPr>
                          </m:ctrlPr>
                        </m:sSubPr>
                        <m:e>
                          <m:r>
                            <a:rPr lang="es-ES" sz="1200" b="0" i="1" smtClean="0">
                              <a:solidFill>
                                <a:srgbClr val="000000"/>
                              </a:solidFill>
                              <a:latin typeface="Cambria Math" panose="02040503050406030204" pitchFamily="18" charset="0"/>
                            </a:rPr>
                            <m:t>𝑍</m:t>
                          </m:r>
                        </m:e>
                        <m:sub>
                          <m:r>
                            <a:rPr lang="es-ES" sz="1200" b="0" i="1" smtClean="0">
                              <a:solidFill>
                                <a:srgbClr val="000000"/>
                              </a:solidFill>
                              <a:latin typeface="Cambria Math" panose="02040503050406030204" pitchFamily="18" charset="0"/>
                            </a:rPr>
                            <m:t>𝑐𝑙</m:t>
                          </m:r>
                        </m:sub>
                      </m:sSub>
                    </m:oMath>
                  </m:oMathPara>
                </a14:m>
                <a:endParaRPr lang="es-ES" sz="1200" dirty="0">
                  <a:solidFill>
                    <a:srgbClr val="000000"/>
                  </a:solidFill>
                </a:endParaRPr>
              </a:p>
            </p:txBody>
          </p:sp>
        </mc:Choice>
        <mc:Fallback xmlns="">
          <p:sp>
            <p:nvSpPr>
              <p:cNvPr id="12" name="CuadroTexto 11">
                <a:extLst>
                  <a:ext uri="{FF2B5EF4-FFF2-40B4-BE49-F238E27FC236}">
                    <a16:creationId xmlns:a16="http://schemas.microsoft.com/office/drawing/2014/main" id="{13EABB31-BB86-9740-A728-DD6BA32F976E}"/>
                  </a:ext>
                </a:extLst>
              </p:cNvPr>
              <p:cNvSpPr txBox="1">
                <a:spLocks noRot="1" noChangeAspect="1" noMove="1" noResize="1" noEditPoints="1" noAdjustHandles="1" noChangeArrowheads="1" noChangeShapeType="1" noTextEdit="1"/>
              </p:cNvSpPr>
              <p:nvPr/>
            </p:nvSpPr>
            <p:spPr>
              <a:xfrm>
                <a:off x="2284331" y="3784933"/>
                <a:ext cx="945708" cy="276999"/>
              </a:xfrm>
              <a:prstGeom prst="rect">
                <a:avLst/>
              </a:prstGeom>
              <a:blipFill>
                <a:blip r:embed="rId9"/>
                <a:stretch>
                  <a:fillRect/>
                </a:stretch>
              </a:blipFill>
            </p:spPr>
            <p:txBody>
              <a:bodyPr/>
              <a:lstStyle/>
              <a:p>
                <a:r>
                  <a:rPr lang="en-US">
                    <a:noFill/>
                  </a:rPr>
                  <a:t> </a:t>
                </a:r>
              </a:p>
            </p:txBody>
          </p:sp>
        </mc:Fallback>
      </mc:AlternateContent>
      <p:sp>
        <p:nvSpPr>
          <p:cNvPr id="3" name="Rectángulo 2">
            <a:extLst>
              <a:ext uri="{FF2B5EF4-FFF2-40B4-BE49-F238E27FC236}">
                <a16:creationId xmlns:a16="http://schemas.microsoft.com/office/drawing/2014/main" id="{9F654264-312D-D046-81EF-68C6FF90B940}"/>
              </a:ext>
            </a:extLst>
          </p:cNvPr>
          <p:cNvSpPr/>
          <p:nvPr/>
        </p:nvSpPr>
        <p:spPr>
          <a:xfrm>
            <a:off x="6319452" y="179005"/>
            <a:ext cx="2882504" cy="338554"/>
          </a:xfrm>
          <a:prstGeom prst="rect">
            <a:avLst/>
          </a:prstGeom>
          <a:noFill/>
        </p:spPr>
        <p:txBody>
          <a:bodyPr wrap="square">
            <a:spAutoFit/>
          </a:bodyPr>
          <a:lstStyle/>
          <a:p>
            <a:r>
              <a:rPr lang="es-ES" sz="800" dirty="0">
                <a:solidFill>
                  <a:srgbClr val="007836"/>
                </a:solidFill>
                <a:latin typeface="Segoe UI"/>
              </a:rPr>
              <a:t>[1] F.P. </a:t>
            </a:r>
            <a:r>
              <a:rPr lang="es-ES" sz="800" dirty="0" err="1">
                <a:solidFill>
                  <a:srgbClr val="007836"/>
                </a:solidFill>
                <a:latin typeface="Segoe UI"/>
              </a:rPr>
              <a:t>Ricou</a:t>
            </a:r>
            <a:r>
              <a:rPr lang="es-ES" sz="800" dirty="0">
                <a:solidFill>
                  <a:srgbClr val="007836"/>
                </a:solidFill>
                <a:latin typeface="Segoe UI"/>
              </a:rPr>
              <a:t> , D.B. </a:t>
            </a:r>
            <a:r>
              <a:rPr lang="es-ES" sz="800" dirty="0" err="1">
                <a:solidFill>
                  <a:srgbClr val="007836"/>
                </a:solidFill>
                <a:latin typeface="Segoe UI"/>
              </a:rPr>
              <a:t>Spalding</a:t>
            </a:r>
            <a:r>
              <a:rPr lang="es-ES" sz="800" dirty="0">
                <a:solidFill>
                  <a:srgbClr val="007836"/>
                </a:solidFill>
                <a:latin typeface="Segoe UI"/>
              </a:rPr>
              <a:t> , </a:t>
            </a:r>
            <a:r>
              <a:rPr lang="es-ES" sz="800" dirty="0" err="1">
                <a:solidFill>
                  <a:srgbClr val="007836"/>
                </a:solidFill>
                <a:latin typeface="Segoe UI"/>
              </a:rPr>
              <a:t>Measurements</a:t>
            </a:r>
            <a:r>
              <a:rPr lang="es-ES" sz="800" dirty="0">
                <a:solidFill>
                  <a:srgbClr val="007836"/>
                </a:solidFill>
                <a:latin typeface="Segoe UI"/>
              </a:rPr>
              <a:t> of </a:t>
            </a:r>
            <a:r>
              <a:rPr lang="es-ES" sz="800" dirty="0" err="1">
                <a:solidFill>
                  <a:srgbClr val="007836"/>
                </a:solidFill>
                <a:latin typeface="Segoe UI"/>
              </a:rPr>
              <a:t>entrainment</a:t>
            </a:r>
            <a:r>
              <a:rPr lang="es-ES" sz="800" dirty="0">
                <a:solidFill>
                  <a:srgbClr val="007836"/>
                </a:solidFill>
                <a:latin typeface="Segoe UI"/>
              </a:rPr>
              <a:t> </a:t>
            </a:r>
            <a:r>
              <a:rPr lang="es-ES" sz="800" dirty="0" err="1">
                <a:solidFill>
                  <a:srgbClr val="007836"/>
                </a:solidFill>
                <a:latin typeface="Segoe UI"/>
              </a:rPr>
              <a:t>by</a:t>
            </a:r>
            <a:r>
              <a:rPr lang="es-ES" sz="800" dirty="0">
                <a:solidFill>
                  <a:srgbClr val="007836"/>
                </a:solidFill>
                <a:latin typeface="Segoe UI"/>
              </a:rPr>
              <a:t> </a:t>
            </a:r>
            <a:r>
              <a:rPr lang="es-ES" sz="800" dirty="0" err="1">
                <a:solidFill>
                  <a:srgbClr val="007836"/>
                </a:solidFill>
                <a:latin typeface="Segoe UI"/>
              </a:rPr>
              <a:t>axisymmetrical</a:t>
            </a:r>
            <a:r>
              <a:rPr lang="es-ES" sz="800" dirty="0">
                <a:solidFill>
                  <a:srgbClr val="007836"/>
                </a:solidFill>
                <a:latin typeface="Segoe UI"/>
              </a:rPr>
              <a:t> tur- </a:t>
            </a:r>
            <a:r>
              <a:rPr lang="es-ES" sz="800" dirty="0" err="1">
                <a:solidFill>
                  <a:srgbClr val="007836"/>
                </a:solidFill>
                <a:latin typeface="Segoe UI"/>
              </a:rPr>
              <a:t>bulent</a:t>
            </a:r>
            <a:r>
              <a:rPr lang="es-ES" sz="800" dirty="0">
                <a:solidFill>
                  <a:srgbClr val="007836"/>
                </a:solidFill>
                <a:latin typeface="Segoe UI"/>
              </a:rPr>
              <a:t> jets, J. Fluid </a:t>
            </a:r>
            <a:r>
              <a:rPr lang="es-ES" sz="800" dirty="0" err="1">
                <a:solidFill>
                  <a:srgbClr val="007836"/>
                </a:solidFill>
                <a:latin typeface="Segoe UI"/>
              </a:rPr>
              <a:t>Mech</a:t>
            </a:r>
            <a:r>
              <a:rPr lang="es-ES" sz="800" dirty="0">
                <a:solidFill>
                  <a:srgbClr val="007836"/>
                </a:solidFill>
                <a:latin typeface="Segoe UI"/>
              </a:rPr>
              <a:t>. 11 (1) (1961) 21</a:t>
            </a:r>
            <a:endParaRPr lang="es-ES" sz="800" b="0" i="0" dirty="0">
              <a:solidFill>
                <a:srgbClr val="007836"/>
              </a:solidFill>
              <a:effectLst/>
              <a:latin typeface="Segoe UI"/>
            </a:endParaRPr>
          </a:p>
        </p:txBody>
      </p:sp>
      <p:sp>
        <p:nvSpPr>
          <p:cNvPr id="15" name="Rectángulo 14">
            <a:extLst>
              <a:ext uri="{FF2B5EF4-FFF2-40B4-BE49-F238E27FC236}">
                <a16:creationId xmlns:a16="http://schemas.microsoft.com/office/drawing/2014/main" id="{D8BF2BC2-84C9-DC47-B103-59F47983BE66}"/>
              </a:ext>
            </a:extLst>
          </p:cNvPr>
          <p:cNvSpPr/>
          <p:nvPr/>
        </p:nvSpPr>
        <p:spPr>
          <a:xfrm>
            <a:off x="7017225" y="3318971"/>
            <a:ext cx="315314" cy="215444"/>
          </a:xfrm>
          <a:prstGeom prst="rect">
            <a:avLst/>
          </a:prstGeom>
          <a:noFill/>
        </p:spPr>
        <p:txBody>
          <a:bodyPr wrap="square">
            <a:spAutoFit/>
          </a:bodyPr>
          <a:lstStyle/>
          <a:p>
            <a:r>
              <a:rPr lang="es-ES" sz="800" dirty="0">
                <a:solidFill>
                  <a:srgbClr val="007836"/>
                </a:solidFill>
                <a:latin typeface="Segoe UI"/>
              </a:rPr>
              <a:t>[1]</a:t>
            </a:r>
            <a:endParaRPr lang="es-ES" sz="800" b="0" i="0" dirty="0">
              <a:solidFill>
                <a:srgbClr val="007836"/>
              </a:solidFill>
              <a:effectLst/>
              <a:latin typeface="Segoe UI"/>
            </a:endParaRPr>
          </a:p>
        </p:txBody>
      </p:sp>
    </p:spTree>
    <p:extLst>
      <p:ext uri="{BB962C8B-B14F-4D97-AF65-F5344CB8AC3E}">
        <p14:creationId xmlns:p14="http://schemas.microsoft.com/office/powerpoint/2010/main" val="4152572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2" grpId="0"/>
    </p:bldLst>
  </p:timing>
</p:sld>
</file>

<file path=ppt/theme/theme1.xml><?xml version="1.0" encoding="utf-8"?>
<a:theme xmlns:a="http://schemas.openxmlformats.org/drawingml/2006/main" name="1_presentation_16x9">
  <a:themeElements>
    <a:clrScheme name="SCC">
      <a:dk1>
        <a:srgbClr val="47484A"/>
      </a:dk1>
      <a:lt1>
        <a:srgbClr val="FFFFFF"/>
      </a:lt1>
      <a:dk2>
        <a:srgbClr val="0082CA"/>
      </a:dk2>
      <a:lt2>
        <a:srgbClr val="FF9933"/>
      </a:lt2>
      <a:accent1>
        <a:srgbClr val="79A838"/>
      </a:accent1>
      <a:accent2>
        <a:srgbClr val="00609C"/>
      </a:accent2>
      <a:accent3>
        <a:srgbClr val="4D008C"/>
      </a:accent3>
      <a:accent4>
        <a:srgbClr val="FF6900"/>
      </a:accent4>
      <a:accent5>
        <a:srgbClr val="00A19C"/>
      </a:accent5>
      <a:accent6>
        <a:srgbClr val="993333"/>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DW" id="{8FC9EF07-87DD-004F-A6F5-DF78BF80923D}" vid="{4C503A94-A91E-5B41-9CB5-5C5808B893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7b1e8fd2-01a1-426b-bd91-61729c4fb15a" Revision="1" Stencil="System.MyShapes" StencilVersion="1.0"/>
</Control>
</file>

<file path=customXml/itemProps1.xml><?xml version="1.0" encoding="utf-8"?>
<ds:datastoreItem xmlns:ds="http://schemas.openxmlformats.org/officeDocument/2006/customXml" ds:itemID="{B59ABD6C-A61F-4121-BC23-522623C25B78}">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849</TotalTime>
  <Words>2069</Words>
  <Application>Microsoft Macintosh PowerPoint</Application>
  <PresentationFormat>Presentación en pantalla (16:9)</PresentationFormat>
  <Paragraphs>593</Paragraphs>
  <Slides>30</Slides>
  <Notes>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Arial</vt:lpstr>
      <vt:lpstr>Calibri</vt:lpstr>
      <vt:lpstr>Cambria Math</vt:lpstr>
      <vt:lpstr>Courier New</vt:lpstr>
      <vt:lpstr>Open Sans</vt:lpstr>
      <vt:lpstr>Segoe UI</vt:lpstr>
      <vt:lpstr>Wingdings</vt:lpstr>
      <vt:lpstr>1_presentation_16x9</vt:lpstr>
      <vt:lpstr>ECN 7: flame structure TOPIC</vt:lpstr>
      <vt:lpstr>Contributors</vt:lpstr>
      <vt:lpstr>Outline</vt:lpstr>
      <vt:lpstr>INTRODUCTION</vt:lpstr>
      <vt:lpstr>INTRODUCTION</vt:lpstr>
      <vt:lpstr>Outline</vt:lpstr>
      <vt:lpstr>contributions</vt:lpstr>
      <vt:lpstr>Computational setup</vt:lpstr>
      <vt:lpstr>contributions</vt:lpstr>
      <vt:lpstr>Outline</vt:lpstr>
      <vt:lpstr>INERT Mixing field</vt:lpstr>
      <vt:lpstr>INERT Mixing field</vt:lpstr>
      <vt:lpstr>Outline</vt:lpstr>
      <vt:lpstr>Combustion Modeling approach</vt:lpstr>
      <vt:lpstr>Combustion Modeling approach</vt:lpstr>
      <vt:lpstr>Outline</vt:lpstr>
      <vt:lpstr>Comb. / Turbulence Modeling approach</vt:lpstr>
      <vt:lpstr>Comb. / Turbulence Modeling approach</vt:lpstr>
      <vt:lpstr>Outline</vt:lpstr>
      <vt:lpstr>Transition SA  SD/SC</vt:lpstr>
      <vt:lpstr>Transition SA  SD/SC</vt:lpstr>
      <vt:lpstr>Transition SA  SD/SC</vt:lpstr>
      <vt:lpstr>Transition SA  SD/SC</vt:lpstr>
      <vt:lpstr>Outline</vt:lpstr>
      <vt:lpstr>Summary</vt:lpstr>
      <vt:lpstr>Summary</vt:lpstr>
      <vt:lpstr>Outline</vt:lpstr>
      <vt:lpstr>Future directions</vt:lpstr>
      <vt:lpstr>Future directions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Sforzo, Brandon A</dc:creator>
  <cp:lastModifiedBy>Leonardo Manuel Pachano Prieto</cp:lastModifiedBy>
  <cp:revision>1</cp:revision>
  <cp:lastPrinted>2018-03-16T16:57:20Z</cp:lastPrinted>
  <dcterms:created xsi:type="dcterms:W3CDTF">2017-11-21T17:14:05Z</dcterms:created>
  <dcterms:modified xsi:type="dcterms:W3CDTF">2020-06-30T14:51:37Z</dcterms:modified>
</cp:coreProperties>
</file>